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ebp" ContentType="image/webp"/>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2.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3.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4.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5.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6.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7.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8.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9.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10.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1.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2.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13.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4.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15.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16.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7.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8.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19.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notesSlides/notesSlide20.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notesSlides/notesSlide21.xml" ContentType="application/vnd.openxmlformats-officedocument.presentationml.notesSlid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22.xml" ContentType="application/vnd.openxmlformats-officedocument.presentationml.notesSlide+xml"/>
  <Override PartName="/ppt/tags/tag314.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notesSlides/notesSlide23.xml" ContentType="application/vnd.openxmlformats-officedocument.presentationml.notesSlide+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notesSlides/notesSlide24.xml" ContentType="application/vnd.openxmlformats-officedocument.presentationml.notesSlide+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25.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notesSlides/notesSlide26.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27.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notesSlides/notesSlide28.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29.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30.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notesSlides/notesSlide31.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notesSlides/notesSlide32.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33.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notesSlides/notesSlide34.xml" ContentType="application/vnd.openxmlformats-officedocument.presentationml.notesSlid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notesSlides/notesSlide35.xml" ContentType="application/vnd.openxmlformats-officedocument.presentationml.notesSlide+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36.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notesSlides/notesSlide37.xml" ContentType="application/vnd.openxmlformats-officedocument.presentationml.notesSlide+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38.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notesSlides/notesSlide39.xml" ContentType="application/vnd.openxmlformats-officedocument.presentationml.notesSlide+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notesSlides/notesSlide40.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41.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notesSlides/notesSlide42.xml" ContentType="application/vnd.openxmlformats-officedocument.presentationml.notesSlide+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notesSlides/notesSlide43.xml" ContentType="application/vnd.openxmlformats-officedocument.presentationml.notesSlide+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notesSlides/notesSlide44.xml" ContentType="application/vnd.openxmlformats-officedocument.presentationml.notesSlide+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notesSlides/notesSlide45.xml" ContentType="application/vnd.openxmlformats-officedocument.presentationml.notesSlide+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notesSlides/notesSlide46.xml" ContentType="application/vnd.openxmlformats-officedocument.presentationml.notesSlide+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notesSlides/notesSlide47.xml" ContentType="application/vnd.openxmlformats-officedocument.presentationml.notesSlide+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48.xml" ContentType="application/vnd.openxmlformats-officedocument.presentationml.notesSlide+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4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750.xml" ContentType="application/vnd.openxmlformats-officedocument.presentationml.tags+xml"/>
  <Override PartName="/ppt/tags/tag1050.xml" ContentType="application/vnd.openxmlformats-officedocument.presentationml.tags+xml"/>
  <Override PartName="/ppt/tags/tag1140.xml" ContentType="application/vnd.openxmlformats-officedocument.presentationml.tags+xml"/>
  <Override PartName="/ppt/tags/tag1230.xml" ContentType="application/vnd.openxmlformats-officedocument.presentationml.tags+xml"/>
  <Override PartName="/ppt/tags/tag1320.xml" ContentType="application/vnd.openxmlformats-officedocument.presentationml.tags+xml"/>
  <Override PartName="/ppt/tags/tag2240.xml" ContentType="application/vnd.openxmlformats-officedocument.presentationml.tags+xml"/>
  <Override PartName="/ppt/tags/tag315.xml" ContentType="application/vnd.openxmlformats-officedocument.presentationml.tags+xml"/>
  <Override PartName="/ppt/tags/tag3170.xml" ContentType="application/vnd.openxmlformats-officedocument.presentationml.tags+xml"/>
  <Override PartName="/ppt/tags/tag329.xml" ContentType="application/vnd.openxmlformats-officedocument.presentationml.tags+xml"/>
  <Override PartName="/ppt/tags/tag3480.xml" ContentType="application/vnd.openxmlformats-officedocument.presentationml.tags+xml"/>
  <Override PartName="/ppt/tags/tag3810.xml" ContentType="application/vnd.openxmlformats-officedocument.presentationml.tags+xml"/>
  <Override PartName="/ppt/tags/tag3910.xml" ContentType="application/vnd.openxmlformats-officedocument.presentationml.tags+xml"/>
  <Override PartName="/ppt/tags/tag4100.xml" ContentType="application/vnd.openxmlformats-officedocument.presentationml.tags+xml"/>
  <Override PartName="/ppt/tags/tag4150.xml" ContentType="application/vnd.openxmlformats-officedocument.presentationml.tags+xml"/>
  <Override PartName="/ppt/tags/tag4290.xml" ContentType="application/vnd.openxmlformats-officedocument.presentationml.tags+xml"/>
  <Override PartName="/ppt/tags/tag4280.xml" ContentType="application/vnd.openxmlformats-officedocument.presentationml.tags+xml"/>
  <Override PartName="/ppt/tags/tag485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0"/>
  </p:notesMasterIdLst>
  <p:sldIdLst>
    <p:sldId id="298" r:id="rId5"/>
    <p:sldId id="307" r:id="rId6"/>
    <p:sldId id="386" r:id="rId7"/>
    <p:sldId id="387" r:id="rId8"/>
    <p:sldId id="345" r:id="rId9"/>
    <p:sldId id="346" r:id="rId10"/>
    <p:sldId id="348" r:id="rId11"/>
    <p:sldId id="349" r:id="rId12"/>
    <p:sldId id="350" r:id="rId13"/>
    <p:sldId id="351" r:id="rId14"/>
    <p:sldId id="352" r:id="rId15"/>
    <p:sldId id="353" r:id="rId16"/>
    <p:sldId id="354" r:id="rId17"/>
    <p:sldId id="355" r:id="rId18"/>
    <p:sldId id="357" r:id="rId19"/>
    <p:sldId id="358" r:id="rId20"/>
    <p:sldId id="359" r:id="rId21"/>
    <p:sldId id="360" r:id="rId22"/>
    <p:sldId id="362" r:id="rId23"/>
    <p:sldId id="363" r:id="rId24"/>
    <p:sldId id="364" r:id="rId25"/>
    <p:sldId id="366" r:id="rId26"/>
    <p:sldId id="367" r:id="rId27"/>
    <p:sldId id="370" r:id="rId28"/>
    <p:sldId id="368" r:id="rId29"/>
    <p:sldId id="372" r:id="rId30"/>
    <p:sldId id="371" r:id="rId31"/>
    <p:sldId id="373" r:id="rId32"/>
    <p:sldId id="374" r:id="rId33"/>
    <p:sldId id="375" r:id="rId34"/>
    <p:sldId id="377" r:id="rId35"/>
    <p:sldId id="378" r:id="rId36"/>
    <p:sldId id="379" r:id="rId37"/>
    <p:sldId id="380" r:id="rId38"/>
    <p:sldId id="344" r:id="rId39"/>
    <p:sldId id="388" r:id="rId40"/>
    <p:sldId id="394" r:id="rId41"/>
    <p:sldId id="389" r:id="rId42"/>
    <p:sldId id="390" r:id="rId43"/>
    <p:sldId id="391" r:id="rId44"/>
    <p:sldId id="392" r:id="rId45"/>
    <p:sldId id="393" r:id="rId46"/>
    <p:sldId id="395" r:id="rId47"/>
    <p:sldId id="399" r:id="rId48"/>
    <p:sldId id="400" r:id="rId49"/>
    <p:sldId id="409" r:id="rId50"/>
    <p:sldId id="402" r:id="rId51"/>
    <p:sldId id="403" r:id="rId52"/>
    <p:sldId id="404" r:id="rId53"/>
    <p:sldId id="422" r:id="rId54"/>
    <p:sldId id="405" r:id="rId55"/>
    <p:sldId id="408" r:id="rId56"/>
    <p:sldId id="423" r:id="rId57"/>
    <p:sldId id="407" r:id="rId58"/>
    <p:sldId id="413" r:id="rId59"/>
    <p:sldId id="414" r:id="rId60"/>
    <p:sldId id="415" r:id="rId61"/>
    <p:sldId id="416" r:id="rId62"/>
    <p:sldId id="417" r:id="rId63"/>
    <p:sldId id="418" r:id="rId64"/>
    <p:sldId id="419" r:id="rId65"/>
    <p:sldId id="420" r:id="rId66"/>
    <p:sldId id="421" r:id="rId67"/>
    <p:sldId id="381" r:id="rId68"/>
    <p:sldId id="38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C0B3A5-F131-49C7-A70C-035F3CE626A0}">
          <p14:sldIdLst>
            <p14:sldId id="298"/>
            <p14:sldId id="307"/>
            <p14:sldId id="386"/>
            <p14:sldId id="387"/>
            <p14:sldId id="345"/>
            <p14:sldId id="346"/>
            <p14:sldId id="348"/>
            <p14:sldId id="349"/>
            <p14:sldId id="350"/>
            <p14:sldId id="351"/>
            <p14:sldId id="352"/>
            <p14:sldId id="353"/>
            <p14:sldId id="354"/>
            <p14:sldId id="355"/>
            <p14:sldId id="357"/>
            <p14:sldId id="358"/>
            <p14:sldId id="359"/>
            <p14:sldId id="360"/>
            <p14:sldId id="362"/>
            <p14:sldId id="363"/>
            <p14:sldId id="364"/>
            <p14:sldId id="366"/>
            <p14:sldId id="367"/>
            <p14:sldId id="370"/>
            <p14:sldId id="368"/>
            <p14:sldId id="372"/>
            <p14:sldId id="371"/>
            <p14:sldId id="373"/>
            <p14:sldId id="374"/>
            <p14:sldId id="375"/>
            <p14:sldId id="377"/>
            <p14:sldId id="378"/>
            <p14:sldId id="379"/>
            <p14:sldId id="380"/>
            <p14:sldId id="344"/>
            <p14:sldId id="388"/>
            <p14:sldId id="394"/>
            <p14:sldId id="389"/>
            <p14:sldId id="390"/>
            <p14:sldId id="391"/>
            <p14:sldId id="392"/>
            <p14:sldId id="393"/>
            <p14:sldId id="395"/>
            <p14:sldId id="399"/>
            <p14:sldId id="400"/>
            <p14:sldId id="409"/>
            <p14:sldId id="402"/>
            <p14:sldId id="403"/>
            <p14:sldId id="404"/>
            <p14:sldId id="422"/>
            <p14:sldId id="405"/>
            <p14:sldId id="408"/>
            <p14:sldId id="423"/>
            <p14:sldId id="407"/>
            <p14:sldId id="413"/>
            <p14:sldId id="414"/>
            <p14:sldId id="415"/>
            <p14:sldId id="416"/>
            <p14:sldId id="417"/>
            <p14:sldId id="418"/>
            <p14:sldId id="419"/>
            <p14:sldId id="420"/>
            <p14:sldId id="421"/>
            <p14:sldId id="381"/>
            <p14:sldId id="382"/>
          </p14:sldIdLst>
        </p14:section>
        <p14:section name="Untitled Section" id="{A8FA28A0-026E-480A-A813-28F212DE77F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ssima DIF" initials="ND" lastIdx="2" clrIdx="0">
    <p:extLst>
      <p:ext uri="{19B8F6BF-5375-455C-9EA6-DF929625EA0E}">
        <p15:presenceInfo xmlns:p15="http://schemas.microsoft.com/office/powerpoint/2012/main" userId="f554b523404e69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BAA0"/>
    <a:srgbClr val="005828"/>
    <a:srgbClr val="009644"/>
    <a:srgbClr val="37FF9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3032" autoAdjust="0"/>
  </p:normalViewPr>
  <p:slideViewPr>
    <p:cSldViewPr snapToGrid="0">
      <p:cViewPr varScale="1">
        <p:scale>
          <a:sx n="66" d="100"/>
          <a:sy n="66" d="100"/>
        </p:scale>
        <p:origin x="10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sima DIF" userId="f554b523404e69dd" providerId="LiveId" clId="{8EE49713-0376-4A3B-95C4-0749034B32A0}"/>
    <pc:docChg chg="custSel addSld modSld modSection">
      <pc:chgData name="Nassima DIF" userId="f554b523404e69dd" providerId="LiveId" clId="{8EE49713-0376-4A3B-95C4-0749034B32A0}" dt="2022-11-26T12:53:57.566" v="817" actId="20577"/>
      <pc:docMkLst>
        <pc:docMk/>
      </pc:docMkLst>
      <pc:sldChg chg="modSp mod">
        <pc:chgData name="Nassima DIF" userId="f554b523404e69dd" providerId="LiveId" clId="{8EE49713-0376-4A3B-95C4-0749034B32A0}" dt="2022-10-25T08:20:14.595" v="607" actId="20577"/>
        <pc:sldMkLst>
          <pc:docMk/>
          <pc:sldMk cId="1068204420" sldId="351"/>
        </pc:sldMkLst>
        <pc:spChg chg="mod">
          <ac:chgData name="Nassima DIF" userId="f554b523404e69dd" providerId="LiveId" clId="{8EE49713-0376-4A3B-95C4-0749034B32A0}" dt="2022-10-25T08:18:29.546" v="587" actId="20577"/>
          <ac:spMkLst>
            <pc:docMk/>
            <pc:sldMk cId="1068204420" sldId="351"/>
            <ac:spMk id="8" creationId="{293A9EFC-2400-42EB-B862-A0176EE21D4E}"/>
          </ac:spMkLst>
        </pc:spChg>
        <pc:spChg chg="mod">
          <ac:chgData name="Nassima DIF" userId="f554b523404e69dd" providerId="LiveId" clId="{8EE49713-0376-4A3B-95C4-0749034B32A0}" dt="2022-10-25T08:20:14.595" v="607" actId="20577"/>
          <ac:spMkLst>
            <pc:docMk/>
            <pc:sldMk cId="1068204420" sldId="351"/>
            <ac:spMk id="9" creationId="{990BAC70-BD7D-4DFB-A3E8-D355DB2B28E4}"/>
          </ac:spMkLst>
        </pc:spChg>
      </pc:sldChg>
      <pc:sldChg chg="modSp mod">
        <pc:chgData name="Nassima DIF" userId="f554b523404e69dd" providerId="LiveId" clId="{8EE49713-0376-4A3B-95C4-0749034B32A0}" dt="2022-11-14T14:16:47.767" v="611" actId="1076"/>
        <pc:sldMkLst>
          <pc:docMk/>
          <pc:sldMk cId="1277728428" sldId="352"/>
        </pc:sldMkLst>
        <pc:spChg chg="mod">
          <ac:chgData name="Nassima DIF" userId="f554b523404e69dd" providerId="LiveId" clId="{8EE49713-0376-4A3B-95C4-0749034B32A0}" dt="2022-11-14T14:16:47.767" v="611" actId="1076"/>
          <ac:spMkLst>
            <pc:docMk/>
            <pc:sldMk cId="1277728428" sldId="352"/>
            <ac:spMk id="2" creationId="{54C63965-9738-4284-B97F-5C2DB15824E9}"/>
          </ac:spMkLst>
        </pc:spChg>
        <pc:spChg chg="mod">
          <ac:chgData name="Nassima DIF" userId="f554b523404e69dd" providerId="LiveId" clId="{8EE49713-0376-4A3B-95C4-0749034B32A0}" dt="2022-11-14T14:16:45.681" v="610" actId="20577"/>
          <ac:spMkLst>
            <pc:docMk/>
            <pc:sldMk cId="1277728428" sldId="352"/>
            <ac:spMk id="30" creationId="{CF64E808-E9D2-4462-8D6A-018E78BC7A81}"/>
          </ac:spMkLst>
        </pc:spChg>
      </pc:sldChg>
      <pc:sldChg chg="modSp">
        <pc:chgData name="Nassima DIF" userId="f554b523404e69dd" providerId="LiveId" clId="{8EE49713-0376-4A3B-95C4-0749034B32A0}" dt="2022-10-02T17:09:41.985" v="571"/>
        <pc:sldMkLst>
          <pc:docMk/>
          <pc:sldMk cId="3579703372" sldId="354"/>
        </pc:sldMkLst>
        <pc:spChg chg="mod">
          <ac:chgData name="Nassima DIF" userId="f554b523404e69dd" providerId="LiveId" clId="{8EE49713-0376-4A3B-95C4-0749034B32A0}" dt="2022-10-02T17:09:41.985" v="571"/>
          <ac:spMkLst>
            <pc:docMk/>
            <pc:sldMk cId="3579703372" sldId="354"/>
            <ac:spMk id="7" creationId="{816418C7-A290-4967-9D20-B1957F8ED58A}"/>
          </ac:spMkLst>
        </pc:spChg>
      </pc:sldChg>
      <pc:sldChg chg="modSp">
        <pc:chgData name="Nassima DIF" userId="f554b523404e69dd" providerId="LiveId" clId="{8EE49713-0376-4A3B-95C4-0749034B32A0}" dt="2022-11-15T07:47:09.038" v="612" actId="6549"/>
        <pc:sldMkLst>
          <pc:docMk/>
          <pc:sldMk cId="2675292917" sldId="371"/>
        </pc:sldMkLst>
        <pc:spChg chg="mod">
          <ac:chgData name="Nassima DIF" userId="f554b523404e69dd" providerId="LiveId" clId="{8EE49713-0376-4A3B-95C4-0749034B32A0}" dt="2022-11-15T07:47:09.038" v="612" actId="6549"/>
          <ac:spMkLst>
            <pc:docMk/>
            <pc:sldMk cId="2675292917" sldId="371"/>
            <ac:spMk id="9" creationId="{1AC65482-1FE6-44A8-995F-4206456D05A7}"/>
          </ac:spMkLst>
        </pc:spChg>
      </pc:sldChg>
      <pc:sldChg chg="modSp mod">
        <pc:chgData name="Nassima DIF" userId="f554b523404e69dd" providerId="LiveId" clId="{8EE49713-0376-4A3B-95C4-0749034B32A0}" dt="2022-10-25T07:43:39.828" v="579" actId="20577"/>
        <pc:sldMkLst>
          <pc:docMk/>
          <pc:sldMk cId="631471367" sldId="387"/>
        </pc:sldMkLst>
        <pc:spChg chg="mod">
          <ac:chgData name="Nassima DIF" userId="f554b523404e69dd" providerId="LiveId" clId="{8EE49713-0376-4A3B-95C4-0749034B32A0}" dt="2022-10-25T07:43:39.828" v="579" actId="20577"/>
          <ac:spMkLst>
            <pc:docMk/>
            <pc:sldMk cId="631471367" sldId="387"/>
            <ac:spMk id="9" creationId="{96EDA011-2D97-4E46-8BA9-FB02FDFC5656}"/>
          </ac:spMkLst>
        </pc:spChg>
      </pc:sldChg>
      <pc:sldChg chg="modNotesTx">
        <pc:chgData name="Nassima DIF" userId="f554b523404e69dd" providerId="LiveId" clId="{8EE49713-0376-4A3B-95C4-0749034B32A0}" dt="2022-11-26T12:40:41.167" v="723" actId="20577"/>
        <pc:sldMkLst>
          <pc:docMk/>
          <pc:sldMk cId="2635624909" sldId="388"/>
        </pc:sldMkLst>
      </pc:sldChg>
      <pc:sldChg chg="modSp mod">
        <pc:chgData name="Nassima DIF" userId="f554b523404e69dd" providerId="LiveId" clId="{8EE49713-0376-4A3B-95C4-0749034B32A0}" dt="2022-11-26T12:42:29.063" v="743" actId="14100"/>
        <pc:sldMkLst>
          <pc:docMk/>
          <pc:sldMk cId="651106019" sldId="389"/>
        </pc:sldMkLst>
        <pc:spChg chg="mod">
          <ac:chgData name="Nassima DIF" userId="f554b523404e69dd" providerId="LiveId" clId="{8EE49713-0376-4A3B-95C4-0749034B32A0}" dt="2022-11-26T12:35:46.900" v="620"/>
          <ac:spMkLst>
            <pc:docMk/>
            <pc:sldMk cId="651106019" sldId="389"/>
            <ac:spMk id="6" creationId="{4B836FEA-F4FB-526C-EF8D-3974F085A21C}"/>
          </ac:spMkLst>
        </pc:spChg>
        <pc:spChg chg="mod">
          <ac:chgData name="Nassima DIF" userId="f554b523404e69dd" providerId="LiveId" clId="{8EE49713-0376-4A3B-95C4-0749034B32A0}" dt="2022-11-26T12:42:29.063" v="743" actId="14100"/>
          <ac:spMkLst>
            <pc:docMk/>
            <pc:sldMk cId="651106019" sldId="389"/>
            <ac:spMk id="9" creationId="{F3EA1AE6-E3D5-7341-6EFC-BADFA5136CCB}"/>
          </ac:spMkLst>
        </pc:spChg>
        <pc:spChg chg="mod">
          <ac:chgData name="Nassima DIF" userId="f554b523404e69dd" providerId="LiveId" clId="{8EE49713-0376-4A3B-95C4-0749034B32A0}" dt="2022-11-26T12:38:17.047" v="626" actId="20577"/>
          <ac:spMkLst>
            <pc:docMk/>
            <pc:sldMk cId="651106019" sldId="389"/>
            <ac:spMk id="11" creationId="{6F8E7E4A-9B6E-6183-6617-88F86F37F448}"/>
          </ac:spMkLst>
        </pc:spChg>
      </pc:sldChg>
      <pc:sldChg chg="modSp mod">
        <pc:chgData name="Nassima DIF" userId="f554b523404e69dd" providerId="LiveId" clId="{8EE49713-0376-4A3B-95C4-0749034B32A0}" dt="2022-11-26T12:53:57.566" v="817" actId="20577"/>
        <pc:sldMkLst>
          <pc:docMk/>
          <pc:sldMk cId="871134763" sldId="390"/>
        </pc:sldMkLst>
        <pc:spChg chg="mod">
          <ac:chgData name="Nassima DIF" userId="f554b523404e69dd" providerId="LiveId" clId="{8EE49713-0376-4A3B-95C4-0749034B32A0}" dt="2022-11-26T12:53:57.566" v="817" actId="20577"/>
          <ac:spMkLst>
            <pc:docMk/>
            <pc:sldMk cId="871134763" sldId="390"/>
            <ac:spMk id="3" creationId="{9BF3B6DB-3022-C120-9BBE-73F91EB47883}"/>
          </ac:spMkLst>
        </pc:spChg>
      </pc:sldChg>
      <pc:sldChg chg="modSp">
        <pc:chgData name="Nassima DIF" userId="f554b523404e69dd" providerId="LiveId" clId="{8EE49713-0376-4A3B-95C4-0749034B32A0}" dt="2022-09-28T13:52:03.346" v="475" actId="20577"/>
        <pc:sldMkLst>
          <pc:docMk/>
          <pc:sldMk cId="1514442699" sldId="405"/>
        </pc:sldMkLst>
        <pc:spChg chg="mod">
          <ac:chgData name="Nassima DIF" userId="f554b523404e69dd" providerId="LiveId" clId="{8EE49713-0376-4A3B-95C4-0749034B32A0}" dt="2022-09-28T13:52:03.346" v="475" actId="20577"/>
          <ac:spMkLst>
            <pc:docMk/>
            <pc:sldMk cId="1514442699" sldId="405"/>
            <ac:spMk id="24" creationId="{66766594-8655-6FA0-AEB5-5C0DE4578A5F}"/>
          </ac:spMkLst>
        </pc:spChg>
      </pc:sldChg>
      <pc:sldChg chg="modSp mod">
        <pc:chgData name="Nassima DIF" userId="f554b523404e69dd" providerId="LiveId" clId="{8EE49713-0376-4A3B-95C4-0749034B32A0}" dt="2022-10-14T17:56:51.323" v="572" actId="20577"/>
        <pc:sldMkLst>
          <pc:docMk/>
          <pc:sldMk cId="682181553" sldId="415"/>
        </pc:sldMkLst>
        <pc:spChg chg="mod">
          <ac:chgData name="Nassima DIF" userId="f554b523404e69dd" providerId="LiveId" clId="{8EE49713-0376-4A3B-95C4-0749034B32A0}" dt="2022-10-14T17:56:51.323" v="572" actId="20577"/>
          <ac:spMkLst>
            <pc:docMk/>
            <pc:sldMk cId="682181553" sldId="415"/>
            <ac:spMk id="2" creationId="{352E0F1A-1278-417E-881F-758CF8115A70}"/>
          </ac:spMkLst>
        </pc:spChg>
      </pc:sldChg>
      <pc:sldChg chg="modSp mod">
        <pc:chgData name="Nassima DIF" userId="f554b523404e69dd" providerId="LiveId" clId="{8EE49713-0376-4A3B-95C4-0749034B32A0}" dt="2022-11-22T07:32:53.400" v="616" actId="20577"/>
        <pc:sldMkLst>
          <pc:docMk/>
          <pc:sldMk cId="3326320081" sldId="417"/>
        </pc:sldMkLst>
        <pc:spChg chg="mod">
          <ac:chgData name="Nassima DIF" userId="f554b523404e69dd" providerId="LiveId" clId="{8EE49713-0376-4A3B-95C4-0749034B32A0}" dt="2022-11-22T07:32:53.400" v="616" actId="20577"/>
          <ac:spMkLst>
            <pc:docMk/>
            <pc:sldMk cId="3326320081" sldId="417"/>
            <ac:spMk id="10" creationId="{1B93145C-ACB6-4378-832D-E8473F9A09D5}"/>
          </ac:spMkLst>
        </pc:spChg>
        <pc:graphicFrameChg chg="modGraphic">
          <ac:chgData name="Nassima DIF" userId="f554b523404e69dd" providerId="LiveId" clId="{8EE49713-0376-4A3B-95C4-0749034B32A0}" dt="2022-11-22T07:29:43.091" v="614" actId="20577"/>
          <ac:graphicFrameMkLst>
            <pc:docMk/>
            <pc:sldMk cId="3326320081" sldId="417"/>
            <ac:graphicFrameMk id="7" creationId="{2DF58ACB-FC70-4759-82EC-F376D41F5D62}"/>
          </ac:graphicFrameMkLst>
        </pc:graphicFrameChg>
      </pc:sldChg>
      <pc:sldChg chg="addSp delSp modSp add mod">
        <pc:chgData name="Nassima DIF" userId="f554b523404e69dd" providerId="LiveId" clId="{8EE49713-0376-4A3B-95C4-0749034B32A0}" dt="2022-09-28T13:42:14.833" v="362" actId="20577"/>
        <pc:sldMkLst>
          <pc:docMk/>
          <pc:sldMk cId="4134813284" sldId="422"/>
        </pc:sldMkLst>
        <pc:spChg chg="del mod">
          <ac:chgData name="Nassima DIF" userId="f554b523404e69dd" providerId="LiveId" clId="{8EE49713-0376-4A3B-95C4-0749034B32A0}" dt="2022-09-28T13:29:13.876" v="4" actId="478"/>
          <ac:spMkLst>
            <pc:docMk/>
            <pc:sldMk cId="4134813284" sldId="422"/>
            <ac:spMk id="3" creationId="{05653966-7B36-3450-DDEE-834F26DCE733}"/>
          </ac:spMkLst>
        </pc:spChg>
        <pc:spChg chg="del mod">
          <ac:chgData name="Nassima DIF" userId="f554b523404e69dd" providerId="LiveId" clId="{8EE49713-0376-4A3B-95C4-0749034B32A0}" dt="2022-09-28T13:29:16.447" v="6" actId="478"/>
          <ac:spMkLst>
            <pc:docMk/>
            <pc:sldMk cId="4134813284" sldId="422"/>
            <ac:spMk id="8" creationId="{07E1E1A6-B885-0EE3-EFCD-BCFCD9CAB677}"/>
          </ac:spMkLst>
        </pc:spChg>
        <pc:spChg chg="add mod">
          <ac:chgData name="Nassima DIF" userId="f554b523404e69dd" providerId="LiveId" clId="{8EE49713-0376-4A3B-95C4-0749034B32A0}" dt="2022-09-28T13:42:14.833" v="362" actId="20577"/>
          <ac:spMkLst>
            <pc:docMk/>
            <pc:sldMk cId="4134813284" sldId="422"/>
            <ac:spMk id="9" creationId="{249B2557-AC86-3836-7B35-48D1C106B6C1}"/>
          </ac:spMkLst>
        </pc:spChg>
        <pc:spChg chg="del">
          <ac:chgData name="Nassima DIF" userId="f554b523404e69dd" providerId="LiveId" clId="{8EE49713-0376-4A3B-95C4-0749034B32A0}" dt="2022-09-28T13:29:21.303" v="9" actId="478"/>
          <ac:spMkLst>
            <pc:docMk/>
            <pc:sldMk cId="4134813284" sldId="422"/>
            <ac:spMk id="10" creationId="{2EA438DA-36B6-C25F-F405-82F7616AD01A}"/>
          </ac:spMkLst>
        </pc:spChg>
        <pc:spChg chg="del mod">
          <ac:chgData name="Nassima DIF" userId="f554b523404e69dd" providerId="LiveId" clId="{8EE49713-0376-4A3B-95C4-0749034B32A0}" dt="2022-09-28T13:29:24.543" v="11" actId="478"/>
          <ac:spMkLst>
            <pc:docMk/>
            <pc:sldMk cId="4134813284" sldId="422"/>
            <ac:spMk id="11" creationId="{DB8189EA-CC01-25E1-5CE3-3A645AFFC280}"/>
          </ac:spMkLst>
        </pc:spChg>
        <pc:spChg chg="del">
          <ac:chgData name="Nassima DIF" userId="f554b523404e69dd" providerId="LiveId" clId="{8EE49713-0376-4A3B-95C4-0749034B32A0}" dt="2022-09-28T13:29:27.153" v="12" actId="478"/>
          <ac:spMkLst>
            <pc:docMk/>
            <pc:sldMk cId="4134813284" sldId="422"/>
            <ac:spMk id="13" creationId="{C8B69A19-2C59-9BED-304C-DD06841D4D27}"/>
          </ac:spMkLst>
        </pc:spChg>
        <pc:spChg chg="del mod">
          <ac:chgData name="Nassima DIF" userId="f554b523404e69dd" providerId="LiveId" clId="{8EE49713-0376-4A3B-95C4-0749034B32A0}" dt="2022-09-28T13:29:19.333" v="8" actId="478"/>
          <ac:spMkLst>
            <pc:docMk/>
            <pc:sldMk cId="4134813284" sldId="422"/>
            <ac:spMk id="14" creationId="{35DE2971-8635-5416-AC8E-B75A983E7231}"/>
          </ac:spMkLst>
        </pc:spChg>
        <pc:spChg chg="del mod">
          <ac:chgData name="Nassima DIF" userId="f554b523404e69dd" providerId="LiveId" clId="{8EE49713-0376-4A3B-95C4-0749034B32A0}" dt="2022-09-28T13:29:10.763" v="2" actId="478"/>
          <ac:spMkLst>
            <pc:docMk/>
            <pc:sldMk cId="4134813284" sldId="422"/>
            <ac:spMk id="24" creationId="{66766594-8655-6FA0-AEB5-5C0DE4578A5F}"/>
          </ac:spMkLst>
        </pc:spChg>
      </pc:sldChg>
      <pc:sldChg chg="addSp delSp modSp add mod">
        <pc:chgData name="Nassima DIF" userId="f554b523404e69dd" providerId="LiveId" clId="{8EE49713-0376-4A3B-95C4-0749034B32A0}" dt="2022-09-28T14:12:24.586" v="568"/>
        <pc:sldMkLst>
          <pc:docMk/>
          <pc:sldMk cId="3353252022" sldId="423"/>
        </pc:sldMkLst>
        <pc:spChg chg="del">
          <ac:chgData name="Nassima DIF" userId="f554b523404e69dd" providerId="LiveId" clId="{8EE49713-0376-4A3B-95C4-0749034B32A0}" dt="2022-09-28T13:48:38.908" v="364" actId="478"/>
          <ac:spMkLst>
            <pc:docMk/>
            <pc:sldMk cId="3353252022" sldId="423"/>
            <ac:spMk id="3" creationId="{A585669B-DEB5-2961-FF4F-DEF6C17D84BC}"/>
          </ac:spMkLst>
        </pc:spChg>
        <pc:spChg chg="del mod">
          <ac:chgData name="Nassima DIF" userId="f554b523404e69dd" providerId="LiveId" clId="{8EE49713-0376-4A3B-95C4-0749034B32A0}" dt="2022-09-28T13:48:47.412" v="368" actId="478"/>
          <ac:spMkLst>
            <pc:docMk/>
            <pc:sldMk cId="3353252022" sldId="423"/>
            <ac:spMk id="8" creationId="{0224AC7C-57D6-91DA-28B6-7F536725E820}"/>
          </ac:spMkLst>
        </pc:spChg>
        <pc:spChg chg="del mod">
          <ac:chgData name="Nassima DIF" userId="f554b523404e69dd" providerId="LiveId" clId="{8EE49713-0376-4A3B-95C4-0749034B32A0}" dt="2022-09-28T13:48:43.968" v="366" actId="478"/>
          <ac:spMkLst>
            <pc:docMk/>
            <pc:sldMk cId="3353252022" sldId="423"/>
            <ac:spMk id="9" creationId="{59E6D760-FE2D-9BB8-1DFB-5B5A34D9552C}"/>
          </ac:spMkLst>
        </pc:spChg>
        <pc:spChg chg="add mod">
          <ac:chgData name="Nassima DIF" userId="f554b523404e69dd" providerId="LiveId" clId="{8EE49713-0376-4A3B-95C4-0749034B32A0}" dt="2022-09-28T13:59:53.181" v="567" actId="20577"/>
          <ac:spMkLst>
            <pc:docMk/>
            <pc:sldMk cId="3353252022" sldId="423"/>
            <ac:spMk id="10" creationId="{A8756DB3-4CB1-C62E-5F17-E6023929EAA4}"/>
          </ac:spMkLst>
        </pc:spChg>
        <pc:spChg chg="add mod">
          <ac:chgData name="Nassima DIF" userId="f554b523404e69dd" providerId="LiveId" clId="{8EE49713-0376-4A3B-95C4-0749034B32A0}" dt="2022-09-28T14:12:24.586" v="568"/>
          <ac:spMkLst>
            <pc:docMk/>
            <pc:sldMk cId="3353252022" sldId="423"/>
            <ac:spMk id="11" creationId="{34ECC9D0-72CE-0F51-B9B6-11CE2B2163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7EA2D5-9CCD-4CC4-972A-4CEF661006A7}" type="datetimeFigureOut">
              <a:rPr lang="en-US" smtClean="0"/>
              <a:t>11/26/2022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62EBB-B1C5-4A37-BBEC-89F96325EE2C}" type="slidenum">
              <a:rPr lang="en-US" smtClean="0"/>
              <a:t>‹#›</a:t>
            </a:fld>
            <a:endParaRPr lang="en-US" dirty="0"/>
          </a:p>
        </p:txBody>
      </p:sp>
    </p:spTree>
    <p:extLst>
      <p:ext uri="{BB962C8B-B14F-4D97-AF65-F5344CB8AC3E}">
        <p14:creationId xmlns:p14="http://schemas.microsoft.com/office/powerpoint/2010/main" val="389946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2</a:t>
            </a:fld>
            <a:endParaRPr lang="en-US" dirty="0"/>
          </a:p>
        </p:txBody>
      </p:sp>
    </p:spTree>
    <p:extLst>
      <p:ext uri="{BB962C8B-B14F-4D97-AF65-F5344CB8AC3E}">
        <p14:creationId xmlns:p14="http://schemas.microsoft.com/office/powerpoint/2010/main" val="367141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26</a:t>
            </a:fld>
            <a:endParaRPr lang="fr-FR"/>
          </a:p>
        </p:txBody>
      </p:sp>
    </p:spTree>
    <p:extLst>
      <p:ext uri="{BB962C8B-B14F-4D97-AF65-F5344CB8AC3E}">
        <p14:creationId xmlns:p14="http://schemas.microsoft.com/office/powerpoint/2010/main" val="348935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27</a:t>
            </a:fld>
            <a:endParaRPr lang="fr-FR"/>
          </a:p>
        </p:txBody>
      </p:sp>
    </p:spTree>
    <p:extLst>
      <p:ext uri="{BB962C8B-B14F-4D97-AF65-F5344CB8AC3E}">
        <p14:creationId xmlns:p14="http://schemas.microsoft.com/office/powerpoint/2010/main" val="584272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28</a:t>
            </a:fld>
            <a:endParaRPr lang="fr-FR"/>
          </a:p>
        </p:txBody>
      </p:sp>
    </p:spTree>
    <p:extLst>
      <p:ext uri="{BB962C8B-B14F-4D97-AF65-F5344CB8AC3E}">
        <p14:creationId xmlns:p14="http://schemas.microsoft.com/office/powerpoint/2010/main" val="81080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Arial" panose="020B0604020202020204" pitchFamily="34" charset="0"/>
              </a:rPr>
              <a:t> </a:t>
            </a:r>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29</a:t>
            </a:fld>
            <a:endParaRPr lang="fr-FR"/>
          </a:p>
        </p:txBody>
      </p:sp>
    </p:spTree>
    <p:extLst>
      <p:ext uri="{BB962C8B-B14F-4D97-AF65-F5344CB8AC3E}">
        <p14:creationId xmlns:p14="http://schemas.microsoft.com/office/powerpoint/2010/main" val="389697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30</a:t>
            </a:fld>
            <a:endParaRPr lang="fr-FR"/>
          </a:p>
        </p:txBody>
      </p:sp>
    </p:spTree>
    <p:extLst>
      <p:ext uri="{BB962C8B-B14F-4D97-AF65-F5344CB8AC3E}">
        <p14:creationId xmlns:p14="http://schemas.microsoft.com/office/powerpoint/2010/main" val="1349084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31</a:t>
            </a:fld>
            <a:endParaRPr lang="fr-FR"/>
          </a:p>
        </p:txBody>
      </p:sp>
    </p:spTree>
    <p:extLst>
      <p:ext uri="{BB962C8B-B14F-4D97-AF65-F5344CB8AC3E}">
        <p14:creationId xmlns:p14="http://schemas.microsoft.com/office/powerpoint/2010/main" val="3732036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32</a:t>
            </a:fld>
            <a:endParaRPr lang="fr-FR"/>
          </a:p>
        </p:txBody>
      </p:sp>
    </p:spTree>
    <p:extLst>
      <p:ext uri="{BB962C8B-B14F-4D97-AF65-F5344CB8AC3E}">
        <p14:creationId xmlns:p14="http://schemas.microsoft.com/office/powerpoint/2010/main" val="3465744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33</a:t>
            </a:fld>
            <a:endParaRPr lang="fr-FR"/>
          </a:p>
        </p:txBody>
      </p:sp>
    </p:spTree>
    <p:extLst>
      <p:ext uri="{BB962C8B-B14F-4D97-AF65-F5344CB8AC3E}">
        <p14:creationId xmlns:p14="http://schemas.microsoft.com/office/powerpoint/2010/main" val="396380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Arial" panose="020B0604020202020204" pitchFamily="34" charset="0"/>
              </a:rPr>
              <a:t> </a:t>
            </a:r>
            <a:r>
              <a:rPr lang="fr-FR" sz="1200" dirty="0">
                <a:effectLst/>
                <a:latin typeface="Calibri" panose="020F0502020204030204" pitchFamily="34" charset="0"/>
                <a:ea typeface="Times New Roman" panose="02020603050405020304" pitchFamily="18" charset="0"/>
                <a:cs typeface="Arial" panose="020B0604020202020204" pitchFamily="34" charset="0"/>
              </a:rPr>
              <a:t>Lors du calcule avec la calculatrice, diviser le tous sur log2.</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34</a:t>
            </a:fld>
            <a:endParaRPr lang="fr-FR"/>
          </a:p>
        </p:txBody>
      </p:sp>
    </p:spTree>
    <p:extLst>
      <p:ext uri="{BB962C8B-B14F-4D97-AF65-F5344CB8AC3E}">
        <p14:creationId xmlns:p14="http://schemas.microsoft.com/office/powerpoint/2010/main" val="281326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Multicollinearity is the occurrence of high intercorrelations among two or more independent variables in a multiple regression model.</a:t>
            </a:r>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35</a:t>
            </a:fld>
            <a:endParaRPr lang="en-US" dirty="0"/>
          </a:p>
        </p:txBody>
      </p:sp>
    </p:spTree>
    <p:extLst>
      <p:ext uri="{BB962C8B-B14F-4D97-AF65-F5344CB8AC3E}">
        <p14:creationId xmlns:p14="http://schemas.microsoft.com/office/powerpoint/2010/main" val="3805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Ecart type : division sur n-1 car c’est l’écart type d’un échantillon et pas d’une population.</a:t>
            </a:r>
          </a:p>
        </p:txBody>
      </p:sp>
      <p:sp>
        <p:nvSpPr>
          <p:cNvPr id="4" name="Slide Number Placeholder 3"/>
          <p:cNvSpPr>
            <a:spLocks noGrp="1"/>
          </p:cNvSpPr>
          <p:nvPr>
            <p:ph type="sldNum" sz="quarter" idx="5"/>
          </p:nvPr>
        </p:nvSpPr>
        <p:spPr/>
        <p:txBody>
          <a:bodyPr/>
          <a:lstStyle/>
          <a:p>
            <a:fld id="{538850A3-72E7-44B7-BEC8-B29197555264}" type="slidenum">
              <a:rPr lang="fr-FR" smtClean="0"/>
              <a:t>17</a:t>
            </a:fld>
            <a:endParaRPr lang="fr-FR"/>
          </a:p>
        </p:txBody>
      </p:sp>
    </p:spTree>
    <p:extLst>
      <p:ext uri="{BB962C8B-B14F-4D97-AF65-F5344CB8AC3E}">
        <p14:creationId xmlns:p14="http://schemas.microsoft.com/office/powerpoint/2010/main" val="1834549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fonction </a:t>
            </a:r>
            <a:r>
              <a:rPr lang="fr-FR" dirty="0" err="1"/>
              <a:t>Softmax</a:t>
            </a:r>
            <a:r>
              <a:rPr lang="fr-FR" dirty="0"/>
              <a:t> est utilisée pour les problèmes de classification multi-classes</a:t>
            </a:r>
          </a:p>
        </p:txBody>
      </p:sp>
      <p:sp>
        <p:nvSpPr>
          <p:cNvPr id="4" name="Slide Number Placeholder 3"/>
          <p:cNvSpPr>
            <a:spLocks noGrp="1"/>
          </p:cNvSpPr>
          <p:nvPr>
            <p:ph type="sldNum" sz="quarter" idx="5"/>
          </p:nvPr>
        </p:nvSpPr>
        <p:spPr/>
        <p:txBody>
          <a:bodyPr/>
          <a:lstStyle/>
          <a:p>
            <a:fld id="{7D162EBB-B1C5-4A37-BBEC-89F96325EE2C}" type="slidenum">
              <a:rPr lang="en-US" smtClean="0"/>
              <a:t>36</a:t>
            </a:fld>
            <a:endParaRPr lang="en-US" dirty="0"/>
          </a:p>
        </p:txBody>
      </p:sp>
    </p:spTree>
    <p:extLst>
      <p:ext uri="{BB962C8B-B14F-4D97-AF65-F5344CB8AC3E}">
        <p14:creationId xmlns:p14="http://schemas.microsoft.com/office/powerpoint/2010/main" val="50785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37</a:t>
            </a:fld>
            <a:endParaRPr lang="en-US" dirty="0"/>
          </a:p>
        </p:txBody>
      </p:sp>
    </p:spTree>
    <p:extLst>
      <p:ext uri="{BB962C8B-B14F-4D97-AF65-F5344CB8AC3E}">
        <p14:creationId xmlns:p14="http://schemas.microsoft.com/office/powerpoint/2010/main" val="2686996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38</a:t>
            </a:fld>
            <a:endParaRPr lang="en-US" dirty="0"/>
          </a:p>
        </p:txBody>
      </p:sp>
    </p:spTree>
    <p:extLst>
      <p:ext uri="{BB962C8B-B14F-4D97-AF65-F5344CB8AC3E}">
        <p14:creationId xmlns:p14="http://schemas.microsoft.com/office/powerpoint/2010/main" val="3900544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39</a:t>
            </a:fld>
            <a:endParaRPr lang="en-US" dirty="0"/>
          </a:p>
        </p:txBody>
      </p:sp>
    </p:spTree>
    <p:extLst>
      <p:ext uri="{BB962C8B-B14F-4D97-AF65-F5344CB8AC3E}">
        <p14:creationId xmlns:p14="http://schemas.microsoft.com/office/powerpoint/2010/main" val="2059767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40</a:t>
            </a:fld>
            <a:endParaRPr lang="en-US" dirty="0"/>
          </a:p>
        </p:txBody>
      </p:sp>
    </p:spTree>
    <p:extLst>
      <p:ext uri="{BB962C8B-B14F-4D97-AF65-F5344CB8AC3E}">
        <p14:creationId xmlns:p14="http://schemas.microsoft.com/office/powerpoint/2010/main" val="3701450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41</a:t>
            </a:fld>
            <a:endParaRPr lang="en-US" dirty="0"/>
          </a:p>
        </p:txBody>
      </p:sp>
    </p:spTree>
    <p:extLst>
      <p:ext uri="{BB962C8B-B14F-4D97-AF65-F5344CB8AC3E}">
        <p14:creationId xmlns:p14="http://schemas.microsoft.com/office/powerpoint/2010/main" val="1193926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42</a:t>
            </a:fld>
            <a:endParaRPr lang="en-US" dirty="0"/>
          </a:p>
        </p:txBody>
      </p:sp>
    </p:spTree>
    <p:extLst>
      <p:ext uri="{BB962C8B-B14F-4D97-AF65-F5344CB8AC3E}">
        <p14:creationId xmlns:p14="http://schemas.microsoft.com/office/powerpoint/2010/main" val="1353429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43</a:t>
            </a:fld>
            <a:endParaRPr lang="en-US" dirty="0"/>
          </a:p>
        </p:txBody>
      </p:sp>
    </p:spTree>
    <p:extLst>
      <p:ext uri="{BB962C8B-B14F-4D97-AF65-F5344CB8AC3E}">
        <p14:creationId xmlns:p14="http://schemas.microsoft.com/office/powerpoint/2010/main" val="3585909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44</a:t>
            </a:fld>
            <a:endParaRPr lang="en-US" dirty="0"/>
          </a:p>
        </p:txBody>
      </p:sp>
    </p:spTree>
    <p:extLst>
      <p:ext uri="{BB962C8B-B14F-4D97-AF65-F5344CB8AC3E}">
        <p14:creationId xmlns:p14="http://schemas.microsoft.com/office/powerpoint/2010/main" val="3914849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45</a:t>
            </a:fld>
            <a:endParaRPr lang="en-US" dirty="0"/>
          </a:p>
        </p:txBody>
      </p:sp>
    </p:spTree>
    <p:extLst>
      <p:ext uri="{BB962C8B-B14F-4D97-AF65-F5344CB8AC3E}">
        <p14:creationId xmlns:p14="http://schemas.microsoft.com/office/powerpoint/2010/main" val="315699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Pour prédire la classe d’une nouvelle instance, les valeurs de ses attributs sont acheminées dans l’arbre jusqu’à l’arrivé à la feuille destination. Cette feuille représente la classe prédite. Exemple : la classe de l’instance S : Sunny Mild Normal Weak est Yes.</a:t>
            </a:r>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19</a:t>
            </a:fld>
            <a:endParaRPr lang="fr-FR"/>
          </a:p>
        </p:txBody>
      </p:sp>
    </p:spTree>
    <p:extLst>
      <p:ext uri="{BB962C8B-B14F-4D97-AF65-F5344CB8AC3E}">
        <p14:creationId xmlns:p14="http://schemas.microsoft.com/office/powerpoint/2010/main" val="4219004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46</a:t>
            </a:fld>
            <a:endParaRPr lang="en-US" dirty="0"/>
          </a:p>
        </p:txBody>
      </p:sp>
    </p:spTree>
    <p:extLst>
      <p:ext uri="{BB962C8B-B14F-4D97-AF65-F5344CB8AC3E}">
        <p14:creationId xmlns:p14="http://schemas.microsoft.com/office/powerpoint/2010/main" val="1208021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47</a:t>
            </a:fld>
            <a:endParaRPr lang="en-US" dirty="0"/>
          </a:p>
        </p:txBody>
      </p:sp>
    </p:spTree>
    <p:extLst>
      <p:ext uri="{BB962C8B-B14F-4D97-AF65-F5344CB8AC3E}">
        <p14:creationId xmlns:p14="http://schemas.microsoft.com/office/powerpoint/2010/main" val="3096564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48</a:t>
            </a:fld>
            <a:endParaRPr lang="en-US" dirty="0"/>
          </a:p>
        </p:txBody>
      </p:sp>
    </p:spTree>
    <p:extLst>
      <p:ext uri="{BB962C8B-B14F-4D97-AF65-F5344CB8AC3E}">
        <p14:creationId xmlns:p14="http://schemas.microsoft.com/office/powerpoint/2010/main" val="38295572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49</a:t>
            </a:fld>
            <a:endParaRPr lang="en-US" dirty="0"/>
          </a:p>
        </p:txBody>
      </p:sp>
    </p:spTree>
    <p:extLst>
      <p:ext uri="{BB962C8B-B14F-4D97-AF65-F5344CB8AC3E}">
        <p14:creationId xmlns:p14="http://schemas.microsoft.com/office/powerpoint/2010/main" val="3000159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50</a:t>
            </a:fld>
            <a:endParaRPr lang="en-US" dirty="0"/>
          </a:p>
        </p:txBody>
      </p:sp>
    </p:spTree>
    <p:extLst>
      <p:ext uri="{BB962C8B-B14F-4D97-AF65-F5344CB8AC3E}">
        <p14:creationId xmlns:p14="http://schemas.microsoft.com/office/powerpoint/2010/main" val="1456622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51</a:t>
            </a:fld>
            <a:endParaRPr lang="en-US" dirty="0"/>
          </a:p>
        </p:txBody>
      </p:sp>
    </p:spTree>
    <p:extLst>
      <p:ext uri="{BB962C8B-B14F-4D97-AF65-F5344CB8AC3E}">
        <p14:creationId xmlns:p14="http://schemas.microsoft.com/office/powerpoint/2010/main" val="512927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52</a:t>
            </a:fld>
            <a:endParaRPr lang="en-US" dirty="0"/>
          </a:p>
        </p:txBody>
      </p:sp>
    </p:spTree>
    <p:extLst>
      <p:ext uri="{BB962C8B-B14F-4D97-AF65-F5344CB8AC3E}">
        <p14:creationId xmlns:p14="http://schemas.microsoft.com/office/powerpoint/2010/main" val="3684819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53</a:t>
            </a:fld>
            <a:endParaRPr lang="en-US" dirty="0"/>
          </a:p>
        </p:txBody>
      </p:sp>
    </p:spTree>
    <p:extLst>
      <p:ext uri="{BB962C8B-B14F-4D97-AF65-F5344CB8AC3E}">
        <p14:creationId xmlns:p14="http://schemas.microsoft.com/office/powerpoint/2010/main" val="2987701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54</a:t>
            </a:fld>
            <a:endParaRPr lang="en-US" dirty="0"/>
          </a:p>
        </p:txBody>
      </p:sp>
    </p:spTree>
    <p:extLst>
      <p:ext uri="{BB962C8B-B14F-4D97-AF65-F5344CB8AC3E}">
        <p14:creationId xmlns:p14="http://schemas.microsoft.com/office/powerpoint/2010/main" val="3377896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55</a:t>
            </a:fld>
            <a:endParaRPr lang="en-US" dirty="0"/>
          </a:p>
        </p:txBody>
      </p:sp>
    </p:spTree>
    <p:extLst>
      <p:ext uri="{BB962C8B-B14F-4D97-AF65-F5344CB8AC3E}">
        <p14:creationId xmlns:p14="http://schemas.microsoft.com/office/powerpoint/2010/main" val="2965338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Pour prédire la classe d’une nouvelle instance, les valeurs de ses attributs sont acheminées dans l’arbre jusqu’à l’arrivé à la feuille destination. Cette feuille représente la classe prédite. Exemple : la classe de l’instance S : Sunny Mild Normal Weak est Yes.</a:t>
            </a:r>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20</a:t>
            </a:fld>
            <a:endParaRPr lang="fr-FR"/>
          </a:p>
        </p:txBody>
      </p:sp>
    </p:spTree>
    <p:extLst>
      <p:ext uri="{BB962C8B-B14F-4D97-AF65-F5344CB8AC3E}">
        <p14:creationId xmlns:p14="http://schemas.microsoft.com/office/powerpoint/2010/main" val="13902650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D162EBB-B1C5-4A37-BBEC-89F96325EE2C}" type="slidenum">
              <a:rPr lang="en-US" smtClean="0"/>
              <a:t>56</a:t>
            </a:fld>
            <a:endParaRPr lang="en-US" dirty="0"/>
          </a:p>
        </p:txBody>
      </p:sp>
    </p:spTree>
    <p:extLst>
      <p:ext uri="{BB962C8B-B14F-4D97-AF65-F5344CB8AC3E}">
        <p14:creationId xmlns:p14="http://schemas.microsoft.com/office/powerpoint/2010/main" val="4271248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988CFD7-CC05-48F4-81FA-06A7A68DAA32}" type="slidenum">
              <a:rPr lang="fr-FR" smtClean="0"/>
              <a:t>57</a:t>
            </a:fld>
            <a:endParaRPr lang="fr-FR"/>
          </a:p>
        </p:txBody>
      </p:sp>
    </p:spTree>
    <p:extLst>
      <p:ext uri="{BB962C8B-B14F-4D97-AF65-F5344CB8AC3E}">
        <p14:creationId xmlns:p14="http://schemas.microsoft.com/office/powerpoint/2010/main" val="66260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Arial" panose="020B0604020202020204" pitchFamily="34" charset="0"/>
              </a:rPr>
              <a:t> Expliquer la matrice de confusion en cas de multi-class</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6988CFD7-CC05-48F4-81FA-06A7A68DAA32}" type="slidenum">
              <a:rPr lang="fr-FR" smtClean="0"/>
              <a:t>58</a:t>
            </a:fld>
            <a:endParaRPr lang="fr-FR"/>
          </a:p>
        </p:txBody>
      </p:sp>
    </p:spTree>
    <p:extLst>
      <p:ext uri="{BB962C8B-B14F-4D97-AF65-F5344CB8AC3E}">
        <p14:creationId xmlns:p14="http://schemas.microsoft.com/office/powerpoint/2010/main" val="3487995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Arial" panose="020B0604020202020204" pitchFamily="34" charset="0"/>
              </a:rPr>
              <a:t> Expliquer la matrice de confusion en cas de multi-class</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6988CFD7-CC05-48F4-81FA-06A7A68DAA32}" type="slidenum">
              <a:rPr lang="fr-FR" smtClean="0"/>
              <a:t>59</a:t>
            </a:fld>
            <a:endParaRPr lang="fr-FR"/>
          </a:p>
        </p:txBody>
      </p:sp>
    </p:spTree>
    <p:extLst>
      <p:ext uri="{BB962C8B-B14F-4D97-AF65-F5344CB8AC3E}">
        <p14:creationId xmlns:p14="http://schemas.microsoft.com/office/powerpoint/2010/main" val="1736182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Arial" panose="020B0604020202020204" pitchFamily="34" charset="0"/>
              </a:rPr>
              <a:t> Expliquer la matrice de confusion en cas de multi-class</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6988CFD7-CC05-48F4-81FA-06A7A68DAA32}" type="slidenum">
              <a:rPr lang="fr-FR" smtClean="0"/>
              <a:t>60</a:t>
            </a:fld>
            <a:endParaRPr lang="fr-FR"/>
          </a:p>
        </p:txBody>
      </p:sp>
    </p:spTree>
    <p:extLst>
      <p:ext uri="{BB962C8B-B14F-4D97-AF65-F5344CB8AC3E}">
        <p14:creationId xmlns:p14="http://schemas.microsoft.com/office/powerpoint/2010/main" val="3393042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Arial" panose="020B0604020202020204" pitchFamily="34" charset="0"/>
              </a:rPr>
              <a:t> Expliquer la matrice de confusion en cas de multi-class</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6988CFD7-CC05-48F4-81FA-06A7A68DAA32}" type="slidenum">
              <a:rPr lang="fr-FR" smtClean="0"/>
              <a:t>61</a:t>
            </a:fld>
            <a:endParaRPr lang="fr-FR"/>
          </a:p>
        </p:txBody>
      </p:sp>
    </p:spTree>
    <p:extLst>
      <p:ext uri="{BB962C8B-B14F-4D97-AF65-F5344CB8AC3E}">
        <p14:creationId xmlns:p14="http://schemas.microsoft.com/office/powerpoint/2010/main" val="3261999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Arial" panose="020B0604020202020204" pitchFamily="34" charset="0"/>
              </a:rPr>
              <a:t> Expliquer la matrice de confusion en cas de multi-class</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6988CFD7-CC05-48F4-81FA-06A7A68DAA32}" type="slidenum">
              <a:rPr lang="fr-FR" smtClean="0"/>
              <a:t>62</a:t>
            </a:fld>
            <a:endParaRPr lang="fr-FR"/>
          </a:p>
        </p:txBody>
      </p:sp>
    </p:spTree>
    <p:extLst>
      <p:ext uri="{BB962C8B-B14F-4D97-AF65-F5344CB8AC3E}">
        <p14:creationId xmlns:p14="http://schemas.microsoft.com/office/powerpoint/2010/main" val="33901346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Arial" panose="020B0604020202020204" pitchFamily="34" charset="0"/>
              </a:rPr>
              <a:t> Expliquer la matrice de confusion en cas de multi-class</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6988CFD7-CC05-48F4-81FA-06A7A68DAA32}" type="slidenum">
              <a:rPr lang="fr-FR" smtClean="0"/>
              <a:t>63</a:t>
            </a:fld>
            <a:endParaRPr lang="fr-FR"/>
          </a:p>
        </p:txBody>
      </p:sp>
    </p:spTree>
    <p:extLst>
      <p:ext uri="{BB962C8B-B14F-4D97-AF65-F5344CB8AC3E}">
        <p14:creationId xmlns:p14="http://schemas.microsoft.com/office/powerpoint/2010/main" val="3018949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Arial" panose="020B0604020202020204" pitchFamily="34" charset="0"/>
              </a:rPr>
              <a:t> Expliquer la matrice de confusion en cas de multi-class</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6988CFD7-CC05-48F4-81FA-06A7A68DAA32}" type="slidenum">
              <a:rPr lang="fr-FR" smtClean="0"/>
              <a:t>64</a:t>
            </a:fld>
            <a:endParaRPr lang="fr-FR"/>
          </a:p>
        </p:txBody>
      </p:sp>
    </p:spTree>
    <p:extLst>
      <p:ext uri="{BB962C8B-B14F-4D97-AF65-F5344CB8AC3E}">
        <p14:creationId xmlns:p14="http://schemas.microsoft.com/office/powerpoint/2010/main" val="8347342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Arial" panose="020B0604020202020204" pitchFamily="34" charset="0"/>
              </a:rPr>
              <a:t> Expliquer la matrice de confusion en cas de multi-class</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6988CFD7-CC05-48F4-81FA-06A7A68DAA32}" type="slidenum">
              <a:rPr lang="fr-FR" smtClean="0"/>
              <a:t>65</a:t>
            </a:fld>
            <a:endParaRPr lang="fr-FR"/>
          </a:p>
        </p:txBody>
      </p:sp>
    </p:spTree>
    <p:extLst>
      <p:ext uri="{BB962C8B-B14F-4D97-AF65-F5344CB8AC3E}">
        <p14:creationId xmlns:p14="http://schemas.microsoft.com/office/powerpoint/2010/main" val="3541662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21</a:t>
            </a:fld>
            <a:endParaRPr lang="fr-FR"/>
          </a:p>
        </p:txBody>
      </p:sp>
    </p:spTree>
    <p:extLst>
      <p:ext uri="{BB962C8B-B14F-4D97-AF65-F5344CB8AC3E}">
        <p14:creationId xmlns:p14="http://schemas.microsoft.com/office/powerpoint/2010/main" val="3356698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22</a:t>
            </a:fld>
            <a:endParaRPr lang="fr-FR"/>
          </a:p>
        </p:txBody>
      </p:sp>
    </p:spTree>
    <p:extLst>
      <p:ext uri="{BB962C8B-B14F-4D97-AF65-F5344CB8AC3E}">
        <p14:creationId xmlns:p14="http://schemas.microsoft.com/office/powerpoint/2010/main" val="2201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Arial" panose="020B0604020202020204" pitchFamily="34" charset="0"/>
              </a:rPr>
              <a:t> </a:t>
            </a:r>
            <a:r>
              <a:rPr lang="fr-FR" sz="1200" dirty="0">
                <a:effectLst/>
                <a:latin typeface="Calibri" panose="020F0502020204030204" pitchFamily="34" charset="0"/>
                <a:ea typeface="Times New Roman" panose="02020603050405020304" pitchFamily="18" charset="0"/>
                <a:cs typeface="Arial" panose="020B0604020202020204" pitchFamily="34" charset="0"/>
              </a:rPr>
              <a:t>Lors du calcule avec la calculatrice, diviser le tous sur log2.</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23</a:t>
            </a:fld>
            <a:endParaRPr lang="fr-FR"/>
          </a:p>
        </p:txBody>
      </p:sp>
    </p:spTree>
    <p:extLst>
      <p:ext uri="{BB962C8B-B14F-4D97-AF65-F5344CB8AC3E}">
        <p14:creationId xmlns:p14="http://schemas.microsoft.com/office/powerpoint/2010/main" val="411381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24</a:t>
            </a:fld>
            <a:endParaRPr lang="fr-FR"/>
          </a:p>
        </p:txBody>
      </p:sp>
    </p:spTree>
    <p:extLst>
      <p:ext uri="{BB962C8B-B14F-4D97-AF65-F5344CB8AC3E}">
        <p14:creationId xmlns:p14="http://schemas.microsoft.com/office/powerpoint/2010/main" val="82699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8850A3-72E7-44B7-BEC8-B29197555264}" type="slidenum">
              <a:rPr lang="fr-FR" smtClean="0"/>
              <a:t>25</a:t>
            </a:fld>
            <a:endParaRPr lang="fr-FR"/>
          </a:p>
        </p:txBody>
      </p:sp>
    </p:spTree>
    <p:extLst>
      <p:ext uri="{BB962C8B-B14F-4D97-AF65-F5344CB8AC3E}">
        <p14:creationId xmlns:p14="http://schemas.microsoft.com/office/powerpoint/2010/main" val="270261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CBCEF9A7-5A04-478A-B7A8-EF85B2971301}" type="datetime1">
              <a:rPr lang="en-US" smtClean="0"/>
              <a:t>11/26/2022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DR n. DIF </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F90A0EC-01C6-4E34-9830-B446AEE887E2}" type="datetime1">
              <a:rPr lang="en-US" smtClean="0"/>
              <a:t>11/26/2022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DR n. DIF </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4424A44-B8A7-472F-A760-9A0F4B4FA791}" type="datetime1">
              <a:rPr lang="en-US" smtClean="0"/>
              <a:t>11/26/2022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DR n. DIF </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B922DC7-41C7-447B-BC3D-A5DF256AB519}" type="datetime1">
              <a:rPr lang="en-US" smtClean="0"/>
              <a:t>11/26/2022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DR n. DIF </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A6D974CF-9AC6-4376-AAC6-16C38C428093}" type="datetime1">
              <a:rPr lang="en-US" smtClean="0"/>
              <a:t>11/26/2022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DR n. DIF </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02C045A-88E0-4863-9F48-A43F94947251}" type="datetime1">
              <a:rPr lang="en-US" smtClean="0"/>
              <a:t>11/26/2022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DR n. DIF </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61B67061-1131-486A-B1A2-18D8CEB4A6BB}" type="datetime1">
              <a:rPr lang="en-US" smtClean="0"/>
              <a:t>11/26/2022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DR n. DIF </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0E48A663-84FA-499E-8DAF-32CDF40F5CF4}" type="datetime1">
              <a:rPr lang="en-US" smtClean="0"/>
              <a:t>11/26/2022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DR n. DIF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DF17D71-F620-4D40-ABB3-917EA18C1E29}" type="datetime1">
              <a:rPr lang="en-US" smtClean="0"/>
              <a:t>11/26/2022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DR n. DIF </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34640072-F311-49C3-9E72-5B582A367D0D}" type="datetime1">
              <a:rPr lang="en-US" smtClean="0"/>
              <a:t>11/26/2022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DR n. DIF </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wipe/>
  </p:transition>
  <p:hf hd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2" Type="http://schemas.openxmlformats.org/officeDocument/2006/relationships/tags" Target="../tags/tag1.xml"/><Relationship Id="rId16" Type="http://schemas.openxmlformats.org/officeDocument/2006/relationships/image" Target="../media/image2.png"/><Relationship Id="rId1" Type="http://schemas.openxmlformats.org/officeDocument/2006/relationships/themeOverride" Target="../theme/themeOverride1.x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image" Target="../media/image1.png"/><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image" Target="../media/image8.png"/><Relationship Id="rId3" Type="http://schemas.openxmlformats.org/officeDocument/2006/relationships/tags" Target="../tags/tag105.xml"/><Relationship Id="rId21" Type="http://schemas.openxmlformats.org/officeDocument/2006/relationships/tags" Target="NUL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050.xml"/><Relationship Id="rId2" Type="http://schemas.openxmlformats.org/officeDocument/2006/relationships/tags" Target="../tags/tag104.xml"/><Relationship Id="rId16" Type="http://schemas.openxmlformats.org/officeDocument/2006/relationships/slideLayout" Target="../slideLayouts/slideLayout2.xml"/><Relationship Id="rId20" Type="http://schemas.openxmlformats.org/officeDocument/2006/relationships/image" Target="../media/image9.pn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tags" Target="../tags/tag1140.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NULL"/></Relationships>
</file>

<file path=ppt/slides/_rels/slide12.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image" Target="../media/image81.png"/><Relationship Id="rId5" Type="http://schemas.openxmlformats.org/officeDocument/2006/relationships/tags" Target="../tags/tag122.xml"/><Relationship Id="rId10" Type="http://schemas.openxmlformats.org/officeDocument/2006/relationships/tags" Target="../tags/tag1230.xml"/><Relationship Id="rId4" Type="http://schemas.openxmlformats.org/officeDocument/2006/relationships/tags" Target="../tags/tag121.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image" Target="../media/image101.PNG"/><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tags" Target="../tags/tag1320.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image" Target="../media/image10.PNG"/><Relationship Id="rId5" Type="http://schemas.openxmlformats.org/officeDocument/2006/relationships/tags" Target="../tags/tag130.xml"/><Relationship Id="rId10" Type="http://schemas.openxmlformats.org/officeDocument/2006/relationships/slideLayout" Target="../slideLayouts/slideLayout2.xml"/><Relationship Id="rId4" Type="http://schemas.openxmlformats.org/officeDocument/2006/relationships/tags" Target="../tags/tag129.xml"/><Relationship Id="rId9" Type="http://schemas.openxmlformats.org/officeDocument/2006/relationships/tags" Target="../tags/tag13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10" Type="http://schemas.openxmlformats.org/officeDocument/2006/relationships/image" Target="NULL"/><Relationship Id="rId4" Type="http://schemas.openxmlformats.org/officeDocument/2006/relationships/tags" Target="../tags/tag138.xml"/><Relationship Id="rId9" Type="http://schemas.openxmlformats.org/officeDocument/2006/relationships/tags" Target="NULL"/></Relationships>
</file>

<file path=ppt/slides/_rels/slide15.xml.rels><?xml version="1.0" encoding="UTF-8" standalone="yes"?>
<Relationships xmlns="http://schemas.openxmlformats.org/package/2006/relationships"><Relationship Id="rId8" Type="http://schemas.openxmlformats.org/officeDocument/2006/relationships/tags" Target="NULL"/><Relationship Id="rId3" Type="http://schemas.openxmlformats.org/officeDocument/2006/relationships/tags" Target="../tags/tag144.xml"/><Relationship Id="rId7"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9" Type="http://schemas.openxmlformats.org/officeDocument/2006/relationships/image" Target="NUL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0.xml"/><Relationship Id="rId7" Type="http://schemas.openxmlformats.org/officeDocument/2006/relationships/tags" Target="../tags/tag15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tags" Target="NULL"/><Relationship Id="rId3" Type="http://schemas.openxmlformats.org/officeDocument/2006/relationships/tags" Target="../tags/tag157.xml"/><Relationship Id="rId7" Type="http://schemas.openxmlformats.org/officeDocument/2006/relationships/notesSlide" Target="../notesSlides/notesSlide2.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slideLayout" Target="../slideLayouts/slideLayout2.xml"/><Relationship Id="rId5" Type="http://schemas.openxmlformats.org/officeDocument/2006/relationships/tags" Target="../tags/tag159.xml"/><Relationship Id="rId4" Type="http://schemas.openxmlformats.org/officeDocument/2006/relationships/tags" Target="../tags/tag158.xml"/><Relationship Id="rId9" Type="http://schemas.openxmlformats.org/officeDocument/2006/relationships/image" Target="NULL"/></Relationships>
</file>

<file path=ppt/slides/_rels/slide18.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NULL"/><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image" Target="../media/image12.PNG"/><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slideLayout" Target="../slideLayouts/slideLayout2.xml"/><Relationship Id="rId5" Type="http://schemas.openxmlformats.org/officeDocument/2006/relationships/tags" Target="../tags/tag164.xml"/><Relationship Id="rId15" Type="http://schemas.openxmlformats.org/officeDocument/2006/relationships/image" Target="../media/image5.png"/><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NULL"/></Relationships>
</file>

<file path=ppt/slides/_rels/slide19.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image" Target="../media/image5.png"/><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image" Target="../media/image13.PNG"/><Relationship Id="rId5" Type="http://schemas.openxmlformats.org/officeDocument/2006/relationships/tags" Target="../tags/tag174.xml"/><Relationship Id="rId10" Type="http://schemas.openxmlformats.org/officeDocument/2006/relationships/notesSlide" Target="../notesSlides/notesSlide3.xml"/><Relationship Id="rId4" Type="http://schemas.openxmlformats.org/officeDocument/2006/relationships/tags" Target="../tags/tag173.xml"/><Relationship Id="rId9"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slideLayout" Target="../slideLayouts/slideLayout7.xml"/><Relationship Id="rId3" Type="http://schemas.openxmlformats.org/officeDocument/2006/relationships/tags" Target="../tags/tag15.xml"/><Relationship Id="rId21" Type="http://schemas.openxmlformats.org/officeDocument/2006/relationships/tags" Target="../tags/tag33.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tags" Target="../tags/tag32.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tags" Target="../tags/tag36.xm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tags" Target="../tags/tag35.xml"/><Relationship Id="rId10" Type="http://schemas.openxmlformats.org/officeDocument/2006/relationships/tags" Target="../tags/tag22.xml"/><Relationship Id="rId19" Type="http://schemas.openxmlformats.org/officeDocument/2006/relationships/tags" Target="../tags/tag31.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8" Type="http://schemas.openxmlformats.org/officeDocument/2006/relationships/tags" Target="NULL"/><Relationship Id="rId3" Type="http://schemas.openxmlformats.org/officeDocument/2006/relationships/tags" Target="../tags/tag180.xml"/><Relationship Id="rId7" Type="http://schemas.openxmlformats.org/officeDocument/2006/relationships/notesSlide" Target="../notesSlides/notesSlide4.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slideLayout" Target="../slideLayouts/slideLayout2.xml"/><Relationship Id="rId5" Type="http://schemas.openxmlformats.org/officeDocument/2006/relationships/tags" Target="../tags/tag182.xml"/><Relationship Id="rId4" Type="http://schemas.openxmlformats.org/officeDocument/2006/relationships/tags" Target="../tags/tag181.xml"/><Relationship Id="rId9" Type="http://schemas.openxmlformats.org/officeDocument/2006/relationships/image" Target="NULL"/></Relationships>
</file>

<file path=ppt/slides/_rels/slide21.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notesSlide" Target="../notesSlides/notesSlide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slideLayout" Target="../slideLayouts/slideLayout2.xml"/><Relationship Id="rId5" Type="http://schemas.openxmlformats.org/officeDocument/2006/relationships/tags" Target="../tags/tag187.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s>
</file>

<file path=ppt/slides/_rels/slide22.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notesSlide" Target="../notesSlides/notesSlide6.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slideLayout" Target="../slideLayouts/slideLayout2.xml"/><Relationship Id="rId5" Type="http://schemas.openxmlformats.org/officeDocument/2006/relationships/tags" Target="../tags/tag197.xml"/><Relationship Id="rId4" Type="http://schemas.openxmlformats.org/officeDocument/2006/relationships/tags" Target="../tags/tag196.xml"/></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tags" Target="../tags/tag200.xml"/><Relationship Id="rId7" Type="http://schemas.openxmlformats.org/officeDocument/2006/relationships/notesSlide" Target="../notesSlides/notesSlide7.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slideLayout" Target="../slideLayouts/slideLayout2.xml"/><Relationship Id="rId5" Type="http://schemas.openxmlformats.org/officeDocument/2006/relationships/tags" Target="../tags/tag202.xml"/><Relationship Id="rId4" Type="http://schemas.openxmlformats.org/officeDocument/2006/relationships/tags" Target="../tags/tag201.xml"/></Relationships>
</file>

<file path=ppt/slides/_rels/slide2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tags" Target="../tags/tag205.xml"/><Relationship Id="rId7" Type="http://schemas.openxmlformats.org/officeDocument/2006/relationships/notesSlide" Target="../notesSlides/notesSlide8.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slideLayout" Target="../slideLayouts/slideLayout2.xml"/><Relationship Id="rId5" Type="http://schemas.openxmlformats.org/officeDocument/2006/relationships/tags" Target="../tags/tag207.xml"/><Relationship Id="rId4" Type="http://schemas.openxmlformats.org/officeDocument/2006/relationships/tags" Target="../tags/tag206.xml"/></Relationships>
</file>

<file path=ppt/slides/_rels/slide2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tags" Target="../tags/tag210.xml"/><Relationship Id="rId7" Type="http://schemas.openxmlformats.org/officeDocument/2006/relationships/notesSlide" Target="../notesSlides/notesSlide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slideLayout" Target="../slideLayouts/slideLayout2.xml"/><Relationship Id="rId5" Type="http://schemas.openxmlformats.org/officeDocument/2006/relationships/tags" Target="../tags/tag212.xml"/><Relationship Id="rId4" Type="http://schemas.openxmlformats.org/officeDocument/2006/relationships/tags" Target="../tags/tag211.xml"/></Relationships>
</file>

<file path=ppt/slides/_rels/slide26.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image" Target="../media/image14.PNG"/><Relationship Id="rId5" Type="http://schemas.openxmlformats.org/officeDocument/2006/relationships/tags" Target="../tags/tag217.xml"/><Relationship Id="rId10" Type="http://schemas.openxmlformats.org/officeDocument/2006/relationships/notesSlide" Target="../notesSlides/notesSlide10.xml"/><Relationship Id="rId4" Type="http://schemas.openxmlformats.org/officeDocument/2006/relationships/tags" Target="../tags/tag216.xml"/><Relationship Id="rId9"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223.xml"/><Relationship Id="rId7" Type="http://schemas.openxmlformats.org/officeDocument/2006/relationships/slideLayout" Target="../slideLayouts/slideLayout2.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image" Target="../media/image15.png"/><Relationship Id="rId4" Type="http://schemas.openxmlformats.org/officeDocument/2006/relationships/tags" Target="../tags/tag224.xml"/><Relationship Id="rId9" Type="http://schemas.openxmlformats.org/officeDocument/2006/relationships/tags" Target="../tags/tag2240.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29.xml"/><Relationship Id="rId7" Type="http://schemas.openxmlformats.org/officeDocument/2006/relationships/tags" Target="../tags/tag233.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image" Target="../media/image16.PNG"/><Relationship Id="rId5" Type="http://schemas.openxmlformats.org/officeDocument/2006/relationships/tags" Target="../tags/tag231.xml"/><Relationship Id="rId10" Type="http://schemas.openxmlformats.org/officeDocument/2006/relationships/image" Target="NULL"/><Relationship Id="rId4" Type="http://schemas.openxmlformats.org/officeDocument/2006/relationships/tags" Target="../tags/tag230.xml"/><Relationship Id="rId9"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tags" Target="../tags/tag246.xml"/><Relationship Id="rId18" Type="http://schemas.openxmlformats.org/officeDocument/2006/relationships/image" Target="../media/image5.png"/><Relationship Id="rId3" Type="http://schemas.openxmlformats.org/officeDocument/2006/relationships/tags" Target="../tags/tag236.xml"/><Relationship Id="rId7" Type="http://schemas.openxmlformats.org/officeDocument/2006/relationships/tags" Target="../tags/tag240.xml"/><Relationship Id="rId12" Type="http://schemas.openxmlformats.org/officeDocument/2006/relationships/tags" Target="../tags/tag245.xml"/><Relationship Id="rId17" Type="http://schemas.openxmlformats.org/officeDocument/2006/relationships/image" Target="NULL"/><Relationship Id="rId2" Type="http://schemas.openxmlformats.org/officeDocument/2006/relationships/tags" Target="../tags/tag235.xml"/><Relationship Id="rId16" Type="http://schemas.openxmlformats.org/officeDocument/2006/relationships/image" Target="../media/image17.PNG"/><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5" Type="http://schemas.openxmlformats.org/officeDocument/2006/relationships/tags" Target="../tags/tag238.xml"/><Relationship Id="rId15" Type="http://schemas.openxmlformats.org/officeDocument/2006/relationships/notesSlide" Target="../notesSlides/notesSlide13.xml"/><Relationship Id="rId10" Type="http://schemas.openxmlformats.org/officeDocument/2006/relationships/tags" Target="../tags/tag243.xml"/><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png"/><Relationship Id="rId5" Type="http://schemas.openxmlformats.org/officeDocument/2006/relationships/slideLayout" Target="../slideLayouts/slideLayout7.xml"/><Relationship Id="rId4" Type="http://schemas.openxmlformats.org/officeDocument/2006/relationships/tags" Target="../tags/tag41.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49.xml"/><Relationship Id="rId7" Type="http://schemas.openxmlformats.org/officeDocument/2006/relationships/slideLayout" Target="../slideLayouts/slideLayout2.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9" Type="http://schemas.openxmlformats.org/officeDocument/2006/relationships/image" Target="NULL"/></Relationships>
</file>

<file path=ppt/slides/_rels/slide3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tags" Target="../tags/tag255.xml"/><Relationship Id="rId7" Type="http://schemas.openxmlformats.org/officeDocument/2006/relationships/notesSlide" Target="../notesSlides/notesSlide15.xm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slideLayout" Target="../slideLayouts/slideLayout2.xml"/><Relationship Id="rId5" Type="http://schemas.openxmlformats.org/officeDocument/2006/relationships/tags" Target="../tags/tag257.xml"/><Relationship Id="rId4" Type="http://schemas.openxmlformats.org/officeDocument/2006/relationships/tags" Target="../tags/tag256.xml"/></Relationships>
</file>

<file path=ppt/slides/_rels/slide32.xml.rels><?xml version="1.0" encoding="UTF-8" standalone="yes"?>
<Relationships xmlns="http://schemas.openxmlformats.org/package/2006/relationships"><Relationship Id="rId8" Type="http://schemas.openxmlformats.org/officeDocument/2006/relationships/tags" Target="../tags/tag265.xml"/><Relationship Id="rId13" Type="http://schemas.openxmlformats.org/officeDocument/2006/relationships/slideLayout" Target="../slideLayouts/slideLayout2.xml"/><Relationship Id="rId3" Type="http://schemas.openxmlformats.org/officeDocument/2006/relationships/tags" Target="../tags/tag260.xml"/><Relationship Id="rId7" Type="http://schemas.openxmlformats.org/officeDocument/2006/relationships/tags" Target="../tags/tag264.xml"/><Relationship Id="rId12" Type="http://schemas.openxmlformats.org/officeDocument/2006/relationships/tags" Target="../tags/tag269.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tags" Target="../tags/tag268.xml"/><Relationship Id="rId5" Type="http://schemas.openxmlformats.org/officeDocument/2006/relationships/tags" Target="../tags/tag262.xml"/><Relationship Id="rId15" Type="http://schemas.openxmlformats.org/officeDocument/2006/relationships/image" Target="../media/image18.PNG"/><Relationship Id="rId10" Type="http://schemas.openxmlformats.org/officeDocument/2006/relationships/tags" Target="../tags/tag267.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3" Type="http://schemas.openxmlformats.org/officeDocument/2006/relationships/tags" Target="../tags/tag272.xml"/><Relationship Id="rId7" Type="http://schemas.openxmlformats.org/officeDocument/2006/relationships/notesSlide" Target="../notesSlides/notesSlide17.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slideLayout" Target="../slideLayouts/slideLayout2.xml"/><Relationship Id="rId5" Type="http://schemas.openxmlformats.org/officeDocument/2006/relationships/tags" Target="../tags/tag274.xml"/><Relationship Id="rId4" Type="http://schemas.openxmlformats.org/officeDocument/2006/relationships/tags" Target="../tags/tag273.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277.xml"/><Relationship Id="rId7" Type="http://schemas.openxmlformats.org/officeDocument/2006/relationships/slideLayout" Target="../slideLayouts/slideLayout2.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openxmlformats.org/officeDocument/2006/relationships/tags" Target="../tags/tag288.xml"/><Relationship Id="rId3" Type="http://schemas.openxmlformats.org/officeDocument/2006/relationships/tags" Target="../tags/tag283.xml"/><Relationship Id="rId7" Type="http://schemas.openxmlformats.org/officeDocument/2006/relationships/tags" Target="../tags/tag287.xml"/><Relationship Id="rId12" Type="http://schemas.openxmlformats.org/officeDocument/2006/relationships/image" Target="../media/image4.png"/><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11" Type="http://schemas.openxmlformats.org/officeDocument/2006/relationships/image" Target="../media/image410.png"/><Relationship Id="rId5" Type="http://schemas.openxmlformats.org/officeDocument/2006/relationships/tags" Target="../tags/tag285.xml"/><Relationship Id="rId10" Type="http://schemas.openxmlformats.org/officeDocument/2006/relationships/notesSlide" Target="../notesSlides/notesSlide19.xml"/><Relationship Id="rId4" Type="http://schemas.openxmlformats.org/officeDocument/2006/relationships/tags" Target="../tags/tag284.xml"/><Relationship Id="rId9"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image" Target="../media/image71.PNG"/><Relationship Id="rId3" Type="http://schemas.openxmlformats.org/officeDocument/2006/relationships/tags" Target="../tags/tag291.xml"/><Relationship Id="rId7" Type="http://schemas.openxmlformats.org/officeDocument/2006/relationships/tags" Target="../tags/tag295.xml"/><Relationship Id="rId12" Type="http://schemas.openxmlformats.org/officeDocument/2006/relationships/image" Target="../media/image20.png"/><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notesSlide" Target="../notesSlides/notesSlide20.xml"/><Relationship Id="rId5" Type="http://schemas.openxmlformats.org/officeDocument/2006/relationships/tags" Target="../tags/tag293.xml"/><Relationship Id="rId10" Type="http://schemas.openxmlformats.org/officeDocument/2006/relationships/slideLayout" Target="../slideLayouts/slideLayout2.xml"/><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image" Target="../media/image4.png"/></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300.xml"/><Relationship Id="rId7" Type="http://schemas.openxmlformats.org/officeDocument/2006/relationships/slideLayout" Target="../slideLayouts/slideLayout2.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tags" Target="../tags/tag303.xml"/><Relationship Id="rId5" Type="http://schemas.openxmlformats.org/officeDocument/2006/relationships/tags" Target="../tags/tag302.xml"/><Relationship Id="rId10" Type="http://schemas.openxmlformats.org/officeDocument/2006/relationships/image" Target="../media/image80.png"/><Relationship Id="rId4" Type="http://schemas.openxmlformats.org/officeDocument/2006/relationships/tags" Target="../tags/tag301.xml"/><Relationship Id="rId9" Type="http://schemas.openxmlformats.org/officeDocument/2006/relationships/image" Target="../media/image20.png"/></Relationships>
</file>

<file path=ppt/slides/_rels/slide38.xml.rels><?xml version="1.0" encoding="UTF-8" standalone="yes"?>
<Relationships xmlns="http://schemas.openxmlformats.org/package/2006/relationships"><Relationship Id="rId8" Type="http://schemas.openxmlformats.org/officeDocument/2006/relationships/tags" Target="../tags/tag311.xml"/><Relationship Id="rId13" Type="http://schemas.openxmlformats.org/officeDocument/2006/relationships/image" Target="../media/image21.png"/><Relationship Id="rId18" Type="http://schemas.openxmlformats.org/officeDocument/2006/relationships/image" Target="../media/image150.PNG"/><Relationship Id="rId3" Type="http://schemas.openxmlformats.org/officeDocument/2006/relationships/tags" Target="../tags/tag306.xml"/><Relationship Id="rId7" Type="http://schemas.openxmlformats.org/officeDocument/2006/relationships/tags" Target="../tags/tag310.xml"/><Relationship Id="rId12" Type="http://schemas.openxmlformats.org/officeDocument/2006/relationships/notesSlide" Target="../notesSlides/notesSlide22.xml"/><Relationship Id="rId17" Type="http://schemas.openxmlformats.org/officeDocument/2006/relationships/image" Target="../media/image140.PNG"/><Relationship Id="rId2" Type="http://schemas.openxmlformats.org/officeDocument/2006/relationships/tags" Target="../tags/tag305.xml"/><Relationship Id="rId16" Type="http://schemas.openxmlformats.org/officeDocument/2006/relationships/image" Target="../media/image130.PNG"/><Relationship Id="rId20" Type="http://schemas.openxmlformats.org/officeDocument/2006/relationships/image" Target="../media/image190.png"/><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slideLayout" Target="../slideLayouts/slideLayout2.xml"/><Relationship Id="rId5" Type="http://schemas.openxmlformats.org/officeDocument/2006/relationships/tags" Target="../tags/tag308.xml"/><Relationship Id="rId15" Type="http://schemas.openxmlformats.org/officeDocument/2006/relationships/image" Target="../media/image23.png"/><Relationship Id="rId10" Type="http://schemas.openxmlformats.org/officeDocument/2006/relationships/tags" Target="../tags/tag313.xml"/><Relationship Id="rId19" Type="http://schemas.openxmlformats.org/officeDocument/2006/relationships/tags" Target="../tags/tag315.xml"/><Relationship Id="rId4" Type="http://schemas.openxmlformats.org/officeDocument/2006/relationships/tags" Target="../tags/tag307.xml"/><Relationship Id="rId9" Type="http://schemas.openxmlformats.org/officeDocument/2006/relationships/tags" Target="../tags/tag312.xml"/><Relationship Id="rId1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image" Target="../media/image24.png"/><Relationship Id="rId3" Type="http://schemas.openxmlformats.org/officeDocument/2006/relationships/tags" Target="../tags/tag317.xml"/><Relationship Id="rId7" Type="http://schemas.openxmlformats.org/officeDocument/2006/relationships/tags" Target="../tags/tag321.xml"/><Relationship Id="rId12" Type="http://schemas.openxmlformats.org/officeDocument/2006/relationships/image" Target="../media/image190.png"/><Relationship Id="rId2" Type="http://schemas.openxmlformats.org/officeDocument/2006/relationships/tags" Target="../tags/tag316.xml"/><Relationship Id="rId1" Type="http://schemas.openxmlformats.org/officeDocument/2006/relationships/tags" Target="../tags/tag314.xml"/><Relationship Id="rId6" Type="http://schemas.openxmlformats.org/officeDocument/2006/relationships/tags" Target="../tags/tag320.xml"/><Relationship Id="rId11" Type="http://schemas.openxmlformats.org/officeDocument/2006/relationships/tags" Target="../tags/tag3170.xml"/><Relationship Id="rId5" Type="http://schemas.openxmlformats.org/officeDocument/2006/relationships/tags" Target="../tags/tag319.xml"/><Relationship Id="rId15" Type="http://schemas.openxmlformats.org/officeDocument/2006/relationships/image" Target="../media/image180.png"/><Relationship Id="rId10" Type="http://schemas.openxmlformats.org/officeDocument/2006/relationships/notesSlide" Target="../notesSlides/notesSlide23.xml"/><Relationship Id="rId4" Type="http://schemas.openxmlformats.org/officeDocument/2006/relationships/tags" Target="../tags/tag318.xml"/><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image" Target="../media/image250.png"/><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750.xml"/><Relationship Id="rId2" Type="http://schemas.openxmlformats.org/officeDocument/2006/relationships/tags" Target="../tags/tag43.xml"/><Relationship Id="rId16" Type="http://schemas.openxmlformats.org/officeDocument/2006/relationships/image" Target="../media/image5.png"/><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image" Target="../media/image4.png"/><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325.xml"/><Relationship Id="rId7" Type="http://schemas.openxmlformats.org/officeDocument/2006/relationships/slideLayout" Target="../slideLayouts/slideLayout2.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tags" Target="../tags/tag328.xml"/><Relationship Id="rId11" Type="http://schemas.openxmlformats.org/officeDocument/2006/relationships/image" Target="../media/image190.png"/><Relationship Id="rId5" Type="http://schemas.openxmlformats.org/officeDocument/2006/relationships/tags" Target="../tags/tag327.xml"/><Relationship Id="rId10" Type="http://schemas.openxmlformats.org/officeDocument/2006/relationships/tags" Target="../tags/tag329.xml"/><Relationship Id="rId4" Type="http://schemas.openxmlformats.org/officeDocument/2006/relationships/tags" Target="../tags/tag326.xml"/><Relationship Id="rId9" Type="http://schemas.openxmlformats.org/officeDocument/2006/relationships/image" Target="../media/image200.png"/></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2.xml"/><Relationship Id="rId7" Type="http://schemas.openxmlformats.org/officeDocument/2006/relationships/tags" Target="../tags/tag336.xml"/><Relationship Id="rId2" Type="http://schemas.openxmlformats.org/officeDocument/2006/relationships/tags" Target="../tags/tag331.xml"/><Relationship Id="rId1" Type="http://schemas.openxmlformats.org/officeDocument/2006/relationships/tags" Target="../tags/tag330.xml"/><Relationship Id="rId6" Type="http://schemas.openxmlformats.org/officeDocument/2006/relationships/tags" Target="../tags/tag335.xml"/><Relationship Id="rId5" Type="http://schemas.openxmlformats.org/officeDocument/2006/relationships/tags" Target="../tags/tag334.xml"/><Relationship Id="rId10" Type="http://schemas.openxmlformats.org/officeDocument/2006/relationships/image" Target="../media/image25.png"/><Relationship Id="rId4" Type="http://schemas.openxmlformats.org/officeDocument/2006/relationships/tags" Target="../tags/tag333.xml"/><Relationship Id="rId9"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image" Target="../media/image230.png"/><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image" Target="../media/image26.wmf"/><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oleObject" Target="../embeddings/oleObject1.bin"/><Relationship Id="rId5" Type="http://schemas.openxmlformats.org/officeDocument/2006/relationships/tags" Target="../tags/tag341.xml"/><Relationship Id="rId10" Type="http://schemas.openxmlformats.org/officeDocument/2006/relationships/notesSlide" Target="../notesSlides/notesSlide26.xml"/><Relationship Id="rId4" Type="http://schemas.openxmlformats.org/officeDocument/2006/relationships/tags" Target="../tags/tag340.xml"/><Relationship Id="rId9"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image" Target="../media/image4.png"/><Relationship Id="rId3" Type="http://schemas.openxmlformats.org/officeDocument/2006/relationships/tags" Target="../tags/tag347.xml"/><Relationship Id="rId7" Type="http://schemas.openxmlformats.org/officeDocument/2006/relationships/tags" Target="../tags/tag351.xml"/><Relationship Id="rId12" Type="http://schemas.openxmlformats.org/officeDocument/2006/relationships/image" Target="../media/image240.png"/><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tags" Target="../tags/tag350.xml"/><Relationship Id="rId11" Type="http://schemas.openxmlformats.org/officeDocument/2006/relationships/tags" Target="../tags/tag3480.xml"/><Relationship Id="rId5" Type="http://schemas.openxmlformats.org/officeDocument/2006/relationships/tags" Target="../tags/tag349.xml"/><Relationship Id="rId10" Type="http://schemas.openxmlformats.org/officeDocument/2006/relationships/notesSlide" Target="../notesSlides/notesSlide27.xml"/><Relationship Id="rId4" Type="http://schemas.openxmlformats.org/officeDocument/2006/relationships/tags" Target="../tags/tag348.xml"/><Relationship Id="rId9"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360.xml"/><Relationship Id="rId3" Type="http://schemas.openxmlformats.org/officeDocument/2006/relationships/tags" Target="../tags/tag355.xml"/><Relationship Id="rId7" Type="http://schemas.openxmlformats.org/officeDocument/2006/relationships/tags" Target="../tags/tag359.xml"/><Relationship Id="rId12" Type="http://schemas.openxmlformats.org/officeDocument/2006/relationships/image" Target="../media/image27.png"/><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11" Type="http://schemas.openxmlformats.org/officeDocument/2006/relationships/notesSlide" Target="../notesSlides/notesSlide28.xml"/><Relationship Id="rId5" Type="http://schemas.openxmlformats.org/officeDocument/2006/relationships/tags" Target="../tags/tag357.xml"/><Relationship Id="rId10" Type="http://schemas.openxmlformats.org/officeDocument/2006/relationships/slideLayout" Target="../slideLayouts/slideLayout2.xml"/><Relationship Id="rId4" Type="http://schemas.openxmlformats.org/officeDocument/2006/relationships/tags" Target="../tags/tag356.xml"/><Relationship Id="rId9" Type="http://schemas.openxmlformats.org/officeDocument/2006/relationships/tags" Target="../tags/tag361.xml"/></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64.xml"/><Relationship Id="rId7" Type="http://schemas.openxmlformats.org/officeDocument/2006/relationships/tags" Target="../tags/tag368.xml"/><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tags" Target="../tags/tag367.xml"/><Relationship Id="rId5" Type="http://schemas.openxmlformats.org/officeDocument/2006/relationships/tags" Target="../tags/tag366.xml"/><Relationship Id="rId10" Type="http://schemas.openxmlformats.org/officeDocument/2006/relationships/image" Target="../media/image28.png"/><Relationship Id="rId4" Type="http://schemas.openxmlformats.org/officeDocument/2006/relationships/tags" Target="../tags/tag365.xml"/><Relationship Id="rId9"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71.xml"/><Relationship Id="rId7" Type="http://schemas.openxmlformats.org/officeDocument/2006/relationships/tags" Target="../tags/tag375.xml"/><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tags" Target="../tags/tag374.xml"/><Relationship Id="rId5" Type="http://schemas.openxmlformats.org/officeDocument/2006/relationships/tags" Target="../tags/tag373.xml"/><Relationship Id="rId10" Type="http://schemas.openxmlformats.org/officeDocument/2006/relationships/image" Target="../media/image29.png"/><Relationship Id="rId4" Type="http://schemas.openxmlformats.org/officeDocument/2006/relationships/tags" Target="../tags/tag372.xml"/><Relationship Id="rId9"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3" Type="http://schemas.openxmlformats.org/officeDocument/2006/relationships/tags" Target="../tags/tag388.xml"/><Relationship Id="rId18" Type="http://schemas.openxmlformats.org/officeDocument/2006/relationships/tags" Target="../tags/tag393.xml"/><Relationship Id="rId26" Type="http://schemas.openxmlformats.org/officeDocument/2006/relationships/image" Target="../media/image32.png"/><Relationship Id="rId3" Type="http://schemas.openxmlformats.org/officeDocument/2006/relationships/tags" Target="../tags/tag378.xml"/><Relationship Id="rId21" Type="http://schemas.openxmlformats.org/officeDocument/2006/relationships/image" Target="../media/image30.png"/><Relationship Id="rId34" Type="http://schemas.openxmlformats.org/officeDocument/2006/relationships/image" Target="../media/image38.png"/><Relationship Id="rId7" Type="http://schemas.openxmlformats.org/officeDocument/2006/relationships/tags" Target="../tags/tag382.xml"/><Relationship Id="rId12" Type="http://schemas.openxmlformats.org/officeDocument/2006/relationships/tags" Target="../tags/tag387.xml"/><Relationship Id="rId17" Type="http://schemas.openxmlformats.org/officeDocument/2006/relationships/tags" Target="../tags/tag392.xml"/><Relationship Id="rId25" Type="http://schemas.openxmlformats.org/officeDocument/2006/relationships/image" Target="../media/image31.png"/><Relationship Id="rId33" Type="http://schemas.openxmlformats.org/officeDocument/2006/relationships/tags" Target="../tags/tag3910.xml"/><Relationship Id="rId2" Type="http://schemas.openxmlformats.org/officeDocument/2006/relationships/tags" Target="../tags/tag377.xml"/><Relationship Id="rId16" Type="http://schemas.openxmlformats.org/officeDocument/2006/relationships/tags" Target="../tags/tag391.xml"/><Relationship Id="rId20" Type="http://schemas.openxmlformats.org/officeDocument/2006/relationships/notesSlide" Target="../notesSlides/notesSlide31.xml"/><Relationship Id="rId29" Type="http://schemas.openxmlformats.org/officeDocument/2006/relationships/image" Target="../media/image28.png"/><Relationship Id="rId1" Type="http://schemas.openxmlformats.org/officeDocument/2006/relationships/tags" Target="../tags/tag376.xml"/><Relationship Id="rId6" Type="http://schemas.openxmlformats.org/officeDocument/2006/relationships/tags" Target="../tags/tag381.xml"/><Relationship Id="rId11" Type="http://schemas.openxmlformats.org/officeDocument/2006/relationships/tags" Target="../tags/tag386.xml"/><Relationship Id="rId24" Type="http://schemas.openxmlformats.org/officeDocument/2006/relationships/image" Target="../media/image300.png"/><Relationship Id="rId32" Type="http://schemas.openxmlformats.org/officeDocument/2006/relationships/image" Target="../media/image37.png"/><Relationship Id="rId5" Type="http://schemas.openxmlformats.org/officeDocument/2006/relationships/tags" Target="../tags/tag380.xml"/><Relationship Id="rId15" Type="http://schemas.openxmlformats.org/officeDocument/2006/relationships/tags" Target="../tags/tag390.xml"/><Relationship Id="rId23" Type="http://schemas.openxmlformats.org/officeDocument/2006/relationships/tags" Target="../tags/tag3810.xml"/><Relationship Id="rId28" Type="http://schemas.openxmlformats.org/officeDocument/2006/relationships/image" Target="../media/image34.png"/><Relationship Id="rId10" Type="http://schemas.openxmlformats.org/officeDocument/2006/relationships/tags" Target="../tags/tag385.xml"/><Relationship Id="rId19" Type="http://schemas.openxmlformats.org/officeDocument/2006/relationships/slideLayout" Target="../slideLayouts/slideLayout2.xml"/><Relationship Id="rId31" Type="http://schemas.openxmlformats.org/officeDocument/2006/relationships/image" Target="../media/image36.png"/><Relationship Id="rId4" Type="http://schemas.openxmlformats.org/officeDocument/2006/relationships/tags" Target="../tags/tag379.xml"/><Relationship Id="rId9" Type="http://schemas.openxmlformats.org/officeDocument/2006/relationships/tags" Target="../tags/tag384.xml"/><Relationship Id="rId14" Type="http://schemas.openxmlformats.org/officeDocument/2006/relationships/tags" Target="../tags/tag389.xml"/><Relationship Id="rId22" Type="http://schemas.openxmlformats.org/officeDocument/2006/relationships/image" Target="../media/image31.svg"/><Relationship Id="rId27" Type="http://schemas.openxmlformats.org/officeDocument/2006/relationships/image" Target="../media/image33.png"/><Relationship Id="rId30" Type="http://schemas.openxmlformats.org/officeDocument/2006/relationships/image" Target="../media/image35.png"/><Relationship Id="rId8" Type="http://schemas.openxmlformats.org/officeDocument/2006/relationships/tags" Target="../tags/tag383.xml"/></Relationships>
</file>

<file path=ppt/slides/_rels/slide48.xml.rels><?xml version="1.0" encoding="UTF-8" standalone="yes"?>
<Relationships xmlns="http://schemas.openxmlformats.org/package/2006/relationships"><Relationship Id="rId8" Type="http://schemas.openxmlformats.org/officeDocument/2006/relationships/tags" Target="../tags/tag401.xml"/><Relationship Id="rId13" Type="http://schemas.openxmlformats.org/officeDocument/2006/relationships/slideLayout" Target="../slideLayouts/slideLayout2.xml"/><Relationship Id="rId18" Type="http://schemas.openxmlformats.org/officeDocument/2006/relationships/image" Target="../media/image41.png"/><Relationship Id="rId3" Type="http://schemas.openxmlformats.org/officeDocument/2006/relationships/tags" Target="../tags/tag396.xml"/><Relationship Id="rId21" Type="http://schemas.openxmlformats.org/officeDocument/2006/relationships/image" Target="../media/image44.png"/><Relationship Id="rId7" Type="http://schemas.openxmlformats.org/officeDocument/2006/relationships/tags" Target="../tags/tag400.xml"/><Relationship Id="rId12" Type="http://schemas.openxmlformats.org/officeDocument/2006/relationships/tags" Target="../tags/tag405.xml"/><Relationship Id="rId17" Type="http://schemas.openxmlformats.org/officeDocument/2006/relationships/image" Target="../media/image40.png"/><Relationship Id="rId2" Type="http://schemas.openxmlformats.org/officeDocument/2006/relationships/tags" Target="../tags/tag395.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tags" Target="../tags/tag394.xml"/><Relationship Id="rId6" Type="http://schemas.openxmlformats.org/officeDocument/2006/relationships/tags" Target="../tags/tag399.xml"/><Relationship Id="rId11" Type="http://schemas.openxmlformats.org/officeDocument/2006/relationships/tags" Target="../tags/tag404.xml"/><Relationship Id="rId5" Type="http://schemas.openxmlformats.org/officeDocument/2006/relationships/tags" Target="../tags/tag398.xml"/><Relationship Id="rId15" Type="http://schemas.openxmlformats.org/officeDocument/2006/relationships/image" Target="../media/image28.png"/><Relationship Id="rId10" Type="http://schemas.openxmlformats.org/officeDocument/2006/relationships/tags" Target="../tags/tag403.xml"/><Relationship Id="rId19" Type="http://schemas.openxmlformats.org/officeDocument/2006/relationships/image" Target="../media/image42.png"/><Relationship Id="rId4" Type="http://schemas.openxmlformats.org/officeDocument/2006/relationships/tags" Target="../tags/tag397.xml"/><Relationship Id="rId9" Type="http://schemas.openxmlformats.org/officeDocument/2006/relationships/tags" Target="../tags/tag402.xml"/><Relationship Id="rId14"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8" Type="http://schemas.openxmlformats.org/officeDocument/2006/relationships/tags" Target="../tags/tag413.xml"/><Relationship Id="rId13" Type="http://schemas.openxmlformats.org/officeDocument/2006/relationships/tags" Target="../tags/tag418.xml"/><Relationship Id="rId18" Type="http://schemas.openxmlformats.org/officeDocument/2006/relationships/image" Target="../media/image45.png"/><Relationship Id="rId3" Type="http://schemas.openxmlformats.org/officeDocument/2006/relationships/tags" Target="../tags/tag408.xml"/><Relationship Id="rId21" Type="http://schemas.openxmlformats.org/officeDocument/2006/relationships/image" Target="../media/image48.png"/><Relationship Id="rId7" Type="http://schemas.openxmlformats.org/officeDocument/2006/relationships/tags" Target="../tags/tag412.xml"/><Relationship Id="rId12" Type="http://schemas.openxmlformats.org/officeDocument/2006/relationships/tags" Target="../tags/tag417.xml"/><Relationship Id="rId17" Type="http://schemas.openxmlformats.org/officeDocument/2006/relationships/tags" Target="../tags/tag4100.xml"/><Relationship Id="rId2" Type="http://schemas.openxmlformats.org/officeDocument/2006/relationships/tags" Target="../tags/tag407.xml"/><Relationship Id="rId16" Type="http://schemas.openxmlformats.org/officeDocument/2006/relationships/image" Target="../media/image28.png"/><Relationship Id="rId20" Type="http://schemas.openxmlformats.org/officeDocument/2006/relationships/image" Target="../media/image47.png"/><Relationship Id="rId1" Type="http://schemas.openxmlformats.org/officeDocument/2006/relationships/tags" Target="../tags/tag406.xml"/><Relationship Id="rId6" Type="http://schemas.openxmlformats.org/officeDocument/2006/relationships/tags" Target="../tags/tag411.xml"/><Relationship Id="rId11" Type="http://schemas.openxmlformats.org/officeDocument/2006/relationships/tags" Target="../tags/tag416.xml"/><Relationship Id="rId5" Type="http://schemas.openxmlformats.org/officeDocument/2006/relationships/tags" Target="../tags/tag410.xml"/><Relationship Id="rId15" Type="http://schemas.openxmlformats.org/officeDocument/2006/relationships/notesSlide" Target="../notesSlides/notesSlide33.xml"/><Relationship Id="rId23" Type="http://schemas.openxmlformats.org/officeDocument/2006/relationships/image" Target="../media/image49.png"/><Relationship Id="rId10" Type="http://schemas.openxmlformats.org/officeDocument/2006/relationships/tags" Target="../tags/tag415.xml"/><Relationship Id="rId19" Type="http://schemas.openxmlformats.org/officeDocument/2006/relationships/image" Target="../media/image46.png"/><Relationship Id="rId4" Type="http://schemas.openxmlformats.org/officeDocument/2006/relationships/tags" Target="../tags/tag409.xml"/><Relationship Id="rId9" Type="http://schemas.openxmlformats.org/officeDocument/2006/relationships/tags" Target="../tags/tag414.xml"/><Relationship Id="rId14" Type="http://schemas.openxmlformats.org/officeDocument/2006/relationships/slideLayout" Target="../slideLayouts/slideLayout2.xml"/><Relationship Id="rId22" Type="http://schemas.openxmlformats.org/officeDocument/2006/relationships/tags" Target="../tags/tag4150.xml"/></Relationships>
</file>

<file path=ppt/slides/_rels/slide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image" Target="NUL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image" Target="NULL"/><Relationship Id="rId2" Type="http://schemas.openxmlformats.org/officeDocument/2006/relationships/tags" Target="../tags/tag56.xml"/><Relationship Id="rId16" Type="http://schemas.openxmlformats.org/officeDocument/2006/relationships/tags" Target="NUL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slideLayout" Target="../slideLayouts/slideLayout2.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421.xml"/><Relationship Id="rId7" Type="http://schemas.openxmlformats.org/officeDocument/2006/relationships/slideLayout" Target="../slideLayouts/slideLayout2.xml"/><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tags" Target="../tags/tag424.xml"/><Relationship Id="rId5" Type="http://schemas.openxmlformats.org/officeDocument/2006/relationships/tags" Target="../tags/tag423.xml"/><Relationship Id="rId10" Type="http://schemas.openxmlformats.org/officeDocument/2006/relationships/image" Target="../media/image50.png"/><Relationship Id="rId4" Type="http://schemas.openxmlformats.org/officeDocument/2006/relationships/tags" Target="../tags/tag422.xml"/><Relationship Id="rId9" Type="http://schemas.openxmlformats.org/officeDocument/2006/relationships/image" Target="../media/image28.png"/></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427.xml"/><Relationship Id="rId7" Type="http://schemas.openxmlformats.org/officeDocument/2006/relationships/slideLayout" Target="../slideLayouts/slideLayout2.xml"/><Relationship Id="rId2" Type="http://schemas.openxmlformats.org/officeDocument/2006/relationships/tags" Target="../tags/tag426.xml"/><Relationship Id="rId1" Type="http://schemas.openxmlformats.org/officeDocument/2006/relationships/tags" Target="../tags/tag425.xml"/><Relationship Id="rId6" Type="http://schemas.openxmlformats.org/officeDocument/2006/relationships/tags" Target="../tags/tag430.xml"/><Relationship Id="rId5" Type="http://schemas.openxmlformats.org/officeDocument/2006/relationships/tags" Target="../tags/tag429.xml"/><Relationship Id="rId10" Type="http://schemas.openxmlformats.org/officeDocument/2006/relationships/image" Target="../media/image51.png"/><Relationship Id="rId4" Type="http://schemas.openxmlformats.org/officeDocument/2006/relationships/tags" Target="../tags/tag428.xml"/><Relationship Id="rId9" Type="http://schemas.openxmlformats.org/officeDocument/2006/relationships/tags" Target="../tags/tag4290.xml"/></Relationships>
</file>

<file path=ppt/slides/_rels/slide52.xml.rels><?xml version="1.0" encoding="UTF-8" standalone="yes"?>
<Relationships xmlns="http://schemas.openxmlformats.org/package/2006/relationships"><Relationship Id="rId8" Type="http://schemas.openxmlformats.org/officeDocument/2006/relationships/tags" Target="../tags/tag438.xml"/><Relationship Id="rId13" Type="http://schemas.openxmlformats.org/officeDocument/2006/relationships/image" Target="../media/image52.png"/><Relationship Id="rId3" Type="http://schemas.openxmlformats.org/officeDocument/2006/relationships/tags" Target="../tags/tag433.xml"/><Relationship Id="rId7" Type="http://schemas.openxmlformats.org/officeDocument/2006/relationships/tags" Target="../tags/tag437.xml"/><Relationship Id="rId12" Type="http://schemas.openxmlformats.org/officeDocument/2006/relationships/image" Target="../media/image511.png"/><Relationship Id="rId2" Type="http://schemas.openxmlformats.org/officeDocument/2006/relationships/tags" Target="../tags/tag432.xml"/><Relationship Id="rId1" Type="http://schemas.openxmlformats.org/officeDocument/2006/relationships/tags" Target="../tags/tag431.xml"/><Relationship Id="rId6" Type="http://schemas.openxmlformats.org/officeDocument/2006/relationships/tags" Target="../tags/tag436.xml"/><Relationship Id="rId11" Type="http://schemas.openxmlformats.org/officeDocument/2006/relationships/tags" Target="../tags/tag4280.xml"/><Relationship Id="rId5" Type="http://schemas.openxmlformats.org/officeDocument/2006/relationships/tags" Target="../tags/tag435.xml"/><Relationship Id="rId10" Type="http://schemas.openxmlformats.org/officeDocument/2006/relationships/notesSlide" Target="../notesSlides/notesSlide36.xml"/><Relationship Id="rId4" Type="http://schemas.openxmlformats.org/officeDocument/2006/relationships/tags" Target="../tags/tag434.xml"/><Relationship Id="rId9"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441.xml"/><Relationship Id="rId7" Type="http://schemas.openxmlformats.org/officeDocument/2006/relationships/slideLayout" Target="../slideLayouts/slideLayout2.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9" Type="http://schemas.openxmlformats.org/officeDocument/2006/relationships/image" Target="../media/image53.png"/></Relationships>
</file>

<file path=ppt/slides/_rels/slide54.xml.rels><?xml version="1.0" encoding="UTF-8" standalone="yes"?>
<Relationships xmlns="http://schemas.openxmlformats.org/package/2006/relationships"><Relationship Id="rId8" Type="http://schemas.openxmlformats.org/officeDocument/2006/relationships/tags" Target="../tags/tag452.xml"/><Relationship Id="rId13" Type="http://schemas.openxmlformats.org/officeDocument/2006/relationships/slideLayout" Target="../slideLayouts/slideLayout2.xml"/><Relationship Id="rId18" Type="http://schemas.openxmlformats.org/officeDocument/2006/relationships/image" Target="../media/image55.png"/><Relationship Id="rId3" Type="http://schemas.openxmlformats.org/officeDocument/2006/relationships/tags" Target="../tags/tag447.xml"/><Relationship Id="rId7" Type="http://schemas.openxmlformats.org/officeDocument/2006/relationships/tags" Target="../tags/tag451.xml"/><Relationship Id="rId12" Type="http://schemas.openxmlformats.org/officeDocument/2006/relationships/tags" Target="../tags/tag456.xml"/><Relationship Id="rId17" Type="http://schemas.openxmlformats.org/officeDocument/2006/relationships/image" Target="../media/image54.png"/><Relationship Id="rId2" Type="http://schemas.openxmlformats.org/officeDocument/2006/relationships/tags" Target="../tags/tag446.xml"/><Relationship Id="rId16" Type="http://schemas.openxmlformats.org/officeDocument/2006/relationships/hyperlink" Target="https://machinelearningmastery.com/" TargetMode="External"/><Relationship Id="rId20" Type="http://schemas.openxmlformats.org/officeDocument/2006/relationships/image" Target="../media/image57.png"/><Relationship Id="rId1" Type="http://schemas.openxmlformats.org/officeDocument/2006/relationships/tags" Target="../tags/tag445.xml"/><Relationship Id="rId6" Type="http://schemas.openxmlformats.org/officeDocument/2006/relationships/tags" Target="../tags/tag450.xml"/><Relationship Id="rId11" Type="http://schemas.openxmlformats.org/officeDocument/2006/relationships/tags" Target="../tags/tag455.xml"/><Relationship Id="rId5" Type="http://schemas.openxmlformats.org/officeDocument/2006/relationships/tags" Target="../tags/tag449.xml"/><Relationship Id="rId15" Type="http://schemas.openxmlformats.org/officeDocument/2006/relationships/image" Target="../media/image32.webp"/><Relationship Id="rId10" Type="http://schemas.openxmlformats.org/officeDocument/2006/relationships/tags" Target="../tags/tag454.xml"/><Relationship Id="rId19" Type="http://schemas.openxmlformats.org/officeDocument/2006/relationships/image" Target="../media/image56.png"/><Relationship Id="rId4" Type="http://schemas.openxmlformats.org/officeDocument/2006/relationships/tags" Target="../tags/tag448.xml"/><Relationship Id="rId9" Type="http://schemas.openxmlformats.org/officeDocument/2006/relationships/tags" Target="../tags/tag453.xml"/><Relationship Id="rId14"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8" Type="http://schemas.openxmlformats.org/officeDocument/2006/relationships/tags" Target="../tags/tag464.xml"/><Relationship Id="rId3" Type="http://schemas.openxmlformats.org/officeDocument/2006/relationships/tags" Target="../tags/tag459.xml"/><Relationship Id="rId7" Type="http://schemas.openxmlformats.org/officeDocument/2006/relationships/tags" Target="../tags/tag463.xml"/><Relationship Id="rId12" Type="http://schemas.openxmlformats.org/officeDocument/2006/relationships/hyperlink" Target="https://analyticsindiamag.com/" TargetMode="External"/><Relationship Id="rId2" Type="http://schemas.openxmlformats.org/officeDocument/2006/relationships/tags" Target="../tags/tag458.xml"/><Relationship Id="rId1" Type="http://schemas.openxmlformats.org/officeDocument/2006/relationships/tags" Target="../tags/tag457.xml"/><Relationship Id="rId6" Type="http://schemas.openxmlformats.org/officeDocument/2006/relationships/tags" Target="../tags/tag462.xml"/><Relationship Id="rId11" Type="http://schemas.openxmlformats.org/officeDocument/2006/relationships/image" Target="../media/image58.png"/><Relationship Id="rId5" Type="http://schemas.openxmlformats.org/officeDocument/2006/relationships/tags" Target="../tags/tag461.xml"/><Relationship Id="rId10" Type="http://schemas.openxmlformats.org/officeDocument/2006/relationships/notesSlide" Target="../notesSlides/notesSlide39.xml"/><Relationship Id="rId4" Type="http://schemas.openxmlformats.org/officeDocument/2006/relationships/tags" Target="../tags/tag460.xml"/><Relationship Id="rId9"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472.xml"/><Relationship Id="rId3" Type="http://schemas.openxmlformats.org/officeDocument/2006/relationships/tags" Target="../tags/tag467.xml"/><Relationship Id="rId7" Type="http://schemas.openxmlformats.org/officeDocument/2006/relationships/tags" Target="../tags/tag471.xml"/><Relationship Id="rId12" Type="http://schemas.openxmlformats.org/officeDocument/2006/relationships/image" Target="../media/image5.png"/><Relationship Id="rId2" Type="http://schemas.openxmlformats.org/officeDocument/2006/relationships/tags" Target="../tags/tag466.xml"/><Relationship Id="rId1" Type="http://schemas.openxmlformats.org/officeDocument/2006/relationships/tags" Target="../tags/tag465.xml"/><Relationship Id="rId6" Type="http://schemas.openxmlformats.org/officeDocument/2006/relationships/tags" Target="../tags/tag470.xml"/><Relationship Id="rId11" Type="http://schemas.openxmlformats.org/officeDocument/2006/relationships/notesSlide" Target="../notesSlides/notesSlide40.xml"/><Relationship Id="rId5" Type="http://schemas.openxmlformats.org/officeDocument/2006/relationships/tags" Target="../tags/tag469.xml"/><Relationship Id="rId10" Type="http://schemas.openxmlformats.org/officeDocument/2006/relationships/slideLayout" Target="../slideLayouts/slideLayout2.xml"/><Relationship Id="rId4" Type="http://schemas.openxmlformats.org/officeDocument/2006/relationships/tags" Target="../tags/tag468.xml"/><Relationship Id="rId9" Type="http://schemas.openxmlformats.org/officeDocument/2006/relationships/tags" Target="../tags/tag473.xml"/></Relationships>
</file>

<file path=ppt/slides/_rels/slide57.xml.rels><?xml version="1.0" encoding="UTF-8" standalone="yes"?>
<Relationships xmlns="http://schemas.openxmlformats.org/package/2006/relationships"><Relationship Id="rId3" Type="http://schemas.openxmlformats.org/officeDocument/2006/relationships/tags" Target="../tags/tag476.xml"/><Relationship Id="rId2" Type="http://schemas.openxmlformats.org/officeDocument/2006/relationships/tags" Target="../tags/tag475.xml"/><Relationship Id="rId1" Type="http://schemas.openxmlformats.org/officeDocument/2006/relationships/tags" Target="../tags/tag474.xml"/><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tags" Target="../tags/tag477.xml"/></Relationships>
</file>

<file path=ppt/slides/_rels/slide5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tags" Target="../tags/tag480.xml"/><Relationship Id="rId7" Type="http://schemas.openxmlformats.org/officeDocument/2006/relationships/notesSlide" Target="../notesSlides/notesSlide42.xml"/><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slideLayout" Target="../slideLayouts/slideLayout2.xml"/><Relationship Id="rId5" Type="http://schemas.openxmlformats.org/officeDocument/2006/relationships/tags" Target="../tags/tag482.xml"/><Relationship Id="rId4" Type="http://schemas.openxmlformats.org/officeDocument/2006/relationships/tags" Target="../tags/tag481.xml"/></Relationships>
</file>

<file path=ppt/slides/_rels/slide59.xml.rels><?xml version="1.0" encoding="UTF-8" standalone="yes"?>
<Relationships xmlns="http://schemas.openxmlformats.org/package/2006/relationships"><Relationship Id="rId8" Type="http://schemas.openxmlformats.org/officeDocument/2006/relationships/tags" Target="../tags/tag4850.xml"/><Relationship Id="rId3" Type="http://schemas.openxmlformats.org/officeDocument/2006/relationships/tags" Target="../tags/tag485.xml"/><Relationship Id="rId7" Type="http://schemas.openxmlformats.org/officeDocument/2006/relationships/notesSlide" Target="../notesSlides/notesSlide43.xml"/><Relationship Id="rId2" Type="http://schemas.openxmlformats.org/officeDocument/2006/relationships/tags" Target="../tags/tag484.xml"/><Relationship Id="rId1" Type="http://schemas.openxmlformats.org/officeDocument/2006/relationships/tags" Target="../tags/tag483.xml"/><Relationship Id="rId6" Type="http://schemas.openxmlformats.org/officeDocument/2006/relationships/slideLayout" Target="../slideLayouts/slideLayout2.xml"/><Relationship Id="rId5" Type="http://schemas.openxmlformats.org/officeDocument/2006/relationships/tags" Target="../tags/tag487.xml"/><Relationship Id="rId4" Type="http://schemas.openxmlformats.org/officeDocument/2006/relationships/tags" Target="../tags/tag486.xml"/><Relationship Id="rId9" Type="http://schemas.openxmlformats.org/officeDocument/2006/relationships/image" Target="../media/image60.png"/></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tags" Target="../tags/tag71.xml"/><Relationship Id="rId7"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s>
</file>

<file path=ppt/slides/_rels/slide60.xml.rels><?xml version="1.0" encoding="UTF-8" standalone="yes"?>
<Relationships xmlns="http://schemas.openxmlformats.org/package/2006/relationships"><Relationship Id="rId3" Type="http://schemas.openxmlformats.org/officeDocument/2006/relationships/tags" Target="../tags/tag490.xml"/><Relationship Id="rId7" Type="http://schemas.openxmlformats.org/officeDocument/2006/relationships/image" Target="../media/image600.png"/><Relationship Id="rId2" Type="http://schemas.openxmlformats.org/officeDocument/2006/relationships/tags" Target="../tags/tag489.xml"/><Relationship Id="rId1" Type="http://schemas.openxmlformats.org/officeDocument/2006/relationships/tags" Target="../tags/tag488.xml"/><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tags" Target="../tags/tag491.xml"/></Relationships>
</file>

<file path=ppt/slides/_rels/slide61.xml.rels><?xml version="1.0" encoding="UTF-8" standalone="yes"?>
<Relationships xmlns="http://schemas.openxmlformats.org/package/2006/relationships"><Relationship Id="rId3" Type="http://schemas.openxmlformats.org/officeDocument/2006/relationships/tags" Target="../tags/tag494.xml"/><Relationship Id="rId7" Type="http://schemas.openxmlformats.org/officeDocument/2006/relationships/image" Target="../media/image72.PNG"/><Relationship Id="rId2" Type="http://schemas.openxmlformats.org/officeDocument/2006/relationships/tags" Target="../tags/tag493.xml"/><Relationship Id="rId1" Type="http://schemas.openxmlformats.org/officeDocument/2006/relationships/tags" Target="../tags/tag492.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495.xml"/></Relationships>
</file>

<file path=ppt/slides/_rels/slide62.xml.rels><?xml version="1.0" encoding="UTF-8" standalone="yes"?>
<Relationships xmlns="http://schemas.openxmlformats.org/package/2006/relationships"><Relationship Id="rId3" Type="http://schemas.openxmlformats.org/officeDocument/2006/relationships/tags" Target="../tags/tag498.xml"/><Relationship Id="rId7" Type="http://schemas.openxmlformats.org/officeDocument/2006/relationships/image" Target="../media/image70.png"/><Relationship Id="rId2" Type="http://schemas.openxmlformats.org/officeDocument/2006/relationships/tags" Target="../tags/tag497.xml"/><Relationship Id="rId1" Type="http://schemas.openxmlformats.org/officeDocument/2006/relationships/tags" Target="../tags/tag496.xml"/><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tags" Target="../tags/tag499.xml"/></Relationships>
</file>

<file path=ppt/slides/_rels/slide63.xml.rels><?xml version="1.0" encoding="UTF-8" standalone="yes"?>
<Relationships xmlns="http://schemas.openxmlformats.org/package/2006/relationships"><Relationship Id="rId3" Type="http://schemas.openxmlformats.org/officeDocument/2006/relationships/tags" Target="../tags/tag502.xml"/><Relationship Id="rId2" Type="http://schemas.openxmlformats.org/officeDocument/2006/relationships/tags" Target="../tags/tag501.xml"/><Relationship Id="rId1" Type="http://schemas.openxmlformats.org/officeDocument/2006/relationships/tags" Target="../tags/tag500.xml"/><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tags" Target="../tags/tag503.xml"/></Relationships>
</file>

<file path=ppt/slides/_rels/slide6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tags" Target="../tags/tag506.xml"/><Relationship Id="rId7" Type="http://schemas.openxmlformats.org/officeDocument/2006/relationships/notesSlide" Target="../notesSlides/notesSlide48.xml"/><Relationship Id="rId2" Type="http://schemas.openxmlformats.org/officeDocument/2006/relationships/tags" Target="../tags/tag505.xml"/><Relationship Id="rId1" Type="http://schemas.openxmlformats.org/officeDocument/2006/relationships/tags" Target="../tags/tag504.xml"/><Relationship Id="rId6" Type="http://schemas.openxmlformats.org/officeDocument/2006/relationships/slideLayout" Target="../slideLayouts/slideLayout2.xml"/><Relationship Id="rId5" Type="http://schemas.openxmlformats.org/officeDocument/2006/relationships/tags" Target="../tags/tag508.xml"/><Relationship Id="rId4" Type="http://schemas.openxmlformats.org/officeDocument/2006/relationships/tags" Target="../tags/tag507.xml"/></Relationships>
</file>

<file path=ppt/slides/_rels/slide65.xml.rels><?xml version="1.0" encoding="UTF-8" standalone="yes"?>
<Relationships xmlns="http://schemas.openxmlformats.org/package/2006/relationships"><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tags" Target="../tags/tag509.xml"/><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512.xml"/></Relationships>
</file>

<file path=ppt/slides/_rels/slide7.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image" Target="../media/image7.PNG"/><Relationship Id="rId5" Type="http://schemas.openxmlformats.org/officeDocument/2006/relationships/tags" Target="../tags/tag79.xml"/><Relationship Id="rId10" Type="http://schemas.openxmlformats.org/officeDocument/2006/relationships/image" Target="../media/image6.PNG"/><Relationship Id="rId4" Type="http://schemas.openxmlformats.org/officeDocument/2006/relationships/tags" Target="../tags/tag78.xml"/><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image" Target="NULL"/><Relationship Id="rId5" Type="http://schemas.openxmlformats.org/officeDocument/2006/relationships/tags" Target="../tags/tag87.xml"/><Relationship Id="rId10" Type="http://schemas.openxmlformats.org/officeDocument/2006/relationships/tags" Target="NULL"/><Relationship Id="rId4" Type="http://schemas.openxmlformats.org/officeDocument/2006/relationships/tags" Target="../tags/tag86.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custDataLst>
              <p:tags r:id="rId3"/>
            </p:custDataLst>
          </p:nvPr>
        </p:nvPicPr>
        <p:blipFill>
          <a:blip r:embed="rId15"/>
          <a:srcRect/>
          <a:stretch/>
        </p:blipFill>
        <p:spPr>
          <a:xfrm>
            <a:off x="3273" y="12"/>
            <a:ext cx="12191980" cy="6857988"/>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custDataLst>
              <p:tags r:id="rId5"/>
            </p:custDataLst>
          </p:nvPr>
        </p:nvSpPr>
        <p:spPr>
          <a:xfrm>
            <a:off x="8045962" y="-166061"/>
            <a:ext cx="3425117" cy="2901694"/>
          </a:xfrm>
        </p:spPr>
        <p:txBody>
          <a:bodyPr anchor="b">
            <a:normAutofit/>
          </a:bodyPr>
          <a:lstStyle/>
          <a:p>
            <a:r>
              <a:rPr lang="fr-FR" sz="3600" dirty="0">
                <a:solidFill>
                  <a:schemeClr val="tx1"/>
                </a:solidFill>
              </a:rPr>
              <a:t>Apprentissage </a:t>
            </a:r>
            <a:br>
              <a:rPr lang="fr-FR" sz="3600" dirty="0">
                <a:solidFill>
                  <a:schemeClr val="tx1"/>
                </a:solidFill>
              </a:rPr>
            </a:br>
            <a:r>
              <a:rPr lang="fr-FR" sz="3600" dirty="0">
                <a:solidFill>
                  <a:schemeClr val="tx1"/>
                </a:solidFill>
              </a:rPr>
              <a:t>Automatique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custDataLst>
              <p:tags r:id="rId6"/>
            </p:custDataLst>
          </p:nvPr>
        </p:nvSpPr>
        <p:spPr>
          <a:xfrm>
            <a:off x="8127750" y="4608576"/>
            <a:ext cx="3205640" cy="774186"/>
          </a:xfrm>
        </p:spPr>
        <p:txBody>
          <a:bodyPr anchor="t">
            <a:normAutofit/>
          </a:bodyPr>
          <a:lstStyle/>
          <a:p>
            <a:pPr>
              <a:lnSpc>
                <a:spcPct val="100000"/>
              </a:lnSpc>
            </a:pPr>
            <a:r>
              <a:rPr lang="en-US" sz="1600" dirty="0"/>
              <a:t>DR n. DIF</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7"/>
            </p:custDataLst>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0B0E1572-F3EA-4367-B39E-13C9021D7604}"/>
              </a:ext>
            </a:extLst>
          </p:cNvPr>
          <p:cNvSpPr txBox="1"/>
          <p:nvPr>
            <p:custDataLst>
              <p:tags r:id="rId9"/>
            </p:custDataLst>
          </p:nvPr>
        </p:nvSpPr>
        <p:spPr>
          <a:xfrm>
            <a:off x="3022355" y="175797"/>
            <a:ext cx="5911272" cy="830997"/>
          </a:xfrm>
          <a:prstGeom prst="rect">
            <a:avLst/>
          </a:prstGeom>
          <a:noFill/>
        </p:spPr>
        <p:txBody>
          <a:bodyPr wrap="square" rtlCol="0">
            <a:spAutoFit/>
          </a:bodyPr>
          <a:lstStyle/>
          <a:p>
            <a:r>
              <a:rPr lang="fr-FR" sz="2400" spc="300" dirty="0">
                <a:solidFill>
                  <a:schemeClr val="bg1"/>
                </a:solidFill>
                <a:effectLst>
                  <a:outerShdw blurRad="38100" dist="38100" dir="2700000" algn="tl">
                    <a:srgbClr val="000000">
                      <a:alpha val="43137"/>
                    </a:srgbClr>
                  </a:outerShdw>
                </a:effectLst>
                <a:latin typeface="Bookman Old Style (Headings)"/>
              </a:rPr>
              <a:t>ESI-SBA - École Supérieure en Informatique 08-MAI-1945 </a:t>
            </a:r>
          </a:p>
        </p:txBody>
      </p:sp>
      <p:sp>
        <p:nvSpPr>
          <p:cNvPr id="10" name="Slide Number Placeholder 9">
            <a:extLst>
              <a:ext uri="{FF2B5EF4-FFF2-40B4-BE49-F238E27FC236}">
                <a16:creationId xmlns:a16="http://schemas.microsoft.com/office/drawing/2014/main" id="{6F9C6923-1289-4C69-97AA-706A1F2CA180}"/>
              </a:ext>
            </a:extLst>
          </p:cNvPr>
          <p:cNvSpPr>
            <a:spLocks noGrp="1"/>
          </p:cNvSpPr>
          <p:nvPr>
            <p:ph type="sldNum" sz="quarter" idx="12"/>
            <p:custDataLst>
              <p:tags r:id="rId10"/>
            </p:custDataLst>
          </p:nvPr>
        </p:nvSpPr>
        <p:spPr/>
        <p:txBody>
          <a:bodyPr/>
          <a:lstStyle/>
          <a:p>
            <a:fld id="{3A98EE3D-8CD1-4C3F-BD1C-C98C9596463C}" type="slidenum">
              <a:rPr lang="en-US" smtClean="0"/>
              <a:t>1</a:t>
            </a:fld>
            <a:endParaRPr lang="en-US" dirty="0"/>
          </a:p>
        </p:txBody>
      </p:sp>
      <p:pic>
        <p:nvPicPr>
          <p:cNvPr id="12" name="Picture 11">
            <a:extLst>
              <a:ext uri="{FF2B5EF4-FFF2-40B4-BE49-F238E27FC236}">
                <a16:creationId xmlns:a16="http://schemas.microsoft.com/office/drawing/2014/main" id="{DFAA6FD3-2971-48E4-8C41-5F5885BE78F4}"/>
              </a:ext>
            </a:extLst>
          </p:cNvPr>
          <p:cNvPicPr>
            <a:picLocks noChangeAspect="1"/>
          </p:cNvPicPr>
          <p:nvPr>
            <p:custDataLst>
              <p:tags r:id="rId11"/>
            </p:custDataLst>
          </p:nvPr>
        </p:nvPicPr>
        <p:blipFill>
          <a:blip r:embed="rId16"/>
          <a:stretch>
            <a:fillRect/>
          </a:stretch>
        </p:blipFill>
        <p:spPr>
          <a:xfrm>
            <a:off x="71974" y="111015"/>
            <a:ext cx="960560" cy="960560"/>
          </a:xfrm>
          <a:prstGeom prst="rect">
            <a:avLst/>
          </a:prstGeom>
        </p:spPr>
      </p:pic>
      <p:sp>
        <p:nvSpPr>
          <p:cNvPr id="5" name="Footer Placeholder 4">
            <a:extLst>
              <a:ext uri="{FF2B5EF4-FFF2-40B4-BE49-F238E27FC236}">
                <a16:creationId xmlns:a16="http://schemas.microsoft.com/office/drawing/2014/main" id="{D75FC7E6-DDC6-4D3C-8C5C-8529B1DF062F}"/>
              </a:ext>
            </a:extLst>
          </p:cNvPr>
          <p:cNvSpPr>
            <a:spLocks noGrp="1"/>
          </p:cNvSpPr>
          <p:nvPr>
            <p:ph type="ftr" sz="quarter" idx="11"/>
            <p:custDataLst>
              <p:tags r:id="rId12"/>
            </p:custDataLst>
          </p:nvPr>
        </p:nvSpPr>
        <p:spPr/>
        <p:txBody>
          <a:bodyPr/>
          <a:lstStyle/>
          <a:p>
            <a:r>
              <a:rPr lang="en-US" sz="800" dirty="0"/>
              <a:t>DR n. DIF</a:t>
            </a:r>
          </a:p>
          <a:p>
            <a:endParaRPr lang="en-US" dirty="0"/>
          </a:p>
        </p:txBody>
      </p:sp>
      <p:sp>
        <p:nvSpPr>
          <p:cNvPr id="6" name="TextBox 5">
            <a:extLst>
              <a:ext uri="{FF2B5EF4-FFF2-40B4-BE49-F238E27FC236}">
                <a16:creationId xmlns:a16="http://schemas.microsoft.com/office/drawing/2014/main" id="{FDDAE2BC-9D1D-DEC0-FD49-EB1DFCEAE292}"/>
              </a:ext>
            </a:extLst>
          </p:cNvPr>
          <p:cNvSpPr txBox="1"/>
          <p:nvPr>
            <p:custDataLst>
              <p:tags r:id="rId13"/>
            </p:custDataLst>
          </p:nvPr>
        </p:nvSpPr>
        <p:spPr>
          <a:xfrm>
            <a:off x="8933627" y="2851457"/>
            <a:ext cx="2753316" cy="923330"/>
          </a:xfrm>
          <a:prstGeom prst="rect">
            <a:avLst/>
          </a:prstGeom>
          <a:noFill/>
        </p:spPr>
        <p:txBody>
          <a:bodyPr wrap="square" rtlCol="0">
            <a:spAutoFit/>
          </a:bodyPr>
          <a:lstStyle/>
          <a:p>
            <a:r>
              <a:rPr lang="fr-FR" sz="1800" b="0" i="1" u="none" strike="noStrike" baseline="0" dirty="0">
                <a:latin typeface="Arial" panose="020B0604020202020204" pitchFamily="34" charset="0"/>
              </a:rPr>
              <a:t>Intelligence Artificielle et Sciences de Données (IASD)</a:t>
            </a:r>
            <a:endParaRPr lang="fr-FR" i="1"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3CD02-6868-41C7-8ECF-FCC3BDDCC412}"/>
              </a:ext>
            </a:extLst>
          </p:cNvPr>
          <p:cNvSpPr txBox="1">
            <a:spLocks noGrp="1"/>
          </p:cNvSpPr>
          <p:nvPr>
            <p:ph type="title"/>
            <p:custDataLst>
              <p:tags r:id="rId1"/>
            </p:custDataLst>
          </p:nvPr>
        </p:nvSpPr>
        <p:spPr>
          <a:xfrm>
            <a:off x="1096963" y="28733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Naïve Bayes</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pic>
        <p:nvPicPr>
          <p:cNvPr id="7" name="Content Placeholder 7" descr="Yes Pusheen">
            <a:extLst>
              <a:ext uri="{FF2B5EF4-FFF2-40B4-BE49-F238E27FC236}">
                <a16:creationId xmlns:a16="http://schemas.microsoft.com/office/drawing/2014/main" id="{34F739BD-A800-4562-A263-518A62A6F3B6}"/>
              </a:ext>
            </a:extLst>
          </p:cNvPr>
          <p:cNvPicPr>
            <a:picLocks noChangeAspect="1"/>
          </p:cNvPicPr>
          <p:nvPr>
            <p:custDataLst>
              <p:tags r:id="rId2"/>
            </p:custDataLst>
          </p:nvPr>
        </p:nvPicPr>
        <p:blipFill>
          <a:blip r:embed="rId9"/>
          <a:stretch>
            <a:fillRect/>
          </a:stretch>
        </p:blipFill>
        <p:spPr>
          <a:xfrm>
            <a:off x="10044156" y="255653"/>
            <a:ext cx="1111207" cy="1111207"/>
          </a:xfrm>
          <a:prstGeom prst="rect">
            <a:avLst/>
          </a:prstGeom>
        </p:spPr>
      </p:pic>
      <p:sp>
        <p:nvSpPr>
          <p:cNvPr id="8" name="Footer Placeholder 16">
            <a:extLst>
              <a:ext uri="{FF2B5EF4-FFF2-40B4-BE49-F238E27FC236}">
                <a16:creationId xmlns:a16="http://schemas.microsoft.com/office/drawing/2014/main" id="{293A9EFC-2400-42EB-B862-A0176EE21D4E}"/>
              </a:ext>
            </a:extLst>
          </p:cNvPr>
          <p:cNvSpPr>
            <a:spLocks noGrp="1"/>
          </p:cNvSpPr>
          <p:nvPr>
            <p:ph type="ftr" sz="quarter" idx="11"/>
            <p:custDataLst>
              <p:tags r:id="rId3"/>
            </p:custDataLst>
          </p:nvPr>
        </p:nvSpPr>
        <p:spPr>
          <a:xfrm>
            <a:off x="10049614" y="1215982"/>
            <a:ext cx="2211498" cy="365125"/>
          </a:xfrm>
        </p:spPr>
        <p:txBody>
          <a:bodyPr/>
          <a:lstStyle/>
          <a:p>
            <a:r>
              <a:rPr lang="fr-FR" sz="1600" b="1" dirty="0">
                <a:solidFill>
                  <a:srgbClr val="C00000"/>
                </a:solidFill>
              </a:rPr>
              <a:t>Im </a:t>
            </a:r>
            <a:r>
              <a:rPr lang="fr-FR" sz="1600" b="1" dirty="0" err="1">
                <a:solidFill>
                  <a:srgbClr val="C00000"/>
                </a:solidFill>
              </a:rPr>
              <a:t>Naive</a:t>
            </a:r>
            <a:endParaRPr lang="fr-FR" sz="1600" b="1" dirty="0">
              <a:solidFill>
                <a:srgbClr val="C00000"/>
              </a:solidFill>
            </a:endParaRPr>
          </a:p>
        </p:txBody>
      </p:sp>
      <p:sp>
        <p:nvSpPr>
          <p:cNvPr id="9" name="TextBox 8">
            <a:extLst>
              <a:ext uri="{FF2B5EF4-FFF2-40B4-BE49-F238E27FC236}">
                <a16:creationId xmlns:a16="http://schemas.microsoft.com/office/drawing/2014/main" id="{990BAC70-BD7D-4DFB-A3E8-D355DB2B28E4}"/>
              </a:ext>
            </a:extLst>
          </p:cNvPr>
          <p:cNvSpPr txBox="1"/>
          <p:nvPr>
            <p:custDataLst>
              <p:tags r:id="rId4"/>
            </p:custDataLst>
          </p:nvPr>
        </p:nvSpPr>
        <p:spPr>
          <a:xfrm>
            <a:off x="953688" y="2352276"/>
            <a:ext cx="10058399" cy="2524602"/>
          </a:xfrm>
          <a:custGeom>
            <a:avLst/>
            <a:gdLst>
              <a:gd name="connsiteX0" fmla="*/ 0 w 10058399"/>
              <a:gd name="connsiteY0" fmla="*/ 0 h 2524602"/>
              <a:gd name="connsiteX1" fmla="*/ 792839 w 10058399"/>
              <a:gd name="connsiteY1" fmla="*/ 0 h 2524602"/>
              <a:gd name="connsiteX2" fmla="*/ 1183341 w 10058399"/>
              <a:gd name="connsiteY2" fmla="*/ 0 h 2524602"/>
              <a:gd name="connsiteX3" fmla="*/ 1875596 w 10058399"/>
              <a:gd name="connsiteY3" fmla="*/ 0 h 2524602"/>
              <a:gd name="connsiteX4" fmla="*/ 2467266 w 10058399"/>
              <a:gd name="connsiteY4" fmla="*/ 0 h 2524602"/>
              <a:gd name="connsiteX5" fmla="*/ 2958353 w 10058399"/>
              <a:gd name="connsiteY5" fmla="*/ 0 h 2524602"/>
              <a:gd name="connsiteX6" fmla="*/ 3248271 w 10058399"/>
              <a:gd name="connsiteY6" fmla="*/ 0 h 2524602"/>
              <a:gd name="connsiteX7" fmla="*/ 3638774 w 10058399"/>
              <a:gd name="connsiteY7" fmla="*/ 0 h 2524602"/>
              <a:gd name="connsiteX8" fmla="*/ 4129860 w 10058399"/>
              <a:gd name="connsiteY8" fmla="*/ 0 h 2524602"/>
              <a:gd name="connsiteX9" fmla="*/ 4520363 w 10058399"/>
              <a:gd name="connsiteY9" fmla="*/ 0 h 2524602"/>
              <a:gd name="connsiteX10" fmla="*/ 5011449 w 10058399"/>
              <a:gd name="connsiteY10" fmla="*/ 0 h 2524602"/>
              <a:gd name="connsiteX11" fmla="*/ 5603120 w 10058399"/>
              <a:gd name="connsiteY11" fmla="*/ 0 h 2524602"/>
              <a:gd name="connsiteX12" fmla="*/ 6295374 w 10058399"/>
              <a:gd name="connsiteY12" fmla="*/ 0 h 2524602"/>
              <a:gd name="connsiteX13" fmla="*/ 6987629 w 10058399"/>
              <a:gd name="connsiteY13" fmla="*/ 0 h 2524602"/>
              <a:gd name="connsiteX14" fmla="*/ 7679883 w 10058399"/>
              <a:gd name="connsiteY14" fmla="*/ 0 h 2524602"/>
              <a:gd name="connsiteX15" fmla="*/ 8271554 w 10058399"/>
              <a:gd name="connsiteY15" fmla="*/ 0 h 2524602"/>
              <a:gd name="connsiteX16" fmla="*/ 8863225 w 10058399"/>
              <a:gd name="connsiteY16" fmla="*/ 0 h 2524602"/>
              <a:gd name="connsiteX17" fmla="*/ 9153143 w 10058399"/>
              <a:gd name="connsiteY17" fmla="*/ 0 h 2524602"/>
              <a:gd name="connsiteX18" fmla="*/ 10058399 w 10058399"/>
              <a:gd name="connsiteY18" fmla="*/ 0 h 2524602"/>
              <a:gd name="connsiteX19" fmla="*/ 10058399 w 10058399"/>
              <a:gd name="connsiteY19" fmla="*/ 454428 h 2524602"/>
              <a:gd name="connsiteX20" fmla="*/ 10058399 w 10058399"/>
              <a:gd name="connsiteY20" fmla="*/ 1009841 h 2524602"/>
              <a:gd name="connsiteX21" fmla="*/ 10058399 w 10058399"/>
              <a:gd name="connsiteY21" fmla="*/ 1464269 h 2524602"/>
              <a:gd name="connsiteX22" fmla="*/ 10058399 w 10058399"/>
              <a:gd name="connsiteY22" fmla="*/ 1893452 h 2524602"/>
              <a:gd name="connsiteX23" fmla="*/ 10058399 w 10058399"/>
              <a:gd name="connsiteY23" fmla="*/ 2524602 h 2524602"/>
              <a:gd name="connsiteX24" fmla="*/ 9768480 w 10058399"/>
              <a:gd name="connsiteY24" fmla="*/ 2524602 h 2524602"/>
              <a:gd name="connsiteX25" fmla="*/ 9176810 w 10058399"/>
              <a:gd name="connsiteY25" fmla="*/ 2524602 h 2524602"/>
              <a:gd name="connsiteX26" fmla="*/ 8484555 w 10058399"/>
              <a:gd name="connsiteY26" fmla="*/ 2524602 h 2524602"/>
              <a:gd name="connsiteX27" fmla="*/ 7691717 w 10058399"/>
              <a:gd name="connsiteY27" fmla="*/ 2524602 h 2524602"/>
              <a:gd name="connsiteX28" fmla="*/ 7100046 w 10058399"/>
              <a:gd name="connsiteY28" fmla="*/ 2524602 h 2524602"/>
              <a:gd name="connsiteX29" fmla="*/ 6709544 w 10058399"/>
              <a:gd name="connsiteY29" fmla="*/ 2524602 h 2524602"/>
              <a:gd name="connsiteX30" fmla="*/ 6218457 w 10058399"/>
              <a:gd name="connsiteY30" fmla="*/ 2524602 h 2524602"/>
              <a:gd name="connsiteX31" fmla="*/ 5425619 w 10058399"/>
              <a:gd name="connsiteY31" fmla="*/ 2524602 h 2524602"/>
              <a:gd name="connsiteX32" fmla="*/ 5035116 w 10058399"/>
              <a:gd name="connsiteY32" fmla="*/ 2524602 h 2524602"/>
              <a:gd name="connsiteX33" fmla="*/ 4443446 w 10058399"/>
              <a:gd name="connsiteY33" fmla="*/ 2524602 h 2524602"/>
              <a:gd name="connsiteX34" fmla="*/ 4153527 w 10058399"/>
              <a:gd name="connsiteY34" fmla="*/ 2524602 h 2524602"/>
              <a:gd name="connsiteX35" fmla="*/ 3763025 w 10058399"/>
              <a:gd name="connsiteY35" fmla="*/ 2524602 h 2524602"/>
              <a:gd name="connsiteX36" fmla="*/ 3070770 w 10058399"/>
              <a:gd name="connsiteY36" fmla="*/ 2524602 h 2524602"/>
              <a:gd name="connsiteX37" fmla="*/ 2780851 w 10058399"/>
              <a:gd name="connsiteY37" fmla="*/ 2524602 h 2524602"/>
              <a:gd name="connsiteX38" fmla="*/ 2189181 w 10058399"/>
              <a:gd name="connsiteY38" fmla="*/ 2524602 h 2524602"/>
              <a:gd name="connsiteX39" fmla="*/ 1396342 w 10058399"/>
              <a:gd name="connsiteY39" fmla="*/ 2524602 h 2524602"/>
              <a:gd name="connsiteX40" fmla="*/ 1106424 w 10058399"/>
              <a:gd name="connsiteY40" fmla="*/ 2524602 h 2524602"/>
              <a:gd name="connsiteX41" fmla="*/ 615337 w 10058399"/>
              <a:gd name="connsiteY41" fmla="*/ 2524602 h 2524602"/>
              <a:gd name="connsiteX42" fmla="*/ 0 w 10058399"/>
              <a:gd name="connsiteY42" fmla="*/ 2524602 h 2524602"/>
              <a:gd name="connsiteX43" fmla="*/ 0 w 10058399"/>
              <a:gd name="connsiteY43" fmla="*/ 2095420 h 2524602"/>
              <a:gd name="connsiteX44" fmla="*/ 0 w 10058399"/>
              <a:gd name="connsiteY44" fmla="*/ 1615745 h 2524602"/>
              <a:gd name="connsiteX45" fmla="*/ 0 w 10058399"/>
              <a:gd name="connsiteY45" fmla="*/ 1136071 h 2524602"/>
              <a:gd name="connsiteX46" fmla="*/ 0 w 10058399"/>
              <a:gd name="connsiteY46" fmla="*/ 580658 h 2524602"/>
              <a:gd name="connsiteX47" fmla="*/ 0 w 10058399"/>
              <a:gd name="connsiteY47" fmla="*/ 0 h 252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8399" h="2524602" fill="none" extrusionOk="0">
                <a:moveTo>
                  <a:pt x="0" y="0"/>
                </a:moveTo>
                <a:cubicBezTo>
                  <a:pt x="232698" y="-67956"/>
                  <a:pt x="586505" y="42091"/>
                  <a:pt x="792839" y="0"/>
                </a:cubicBezTo>
                <a:cubicBezTo>
                  <a:pt x="999173" y="-42091"/>
                  <a:pt x="1050516" y="20027"/>
                  <a:pt x="1183341" y="0"/>
                </a:cubicBezTo>
                <a:cubicBezTo>
                  <a:pt x="1316166" y="-20027"/>
                  <a:pt x="1627217" y="51367"/>
                  <a:pt x="1875596" y="0"/>
                </a:cubicBezTo>
                <a:cubicBezTo>
                  <a:pt x="2123976" y="-51367"/>
                  <a:pt x="2186062" y="23455"/>
                  <a:pt x="2467266" y="0"/>
                </a:cubicBezTo>
                <a:cubicBezTo>
                  <a:pt x="2748470" y="-23455"/>
                  <a:pt x="2819888" y="14062"/>
                  <a:pt x="2958353" y="0"/>
                </a:cubicBezTo>
                <a:cubicBezTo>
                  <a:pt x="3096818" y="-14062"/>
                  <a:pt x="3104702" y="25563"/>
                  <a:pt x="3248271" y="0"/>
                </a:cubicBezTo>
                <a:cubicBezTo>
                  <a:pt x="3391840" y="-25563"/>
                  <a:pt x="3473971" y="29047"/>
                  <a:pt x="3638774" y="0"/>
                </a:cubicBezTo>
                <a:cubicBezTo>
                  <a:pt x="3803577" y="-29047"/>
                  <a:pt x="3884924" y="17825"/>
                  <a:pt x="4129860" y="0"/>
                </a:cubicBezTo>
                <a:cubicBezTo>
                  <a:pt x="4374796" y="-17825"/>
                  <a:pt x="4325879" y="44797"/>
                  <a:pt x="4520363" y="0"/>
                </a:cubicBezTo>
                <a:cubicBezTo>
                  <a:pt x="4714847" y="-44797"/>
                  <a:pt x="4899161" y="10064"/>
                  <a:pt x="5011449" y="0"/>
                </a:cubicBezTo>
                <a:cubicBezTo>
                  <a:pt x="5123737" y="-10064"/>
                  <a:pt x="5408032" y="6619"/>
                  <a:pt x="5603120" y="0"/>
                </a:cubicBezTo>
                <a:cubicBezTo>
                  <a:pt x="5798208" y="-6619"/>
                  <a:pt x="6142057" y="42266"/>
                  <a:pt x="6295374" y="0"/>
                </a:cubicBezTo>
                <a:cubicBezTo>
                  <a:pt x="6448691" y="-42266"/>
                  <a:pt x="6783683" y="71841"/>
                  <a:pt x="6987629" y="0"/>
                </a:cubicBezTo>
                <a:cubicBezTo>
                  <a:pt x="7191575" y="-71841"/>
                  <a:pt x="7484412" y="53443"/>
                  <a:pt x="7679883" y="0"/>
                </a:cubicBezTo>
                <a:cubicBezTo>
                  <a:pt x="7875354" y="-53443"/>
                  <a:pt x="8062825" y="8989"/>
                  <a:pt x="8271554" y="0"/>
                </a:cubicBezTo>
                <a:cubicBezTo>
                  <a:pt x="8480283" y="-8989"/>
                  <a:pt x="8660609" y="14624"/>
                  <a:pt x="8863225" y="0"/>
                </a:cubicBezTo>
                <a:cubicBezTo>
                  <a:pt x="9065841" y="-14624"/>
                  <a:pt x="9061478" y="19380"/>
                  <a:pt x="9153143" y="0"/>
                </a:cubicBezTo>
                <a:cubicBezTo>
                  <a:pt x="9244808" y="-19380"/>
                  <a:pt x="9766454" y="69743"/>
                  <a:pt x="10058399" y="0"/>
                </a:cubicBezTo>
                <a:cubicBezTo>
                  <a:pt x="10068236" y="158290"/>
                  <a:pt x="10048487" y="322172"/>
                  <a:pt x="10058399" y="454428"/>
                </a:cubicBezTo>
                <a:cubicBezTo>
                  <a:pt x="10068311" y="586684"/>
                  <a:pt x="9993894" y="737170"/>
                  <a:pt x="10058399" y="1009841"/>
                </a:cubicBezTo>
                <a:cubicBezTo>
                  <a:pt x="10122904" y="1282512"/>
                  <a:pt x="10044969" y="1244569"/>
                  <a:pt x="10058399" y="1464269"/>
                </a:cubicBezTo>
                <a:cubicBezTo>
                  <a:pt x="10071829" y="1683969"/>
                  <a:pt x="10040172" y="1711081"/>
                  <a:pt x="10058399" y="1893452"/>
                </a:cubicBezTo>
                <a:cubicBezTo>
                  <a:pt x="10076626" y="2075823"/>
                  <a:pt x="10043804" y="2250661"/>
                  <a:pt x="10058399" y="2524602"/>
                </a:cubicBezTo>
                <a:cubicBezTo>
                  <a:pt x="9967292" y="2553783"/>
                  <a:pt x="9859660" y="2511353"/>
                  <a:pt x="9768480" y="2524602"/>
                </a:cubicBezTo>
                <a:cubicBezTo>
                  <a:pt x="9677300" y="2537851"/>
                  <a:pt x="9452161" y="2508143"/>
                  <a:pt x="9176810" y="2524602"/>
                </a:cubicBezTo>
                <a:cubicBezTo>
                  <a:pt x="8901459" y="2541061"/>
                  <a:pt x="8640252" y="2496399"/>
                  <a:pt x="8484555" y="2524602"/>
                </a:cubicBezTo>
                <a:cubicBezTo>
                  <a:pt x="8328859" y="2552805"/>
                  <a:pt x="7873108" y="2479461"/>
                  <a:pt x="7691717" y="2524602"/>
                </a:cubicBezTo>
                <a:cubicBezTo>
                  <a:pt x="7510326" y="2569743"/>
                  <a:pt x="7263419" y="2476410"/>
                  <a:pt x="7100046" y="2524602"/>
                </a:cubicBezTo>
                <a:cubicBezTo>
                  <a:pt x="6936673" y="2572794"/>
                  <a:pt x="6873440" y="2507520"/>
                  <a:pt x="6709544" y="2524602"/>
                </a:cubicBezTo>
                <a:cubicBezTo>
                  <a:pt x="6545648" y="2541684"/>
                  <a:pt x="6401159" y="2497006"/>
                  <a:pt x="6218457" y="2524602"/>
                </a:cubicBezTo>
                <a:cubicBezTo>
                  <a:pt x="6035755" y="2552198"/>
                  <a:pt x="5745640" y="2496865"/>
                  <a:pt x="5425619" y="2524602"/>
                </a:cubicBezTo>
                <a:cubicBezTo>
                  <a:pt x="5105598" y="2552339"/>
                  <a:pt x="5171575" y="2479517"/>
                  <a:pt x="5035116" y="2524602"/>
                </a:cubicBezTo>
                <a:cubicBezTo>
                  <a:pt x="4898657" y="2569687"/>
                  <a:pt x="4633386" y="2497341"/>
                  <a:pt x="4443446" y="2524602"/>
                </a:cubicBezTo>
                <a:cubicBezTo>
                  <a:pt x="4253506" y="2551863"/>
                  <a:pt x="4220935" y="2503727"/>
                  <a:pt x="4153527" y="2524602"/>
                </a:cubicBezTo>
                <a:cubicBezTo>
                  <a:pt x="4086119" y="2545477"/>
                  <a:pt x="3876607" y="2506546"/>
                  <a:pt x="3763025" y="2524602"/>
                </a:cubicBezTo>
                <a:cubicBezTo>
                  <a:pt x="3649443" y="2542658"/>
                  <a:pt x="3226095" y="2486070"/>
                  <a:pt x="3070770" y="2524602"/>
                </a:cubicBezTo>
                <a:cubicBezTo>
                  <a:pt x="2915446" y="2563134"/>
                  <a:pt x="2849670" y="2496847"/>
                  <a:pt x="2780851" y="2524602"/>
                </a:cubicBezTo>
                <a:cubicBezTo>
                  <a:pt x="2712032" y="2552357"/>
                  <a:pt x="2345081" y="2462136"/>
                  <a:pt x="2189181" y="2524602"/>
                </a:cubicBezTo>
                <a:cubicBezTo>
                  <a:pt x="2033281" y="2587068"/>
                  <a:pt x="1778970" y="2457658"/>
                  <a:pt x="1396342" y="2524602"/>
                </a:cubicBezTo>
                <a:cubicBezTo>
                  <a:pt x="1013714" y="2591546"/>
                  <a:pt x="1185614" y="2503713"/>
                  <a:pt x="1106424" y="2524602"/>
                </a:cubicBezTo>
                <a:cubicBezTo>
                  <a:pt x="1027234" y="2545491"/>
                  <a:pt x="824680" y="2485956"/>
                  <a:pt x="615337" y="2524602"/>
                </a:cubicBezTo>
                <a:cubicBezTo>
                  <a:pt x="405994" y="2563248"/>
                  <a:pt x="223220" y="2454384"/>
                  <a:pt x="0" y="2524602"/>
                </a:cubicBezTo>
                <a:cubicBezTo>
                  <a:pt x="-24676" y="2380591"/>
                  <a:pt x="19885" y="2216235"/>
                  <a:pt x="0" y="2095420"/>
                </a:cubicBezTo>
                <a:cubicBezTo>
                  <a:pt x="-19885" y="1974605"/>
                  <a:pt x="17677" y="1734786"/>
                  <a:pt x="0" y="1615745"/>
                </a:cubicBezTo>
                <a:cubicBezTo>
                  <a:pt x="-17677" y="1496705"/>
                  <a:pt x="44237" y="1235486"/>
                  <a:pt x="0" y="1136071"/>
                </a:cubicBezTo>
                <a:cubicBezTo>
                  <a:pt x="-44237" y="1036656"/>
                  <a:pt x="13699" y="846497"/>
                  <a:pt x="0" y="580658"/>
                </a:cubicBezTo>
                <a:cubicBezTo>
                  <a:pt x="-13699" y="314819"/>
                  <a:pt x="51507" y="251952"/>
                  <a:pt x="0" y="0"/>
                </a:cubicBezTo>
                <a:close/>
              </a:path>
              <a:path w="10058399" h="2524602" stroke="0" extrusionOk="0">
                <a:moveTo>
                  <a:pt x="0" y="0"/>
                </a:moveTo>
                <a:cubicBezTo>
                  <a:pt x="218425" y="-27732"/>
                  <a:pt x="276201" y="53317"/>
                  <a:pt x="491087" y="0"/>
                </a:cubicBezTo>
                <a:cubicBezTo>
                  <a:pt x="705973" y="-53317"/>
                  <a:pt x="710099" y="40559"/>
                  <a:pt x="881589" y="0"/>
                </a:cubicBezTo>
                <a:cubicBezTo>
                  <a:pt x="1053079" y="-40559"/>
                  <a:pt x="1469709" y="56086"/>
                  <a:pt x="1674428" y="0"/>
                </a:cubicBezTo>
                <a:cubicBezTo>
                  <a:pt x="1879147" y="-56086"/>
                  <a:pt x="2188895" y="80995"/>
                  <a:pt x="2366682" y="0"/>
                </a:cubicBezTo>
                <a:cubicBezTo>
                  <a:pt x="2544469" y="-80995"/>
                  <a:pt x="2881272" y="28934"/>
                  <a:pt x="3159521" y="0"/>
                </a:cubicBezTo>
                <a:cubicBezTo>
                  <a:pt x="3437770" y="-28934"/>
                  <a:pt x="3539008" y="44786"/>
                  <a:pt x="3650607" y="0"/>
                </a:cubicBezTo>
                <a:cubicBezTo>
                  <a:pt x="3762206" y="-44786"/>
                  <a:pt x="3852812" y="8503"/>
                  <a:pt x="4041110" y="0"/>
                </a:cubicBezTo>
                <a:cubicBezTo>
                  <a:pt x="4229408" y="-8503"/>
                  <a:pt x="4338012" y="21715"/>
                  <a:pt x="4431612" y="0"/>
                </a:cubicBezTo>
                <a:cubicBezTo>
                  <a:pt x="4525212" y="-21715"/>
                  <a:pt x="4907104" y="69914"/>
                  <a:pt x="5224451" y="0"/>
                </a:cubicBezTo>
                <a:cubicBezTo>
                  <a:pt x="5541798" y="-69914"/>
                  <a:pt x="5627340" y="68204"/>
                  <a:pt x="6017289" y="0"/>
                </a:cubicBezTo>
                <a:cubicBezTo>
                  <a:pt x="6407238" y="-68204"/>
                  <a:pt x="6388214" y="282"/>
                  <a:pt x="6709544" y="0"/>
                </a:cubicBezTo>
                <a:cubicBezTo>
                  <a:pt x="7030874" y="-282"/>
                  <a:pt x="6993904" y="39766"/>
                  <a:pt x="7100046" y="0"/>
                </a:cubicBezTo>
                <a:cubicBezTo>
                  <a:pt x="7206188" y="-39766"/>
                  <a:pt x="7313886" y="19351"/>
                  <a:pt x="7389965" y="0"/>
                </a:cubicBezTo>
                <a:cubicBezTo>
                  <a:pt x="7466044" y="-19351"/>
                  <a:pt x="7666868" y="15387"/>
                  <a:pt x="7881051" y="0"/>
                </a:cubicBezTo>
                <a:cubicBezTo>
                  <a:pt x="8095234" y="-15387"/>
                  <a:pt x="8134323" y="39699"/>
                  <a:pt x="8271554" y="0"/>
                </a:cubicBezTo>
                <a:cubicBezTo>
                  <a:pt x="8408785" y="-39699"/>
                  <a:pt x="8532232" y="5165"/>
                  <a:pt x="8662057" y="0"/>
                </a:cubicBezTo>
                <a:cubicBezTo>
                  <a:pt x="8791882" y="-5165"/>
                  <a:pt x="8888997" y="25010"/>
                  <a:pt x="9052559" y="0"/>
                </a:cubicBezTo>
                <a:cubicBezTo>
                  <a:pt x="9216121" y="-25010"/>
                  <a:pt x="9673251" y="101562"/>
                  <a:pt x="10058399" y="0"/>
                </a:cubicBezTo>
                <a:cubicBezTo>
                  <a:pt x="10079325" y="116896"/>
                  <a:pt x="10017641" y="343528"/>
                  <a:pt x="10058399" y="530166"/>
                </a:cubicBezTo>
                <a:cubicBezTo>
                  <a:pt x="10099157" y="716804"/>
                  <a:pt x="10038571" y="917116"/>
                  <a:pt x="10058399" y="1085579"/>
                </a:cubicBezTo>
                <a:cubicBezTo>
                  <a:pt x="10078227" y="1254042"/>
                  <a:pt x="10025896" y="1471539"/>
                  <a:pt x="10058399" y="1615745"/>
                </a:cubicBezTo>
                <a:cubicBezTo>
                  <a:pt x="10090902" y="1759951"/>
                  <a:pt x="10004543" y="1845722"/>
                  <a:pt x="10058399" y="2070174"/>
                </a:cubicBezTo>
                <a:cubicBezTo>
                  <a:pt x="10112255" y="2294626"/>
                  <a:pt x="10052175" y="2352579"/>
                  <a:pt x="10058399" y="2524602"/>
                </a:cubicBezTo>
                <a:cubicBezTo>
                  <a:pt x="9764799" y="2588401"/>
                  <a:pt x="9690797" y="2507322"/>
                  <a:pt x="9366144" y="2524602"/>
                </a:cubicBezTo>
                <a:cubicBezTo>
                  <a:pt x="9041491" y="2541882"/>
                  <a:pt x="8736575" y="2494490"/>
                  <a:pt x="8573306" y="2524602"/>
                </a:cubicBezTo>
                <a:cubicBezTo>
                  <a:pt x="8410037" y="2554714"/>
                  <a:pt x="8362456" y="2500176"/>
                  <a:pt x="8283387" y="2524602"/>
                </a:cubicBezTo>
                <a:cubicBezTo>
                  <a:pt x="8204318" y="2549028"/>
                  <a:pt x="8127635" y="2508642"/>
                  <a:pt x="7993469" y="2524602"/>
                </a:cubicBezTo>
                <a:cubicBezTo>
                  <a:pt x="7859303" y="2540562"/>
                  <a:pt x="7601011" y="2469224"/>
                  <a:pt x="7301214" y="2524602"/>
                </a:cubicBezTo>
                <a:cubicBezTo>
                  <a:pt x="7001417" y="2579980"/>
                  <a:pt x="7043656" y="2495327"/>
                  <a:pt x="6910712" y="2524602"/>
                </a:cubicBezTo>
                <a:cubicBezTo>
                  <a:pt x="6777768" y="2553877"/>
                  <a:pt x="6485095" y="2518056"/>
                  <a:pt x="6117873" y="2524602"/>
                </a:cubicBezTo>
                <a:cubicBezTo>
                  <a:pt x="5750651" y="2531148"/>
                  <a:pt x="5883212" y="2485663"/>
                  <a:pt x="5727371" y="2524602"/>
                </a:cubicBezTo>
                <a:cubicBezTo>
                  <a:pt x="5571530" y="2563541"/>
                  <a:pt x="5437212" y="2508756"/>
                  <a:pt x="5336868" y="2524602"/>
                </a:cubicBezTo>
                <a:cubicBezTo>
                  <a:pt x="5236524" y="2540448"/>
                  <a:pt x="4937230" y="2481303"/>
                  <a:pt x="4644614" y="2524602"/>
                </a:cubicBezTo>
                <a:cubicBezTo>
                  <a:pt x="4351998" y="2567901"/>
                  <a:pt x="4252971" y="2484912"/>
                  <a:pt x="4052943" y="2524602"/>
                </a:cubicBezTo>
                <a:cubicBezTo>
                  <a:pt x="3852915" y="2564292"/>
                  <a:pt x="3882242" y="2518691"/>
                  <a:pt x="3763025" y="2524602"/>
                </a:cubicBezTo>
                <a:cubicBezTo>
                  <a:pt x="3643808" y="2530513"/>
                  <a:pt x="3153213" y="2442656"/>
                  <a:pt x="2970186" y="2524602"/>
                </a:cubicBezTo>
                <a:cubicBezTo>
                  <a:pt x="2787159" y="2606548"/>
                  <a:pt x="2581251" y="2481688"/>
                  <a:pt x="2378516" y="2524602"/>
                </a:cubicBezTo>
                <a:cubicBezTo>
                  <a:pt x="2175781" y="2567516"/>
                  <a:pt x="1847096" y="2479189"/>
                  <a:pt x="1686261" y="2524602"/>
                </a:cubicBezTo>
                <a:cubicBezTo>
                  <a:pt x="1525427" y="2570015"/>
                  <a:pt x="1414801" y="2521553"/>
                  <a:pt x="1195174" y="2524602"/>
                </a:cubicBezTo>
                <a:cubicBezTo>
                  <a:pt x="975547" y="2527651"/>
                  <a:pt x="356065" y="2442529"/>
                  <a:pt x="0" y="2524602"/>
                </a:cubicBezTo>
                <a:cubicBezTo>
                  <a:pt x="-37773" y="2362234"/>
                  <a:pt x="47723" y="2250034"/>
                  <a:pt x="0" y="2044928"/>
                </a:cubicBezTo>
                <a:cubicBezTo>
                  <a:pt x="-47723" y="1839822"/>
                  <a:pt x="46526" y="1725255"/>
                  <a:pt x="0" y="1565253"/>
                </a:cubicBezTo>
                <a:cubicBezTo>
                  <a:pt x="-46526" y="1405252"/>
                  <a:pt x="55075" y="1212347"/>
                  <a:pt x="0" y="1035087"/>
                </a:cubicBezTo>
                <a:cubicBezTo>
                  <a:pt x="-55075" y="857827"/>
                  <a:pt x="5841" y="602022"/>
                  <a:pt x="0" y="479674"/>
                </a:cubicBezTo>
                <a:cubicBezTo>
                  <a:pt x="-5841" y="357326"/>
                  <a:pt x="22754" y="192550"/>
                  <a:pt x="0" y="0"/>
                </a:cubicBezTo>
                <a:close/>
              </a:path>
            </a:pathLst>
          </a:custGeom>
          <a:solidFill>
            <a:schemeClr val="accent5">
              <a:lumMod val="20000"/>
              <a:lumOff val="80000"/>
            </a:schemeClr>
          </a:solidFill>
          <a:ln>
            <a:solidFill>
              <a:schemeClr val="tx1"/>
            </a:solidFill>
            <a:extLst>
              <a:ext uri="{C807C97D-BFC1-408E-A445-0C87EB9F89A2}">
                <ask:lineSketchStyleProps xmlns:ask="http://schemas.microsoft.com/office/drawing/2018/sketchyshapes" sd="2741832487">
                  <a:prstGeom prst="rect">
                    <a:avLst/>
                  </a:prstGeom>
                  <ask:type>
                    <ask:lineSketchScribble/>
                  </ask:type>
                </ask:lineSketchStyleProps>
              </a:ext>
            </a:extLst>
          </a:ln>
        </p:spPr>
        <p:txBody>
          <a:bodyPr wrap="square" rtlCol="0">
            <a:spAutoFit/>
          </a:bodyPr>
          <a:lstStyle/>
          <a:p>
            <a:pPr marL="514350" marR="0" indent="-285750">
              <a:lnSpc>
                <a:spcPct val="130000"/>
              </a:lnSpc>
              <a:spcBef>
                <a:spcPts val="0"/>
              </a:spcBef>
              <a:spcAft>
                <a:spcPts val="800"/>
              </a:spcAft>
              <a:buFont typeface="Wingdings" panose="05000000000000000000" pitchFamily="2" charset="2"/>
              <a:buChar char="Ø"/>
            </a:pPr>
            <a:r>
              <a:rPr lang="fr-FR" dirty="0">
                <a:latin typeface="Franklin Gothic Book (Body)"/>
                <a:ea typeface="Times New Roman" panose="02020603050405020304" pitchFamily="18" charset="0"/>
                <a:cs typeface="Times-Roman"/>
              </a:rPr>
              <a:t>U</a:t>
            </a:r>
            <a:r>
              <a:rPr lang="fr-FR" sz="1800" dirty="0">
                <a:effectLst/>
                <a:latin typeface="Franklin Gothic Book (Body)"/>
                <a:ea typeface="Times New Roman" panose="02020603050405020304" pitchFamily="18" charset="0"/>
                <a:cs typeface="Times-Roman"/>
              </a:rPr>
              <a:t>n algorithme de </a:t>
            </a:r>
            <a:r>
              <a:rPr lang="fr-FR" sz="1800">
                <a:effectLst/>
                <a:latin typeface="Franklin Gothic Book (Body)"/>
                <a:ea typeface="Times New Roman" panose="02020603050405020304" pitchFamily="18" charset="0"/>
                <a:cs typeface="Times-Roman"/>
              </a:rPr>
              <a:t>modélisation </a:t>
            </a:r>
            <a:r>
              <a:rPr lang="fr-FR">
                <a:latin typeface="Franklin Gothic Book (Body)"/>
                <a:ea typeface="Times New Roman" panose="02020603050405020304" pitchFamily="18" charset="0"/>
                <a:cs typeface="Times-Roman"/>
              </a:rPr>
              <a:t>probabiliste</a:t>
            </a:r>
            <a:r>
              <a:rPr lang="fr-FR" sz="1800">
                <a:effectLst/>
                <a:latin typeface="Franklin Gothic Book (Body)"/>
                <a:ea typeface="Times New Roman" panose="02020603050405020304" pitchFamily="18" charset="0"/>
                <a:cs typeface="Times-Roman"/>
              </a:rPr>
              <a:t> </a:t>
            </a:r>
            <a:r>
              <a:rPr lang="fr-FR" sz="1800" dirty="0">
                <a:effectLst/>
                <a:latin typeface="Franklin Gothic Book (Body)"/>
                <a:ea typeface="Times New Roman" panose="02020603050405020304" pitchFamily="18" charset="0"/>
                <a:cs typeface="Times-Roman"/>
              </a:rPr>
              <a:t>utilisé en apprentissage supervisé.</a:t>
            </a:r>
          </a:p>
          <a:p>
            <a:pPr marL="514350" marR="0" indent="-285750">
              <a:lnSpc>
                <a:spcPct val="130000"/>
              </a:lnSpc>
              <a:spcBef>
                <a:spcPts val="0"/>
              </a:spcBef>
              <a:spcAft>
                <a:spcPts val="800"/>
              </a:spcAft>
              <a:buFont typeface="Wingdings" panose="05000000000000000000" pitchFamily="2" charset="2"/>
              <a:buChar char="Ø"/>
            </a:pPr>
            <a:r>
              <a:rPr lang="fr-FR" dirty="0">
                <a:latin typeface="Franklin Gothic Book (Body)"/>
                <a:ea typeface="Times New Roman" panose="02020603050405020304" pitchFamily="18" charset="0"/>
                <a:cs typeface="Times-Roman"/>
              </a:rPr>
              <a:t>B</a:t>
            </a:r>
            <a:r>
              <a:rPr lang="fr-FR" sz="1800" dirty="0">
                <a:effectLst/>
                <a:latin typeface="Franklin Gothic Book (Body)"/>
                <a:ea typeface="Times New Roman" panose="02020603050405020304" pitchFamily="18" charset="0"/>
                <a:cs typeface="Times-Roman"/>
              </a:rPr>
              <a:t>asé sur le théorème de Bayes.</a:t>
            </a:r>
          </a:p>
          <a:p>
            <a:pPr marL="514350" marR="0" indent="-285750">
              <a:lnSpc>
                <a:spcPct val="130000"/>
              </a:lnSpc>
              <a:spcBef>
                <a:spcPts val="0"/>
              </a:spcBef>
              <a:spcAft>
                <a:spcPts val="800"/>
              </a:spcAft>
              <a:buFont typeface="Wingdings" panose="05000000000000000000" pitchFamily="2" charset="2"/>
              <a:buChar char="Ø"/>
            </a:pPr>
            <a:r>
              <a:rPr lang="fr-FR" dirty="0">
                <a:latin typeface="Franklin Gothic Book (Body)"/>
                <a:ea typeface="Times New Roman" panose="02020603050405020304" pitchFamily="18" charset="0"/>
                <a:cs typeface="Times-Roman"/>
              </a:rPr>
              <a:t>G</a:t>
            </a:r>
            <a:r>
              <a:rPr lang="fr-FR" sz="1800" dirty="0">
                <a:effectLst/>
                <a:latin typeface="Franklin Gothic Book (Body)"/>
                <a:ea typeface="Times New Roman" panose="02020603050405020304" pitchFamily="18" charset="0"/>
                <a:cs typeface="Times-Roman"/>
              </a:rPr>
              <a:t>énéralement utilisé pour la résolution des problèmes à grande dimensionnalité, par exemple : la classification des textes.</a:t>
            </a:r>
          </a:p>
          <a:p>
            <a:pPr marL="514350" marR="0" indent="-285750">
              <a:lnSpc>
                <a:spcPct val="130000"/>
              </a:lnSpc>
              <a:spcBef>
                <a:spcPts val="0"/>
              </a:spcBef>
              <a:spcAft>
                <a:spcPts val="800"/>
              </a:spcAft>
              <a:buFont typeface="Wingdings" panose="05000000000000000000" pitchFamily="2" charset="2"/>
              <a:buChar char="Ø"/>
            </a:pPr>
            <a:r>
              <a:rPr lang="fr-FR" dirty="0">
                <a:latin typeface="Franklin Gothic Book (Body)"/>
                <a:ea typeface="Times New Roman" panose="02020603050405020304" pitchFamily="18" charset="0"/>
                <a:cs typeface="Times New Roman" panose="02020603050405020304" pitchFamily="18" charset="0"/>
              </a:rPr>
              <a:t>Naïve ? Car, la théorème de Bayes considère que tous les attributs contribuent équitablement à la décision et qu’il sont indépendants.</a:t>
            </a:r>
            <a:endParaRPr lang="fr-FR" sz="1600" dirty="0">
              <a:effectLst/>
              <a:latin typeface="Franklin Gothic Book (Body)"/>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085DD17-3A8B-4235-9D98-397A8C3B4068}"/>
              </a:ext>
            </a:extLst>
          </p:cNvPr>
          <p:cNvSpPr txBox="1"/>
          <p:nvPr>
            <p:custDataLst>
              <p:tags r:id="rId5"/>
            </p:custDataLst>
          </p:nvPr>
        </p:nvSpPr>
        <p:spPr>
          <a:xfrm>
            <a:off x="759767" y="1428946"/>
            <a:ext cx="8091505" cy="923330"/>
          </a:xfrm>
          <a:prstGeom prst="rect">
            <a:avLst/>
          </a:prstGeom>
          <a:noFill/>
        </p:spPr>
        <p:txBody>
          <a:bodyPr wrap="square">
            <a:spAutoFit/>
          </a:bodyPr>
          <a:lstStyle/>
          <a:p>
            <a:pPr marR="0" lvl="1" rtl="0">
              <a:spcBef>
                <a:spcPts val="600"/>
              </a:spcBef>
              <a:spcAft>
                <a:spcPts val="0"/>
              </a:spcAft>
            </a:pPr>
            <a:r>
              <a:rPr lang="fr-FR" sz="1800" b="1" i="1" noProof="1">
                <a:effectLst>
                  <a:outerShdw blurRad="38100" dist="38100" dir="2700000" algn="tl">
                    <a:srgbClr val="000000">
                      <a:alpha val="43137"/>
                    </a:srgbClr>
                  </a:outerShdw>
                </a:effectLst>
              </a:rPr>
              <a:t>2.1. </a:t>
            </a:r>
            <a:r>
              <a:rPr lang="fr-FR" sz="1800" b="1" i="1" noProof="1">
                <a:effectLst>
                  <a:outerShdw blurRad="38100" dist="38100" dir="2700000" algn="tl">
                    <a:srgbClr val="000000">
                      <a:alpha val="43137"/>
                    </a:srgbClr>
                  </a:outerShdw>
                </a:effectLst>
                <a:latin typeface="Franklin Gothic Book (Body)"/>
                <a:cs typeface="Times New Roman" panose="02020603050405020304" pitchFamily="18" charset="0"/>
              </a:rPr>
              <a:t>Définition</a:t>
            </a: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12" name="Footer Placeholder 2">
            <a:extLst>
              <a:ext uri="{FF2B5EF4-FFF2-40B4-BE49-F238E27FC236}">
                <a16:creationId xmlns:a16="http://schemas.microsoft.com/office/drawing/2014/main" id="{D70A1BB0-B57A-4706-8F18-F7BE88B3BF17}"/>
              </a:ext>
            </a:extLst>
          </p:cNvPr>
          <p:cNvSpPr txBox="1">
            <a:spLocks/>
          </p:cNvSpPr>
          <p:nvPr>
            <p:custDataLst>
              <p:tags r:id="rId6"/>
            </p:custDataLst>
          </p:nvPr>
        </p:nvSpPr>
        <p:spPr>
          <a:xfrm>
            <a:off x="1097279" y="6446838"/>
            <a:ext cx="681826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n. DIF</a:t>
            </a:r>
          </a:p>
          <a:p>
            <a:endParaRPr lang="en-US" dirty="0"/>
          </a:p>
        </p:txBody>
      </p:sp>
      <p:sp>
        <p:nvSpPr>
          <p:cNvPr id="2" name="Slide Number Placeholder 1">
            <a:extLst>
              <a:ext uri="{FF2B5EF4-FFF2-40B4-BE49-F238E27FC236}">
                <a16:creationId xmlns:a16="http://schemas.microsoft.com/office/drawing/2014/main" id="{906ED99A-5DE1-83D4-DA5B-7ABCEA25F7A6}"/>
              </a:ext>
            </a:extLst>
          </p:cNvPr>
          <p:cNvSpPr>
            <a:spLocks noGrp="1"/>
          </p:cNvSpPr>
          <p:nvPr>
            <p:ph type="sldNum" sz="quarter" idx="12"/>
            <p:custDataLst>
              <p:tags r:id="rId7"/>
            </p:custDataLst>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106820442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3CD02-6868-41C7-8ECF-FCC3BDDCC412}"/>
              </a:ext>
            </a:extLst>
          </p:cNvPr>
          <p:cNvSpPr txBox="1">
            <a:spLocks noGrp="1"/>
          </p:cNvSpPr>
          <p:nvPr>
            <p:ph type="title"/>
            <p:custDataLst>
              <p:tags r:id="rId1"/>
            </p:custDataLst>
          </p:nvPr>
        </p:nvSpPr>
        <p:spPr>
          <a:xfrm>
            <a:off x="1096963" y="28733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Naïve Bayes</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1" name="TextBox 10">
            <a:extLst>
              <a:ext uri="{FF2B5EF4-FFF2-40B4-BE49-F238E27FC236}">
                <a16:creationId xmlns:a16="http://schemas.microsoft.com/office/drawing/2014/main" id="{D085DD17-3A8B-4235-9D98-397A8C3B4068}"/>
              </a:ext>
            </a:extLst>
          </p:cNvPr>
          <p:cNvSpPr txBox="1"/>
          <p:nvPr>
            <p:custDataLst>
              <p:tags r:id="rId2"/>
            </p:custDataLst>
          </p:nvPr>
        </p:nvSpPr>
        <p:spPr>
          <a:xfrm>
            <a:off x="759767" y="1428946"/>
            <a:ext cx="8091505" cy="1277273"/>
          </a:xfrm>
          <a:prstGeom prst="rect">
            <a:avLst/>
          </a:prstGeom>
          <a:noFill/>
        </p:spPr>
        <p:txBody>
          <a:bodyPr wrap="square">
            <a:spAutoFit/>
          </a:bodyPr>
          <a:lstStyle/>
          <a:p>
            <a:pPr lvl="1">
              <a:spcBef>
                <a:spcPts val="600"/>
              </a:spcBef>
            </a:pPr>
            <a:r>
              <a:rPr lang="fr-FR" sz="1800" b="1" noProof="1">
                <a:effectLst>
                  <a:outerShdw blurRad="38100" dist="38100" dir="2700000" algn="tl">
                    <a:srgbClr val="000000">
                      <a:alpha val="43137"/>
                    </a:srgbClr>
                  </a:outerShdw>
                </a:effectLst>
                <a:latin typeface="Franklin Gothic Book (Body)"/>
              </a:rPr>
              <a:t>2.2. </a:t>
            </a:r>
            <a:r>
              <a:rPr lang="fr-FR"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rPr>
              <a:t>Processus : Valeurs nominales</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C63965-9738-4284-B97F-5C2DB15824E9}"/>
                  </a:ext>
                </a:extLst>
              </p:cNvPr>
              <p:cNvSpPr txBox="1"/>
              <p:nvPr>
                <p:custDataLst>
                  <p:tags r:id="rId3"/>
                </p:custDataLst>
              </p:nvPr>
            </p:nvSpPr>
            <p:spPr>
              <a:xfrm>
                <a:off x="1211179" y="1859275"/>
                <a:ext cx="10339137" cy="2770117"/>
              </a:xfrm>
              <a:prstGeom prst="rect">
                <a:avLst/>
              </a:prstGeom>
              <a:noFill/>
            </p:spPr>
            <p:txBody>
              <a:bodyPr wrap="square" rtlCol="0">
                <a:spAutoFit/>
              </a:bodyPr>
              <a:lstStyle/>
              <a:p>
                <a:r>
                  <a:rPr lang="fr-FR" dirty="0">
                    <a:ea typeface="Times New Roman" panose="02020603050405020304" pitchFamily="18" charset="0"/>
                    <a:cs typeface="Times-Roman"/>
                  </a:rPr>
                  <a:t>1- C</a:t>
                </a:r>
                <a:r>
                  <a:rPr lang="fr-FR" sz="1800" dirty="0">
                    <a:effectLst/>
                    <a:ea typeface="Times New Roman" panose="02020603050405020304" pitchFamily="18" charset="0"/>
                    <a:cs typeface="Times-Roman"/>
                  </a:rPr>
                  <a:t>alculer la probabilité de chaque valeur</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Times-Roman"/>
                      </a:rPr>
                      <m:t> </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𝑣</m:t>
                        </m:r>
                      </m:e>
                      <m:sub>
                        <m:r>
                          <a:rPr lang="fr-FR" sz="1800" i="1">
                            <a:effectLst/>
                            <a:latin typeface="Cambria Math" panose="02040503050406030204" pitchFamily="18" charset="0"/>
                            <a:ea typeface="Times New Roman" panose="02020603050405020304" pitchFamily="18" charset="0"/>
                            <a:cs typeface="Times-Roman"/>
                          </a:rPr>
                          <m:t>𝑖𝑗</m:t>
                        </m:r>
                      </m:sub>
                    </m:sSub>
                  </m:oMath>
                </a14:m>
                <a:r>
                  <a:rPr lang="fr-FR" sz="1800" dirty="0">
                    <a:effectLst/>
                    <a:ea typeface="Times New Roman" panose="02020603050405020304" pitchFamily="18" charset="0"/>
                    <a:cs typeface="Times-Roman"/>
                  </a:rPr>
                  <a:t> de l’attribut </a:t>
                </a:r>
                <a14:m>
                  <m:oMath xmlns:m="http://schemas.openxmlformats.org/officeDocument/2006/math">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𝐴</m:t>
                        </m:r>
                      </m:e>
                      <m:sub>
                        <m:r>
                          <a:rPr lang="fr-FR" sz="1800" i="1">
                            <a:effectLst/>
                            <a:latin typeface="Cambria Math" panose="02040503050406030204" pitchFamily="18" charset="0"/>
                            <a:ea typeface="Times New Roman" panose="02020603050405020304" pitchFamily="18" charset="0"/>
                            <a:cs typeface="Times-Roman"/>
                          </a:rPr>
                          <m:t>𝑖</m:t>
                        </m:r>
                      </m:sub>
                    </m:sSub>
                  </m:oMath>
                </a14:m>
                <a:r>
                  <a:rPr lang="fr-FR" sz="1800" dirty="0">
                    <a:effectLst/>
                    <a:ea typeface="Times New Roman" panose="02020603050405020304" pitchFamily="18" charset="0"/>
                    <a:cs typeface="Times-Roman"/>
                  </a:rPr>
                  <a:t>  étant donné une classe </a:t>
                </a:r>
                <a14:m>
                  <m:oMath xmlns:m="http://schemas.openxmlformats.org/officeDocument/2006/math">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𝐶</m:t>
                        </m:r>
                      </m:e>
                      <m:sub>
                        <m:r>
                          <a:rPr lang="fr-FR" sz="1800" i="1">
                            <a:effectLst/>
                            <a:latin typeface="Cambria Math" panose="02040503050406030204" pitchFamily="18" charset="0"/>
                            <a:ea typeface="Times New Roman" panose="02020603050405020304" pitchFamily="18" charset="0"/>
                            <a:cs typeface="Times-Roman"/>
                          </a:rPr>
                          <m:t>𝑘</m:t>
                        </m:r>
                      </m:sub>
                    </m:sSub>
                  </m:oMath>
                </a14:m>
                <a:r>
                  <a:rPr lang="fr-FR" sz="1800" dirty="0">
                    <a:effectLst/>
                    <a:ea typeface="Times New Roman" panose="02020603050405020304" pitchFamily="18" charset="0"/>
                    <a:cs typeface="Times-Roman"/>
                  </a:rPr>
                  <a:t>:</a:t>
                </a:r>
              </a:p>
              <a:p>
                <a:pPr algn="ctr"/>
                <a14:m>
                  <m:oMath xmlns:m="http://schemas.openxmlformats.org/officeDocument/2006/math">
                    <m:r>
                      <a:rPr lang="fr-FR" sz="1800" i="1" smtClean="0">
                        <a:effectLst/>
                        <a:latin typeface="Cambria Math" panose="02040503050406030204" pitchFamily="18" charset="0"/>
                        <a:ea typeface="Times New Roman" panose="02020603050405020304" pitchFamily="18" charset="0"/>
                        <a:cs typeface="Times-Roman"/>
                      </a:rPr>
                      <m:t>𝑃</m:t>
                    </m:r>
                    <m:r>
                      <a:rPr lang="fr-FR" sz="1800" i="1" smtClean="0">
                        <a:effectLst/>
                        <a:latin typeface="Cambria Math" panose="02040503050406030204" pitchFamily="18" charset="0"/>
                        <a:ea typeface="Times New Roman" panose="02020603050405020304" pitchFamily="18" charset="0"/>
                        <a:cs typeface="Times-Roman"/>
                      </a:rPr>
                      <m:t>(</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𝑣</m:t>
                        </m:r>
                      </m:e>
                      <m:sub>
                        <m:r>
                          <a:rPr lang="fr-FR" sz="1800" i="1">
                            <a:effectLst/>
                            <a:latin typeface="Cambria Math" panose="02040503050406030204" pitchFamily="18" charset="0"/>
                            <a:ea typeface="Times New Roman" panose="02020603050405020304" pitchFamily="18" charset="0"/>
                            <a:cs typeface="Times-Roman"/>
                          </a:rPr>
                          <m:t>𝑖𝑗</m:t>
                        </m:r>
                        <m:r>
                          <a:rPr lang="fr-FR" sz="1800" i="1">
                            <a:effectLst/>
                            <a:latin typeface="Cambria Math" panose="02040503050406030204" pitchFamily="18" charset="0"/>
                            <a:ea typeface="Times New Roman" panose="02020603050405020304" pitchFamily="18" charset="0"/>
                            <a:cs typeface="Times-Roman"/>
                          </a:rPr>
                          <m:t> </m:t>
                        </m:r>
                      </m:sub>
                    </m:sSub>
                    <m:d>
                      <m:dPr>
                        <m:begChr m:val="|"/>
                        <m:ctrlPr>
                          <a:rPr lang="en-US" sz="1800" i="1">
                            <a:effectLst/>
                            <a:latin typeface="Cambria Math" panose="02040503050406030204" pitchFamily="18" charset="0"/>
                            <a:cs typeface="Times-Roman"/>
                          </a:rPr>
                        </m:ctrlPr>
                      </m:dPr>
                      <m:e>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𝐶</m:t>
                            </m:r>
                          </m:e>
                          <m:sub>
                            <m:r>
                              <a:rPr lang="fr-FR" sz="1800" i="1">
                                <a:effectLst/>
                                <a:latin typeface="Cambria Math" panose="02040503050406030204" pitchFamily="18" charset="0"/>
                                <a:ea typeface="Times New Roman" panose="02020603050405020304" pitchFamily="18" charset="0"/>
                                <a:cs typeface="Times-Roman"/>
                              </a:rPr>
                              <m:t>𝑘</m:t>
                            </m:r>
                          </m:sub>
                        </m:sSub>
                      </m:e>
                    </m:d>
                    <m:r>
                      <a:rPr lang="fr-FR" sz="1800" i="1">
                        <a:effectLst/>
                        <a:latin typeface="Cambria Math" panose="02040503050406030204" pitchFamily="18" charset="0"/>
                        <a:ea typeface="Times New Roman" panose="02020603050405020304" pitchFamily="18" charset="0"/>
                        <a:cs typeface="Times-Roman"/>
                      </a:rPr>
                      <m:t>=</m:t>
                    </m:r>
                    <m:f>
                      <m:fPr>
                        <m:ctrlPr>
                          <a:rPr lang="en-US" sz="1800" i="1">
                            <a:effectLst/>
                            <a:latin typeface="Cambria Math" panose="020405030504060302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𝑁𝑜𝑚𝑏𝑟𝑒</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𝑑𝑒𝑠</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𝑣𝑎𝑙𝑒𝑢𝑟𝑠</m:t>
                        </m:r>
                        <m:r>
                          <a:rPr lang="fr-FR" sz="1800" i="1">
                            <a:effectLst/>
                            <a:latin typeface="Cambria Math" panose="02040503050406030204" pitchFamily="18" charset="0"/>
                            <a:ea typeface="Times New Roman" panose="02020603050405020304" pitchFamily="18" charset="0"/>
                            <a:cs typeface="Times-Roman"/>
                          </a:rPr>
                          <m:t> </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𝑣</m:t>
                            </m:r>
                          </m:e>
                          <m:sub>
                            <m:r>
                              <a:rPr lang="fr-FR" sz="1800" i="1">
                                <a:effectLst/>
                                <a:latin typeface="Cambria Math" panose="02040503050406030204" pitchFamily="18" charset="0"/>
                                <a:ea typeface="Times New Roman" panose="02020603050405020304" pitchFamily="18" charset="0"/>
                                <a:cs typeface="Times-Roman"/>
                              </a:rPr>
                              <m:t>𝑖𝑗</m:t>
                            </m:r>
                            <m:r>
                              <a:rPr lang="fr-FR" sz="1800" i="1">
                                <a:effectLst/>
                                <a:latin typeface="Cambria Math" panose="02040503050406030204" pitchFamily="18" charset="0"/>
                                <a:ea typeface="Times New Roman" panose="02020603050405020304" pitchFamily="18" charset="0"/>
                                <a:cs typeface="Times-Roman"/>
                              </a:rPr>
                              <m:t> </m:t>
                            </m:r>
                          </m:sub>
                        </m:sSub>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𝑑𝑒</m:t>
                        </m:r>
                        <m:r>
                          <a:rPr lang="fr-FR" sz="1800" i="1">
                            <a:effectLst/>
                            <a:latin typeface="Cambria Math" panose="02040503050406030204" pitchFamily="18" charset="0"/>
                            <a:ea typeface="Times New Roman" panose="02020603050405020304" pitchFamily="18" charset="0"/>
                            <a:cs typeface="Times-Roman"/>
                          </a:rPr>
                          <m:t> </m:t>
                        </m:r>
                        <m:sSup>
                          <m:sSupPr>
                            <m:ctrlPr>
                              <a:rPr lang="en-US" sz="1800" i="1">
                                <a:effectLst/>
                                <a:latin typeface="Cambria Math" panose="02040503050406030204" pitchFamily="18" charset="0"/>
                                <a:cs typeface="Times-Roman"/>
                              </a:rPr>
                            </m:ctrlPr>
                          </m:sSupPr>
                          <m:e>
                            <m:r>
                              <a:rPr lang="fr-FR" sz="1800" i="1">
                                <a:effectLst/>
                                <a:latin typeface="Cambria Math" panose="02040503050406030204" pitchFamily="18" charset="0"/>
                                <a:ea typeface="Times New Roman" panose="02020603050405020304" pitchFamily="18" charset="0"/>
                                <a:cs typeface="Times-Roman"/>
                              </a:rPr>
                              <m:t>𝑙</m:t>
                            </m:r>
                          </m:e>
                          <m:sup>
                            <m:r>
                              <a:rPr lang="fr-FR" sz="1800" i="1">
                                <a:effectLst/>
                                <a:latin typeface="Cambria Math" panose="02040503050406030204" pitchFamily="18" charset="0"/>
                                <a:ea typeface="Times New Roman" panose="02020603050405020304" pitchFamily="18" charset="0"/>
                                <a:cs typeface="Times-Roman"/>
                              </a:rPr>
                              <m:t>′</m:t>
                            </m:r>
                          </m:sup>
                        </m:sSup>
                        <m:r>
                          <a:rPr lang="fr-FR" sz="1800" i="1">
                            <a:effectLst/>
                            <a:latin typeface="Cambria Math" panose="02040503050406030204" pitchFamily="18" charset="0"/>
                            <a:ea typeface="Times New Roman" panose="02020603050405020304" pitchFamily="18" charset="0"/>
                            <a:cs typeface="Times-Roman"/>
                          </a:rPr>
                          <m:t>𝑎𝑡𝑡𝑟𝑖𝑏𝑢𝑡𝑠</m:t>
                        </m:r>
                        <m:r>
                          <a:rPr lang="fr-FR" sz="1800" i="1">
                            <a:effectLst/>
                            <a:latin typeface="Cambria Math" panose="02040503050406030204" pitchFamily="18" charset="0"/>
                            <a:ea typeface="Times New Roman" panose="02020603050405020304" pitchFamily="18" charset="0"/>
                            <a:cs typeface="Times-Roman"/>
                          </a:rPr>
                          <m:t> </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𝐴</m:t>
                            </m:r>
                          </m:e>
                          <m:sub>
                            <m:r>
                              <a:rPr lang="fr-FR" sz="1800" i="1">
                                <a:effectLst/>
                                <a:latin typeface="Cambria Math" panose="02040503050406030204" pitchFamily="18" charset="0"/>
                                <a:ea typeface="Times New Roman" panose="02020603050405020304" pitchFamily="18" charset="0"/>
                                <a:cs typeface="Times-Roman"/>
                              </a:rPr>
                              <m:t>𝑖</m:t>
                            </m:r>
                          </m:sub>
                        </m:sSub>
                        <m:r>
                          <a:rPr lang="en-US" sz="1800" b="0" i="0" smtClean="0">
                            <a:effectLst/>
                            <a:latin typeface="Cambria Math" panose="02040503050406030204" pitchFamily="18" charset="0"/>
                            <a:ea typeface="Times New Roman" panose="02020603050405020304" pitchFamily="18" charset="0"/>
                            <a:cs typeface="Times-Roman"/>
                          </a:rPr>
                          <m:t> </m:t>
                        </m:r>
                        <m:r>
                          <m:rPr>
                            <m:sty m:val="p"/>
                          </m:rPr>
                          <a:rPr lang="en-US" sz="1800" b="0" i="0" smtClean="0">
                            <a:effectLst/>
                            <a:latin typeface="Cambria Math" panose="02040503050406030204" pitchFamily="18" charset="0"/>
                            <a:ea typeface="Times New Roman" panose="02020603050405020304" pitchFamily="18" charset="0"/>
                            <a:cs typeface="Times-Roman"/>
                          </a:rPr>
                          <m:t>de</m:t>
                        </m:r>
                        <m:r>
                          <a:rPr lang="en-US" sz="1800" b="0" i="0" smtClean="0">
                            <a:effectLst/>
                            <a:latin typeface="Cambria Math" panose="02040503050406030204" pitchFamily="18" charset="0"/>
                            <a:ea typeface="Times New Roman" panose="02020603050405020304" pitchFamily="18" charset="0"/>
                            <a:cs typeface="Times-Roman"/>
                          </a:rPr>
                          <m:t> </m:t>
                        </m:r>
                        <m:r>
                          <m:rPr>
                            <m:sty m:val="p"/>
                          </m:rPr>
                          <a:rPr lang="en-US" sz="1800" b="0" i="0" smtClean="0">
                            <a:effectLst/>
                            <a:latin typeface="Cambria Math" panose="02040503050406030204" pitchFamily="18" charset="0"/>
                            <a:ea typeface="Times New Roman" panose="02020603050405020304" pitchFamily="18" charset="0"/>
                            <a:cs typeface="Times-Roman"/>
                          </a:rPr>
                          <m:t>la</m:t>
                        </m:r>
                        <m:r>
                          <a:rPr lang="en-US" sz="1800" b="0" i="0" smtClean="0">
                            <a:effectLst/>
                            <a:latin typeface="Cambria Math" panose="02040503050406030204" pitchFamily="18" charset="0"/>
                            <a:ea typeface="Times New Roman" panose="02020603050405020304" pitchFamily="18" charset="0"/>
                            <a:cs typeface="Times-Roman"/>
                          </a:rPr>
                          <m:t> </m:t>
                        </m:r>
                        <m:r>
                          <m:rPr>
                            <m:sty m:val="p"/>
                          </m:rPr>
                          <a:rPr lang="en-US" sz="1800" b="0" i="0" smtClean="0">
                            <a:effectLst/>
                            <a:latin typeface="Cambria Math" panose="02040503050406030204" pitchFamily="18" charset="0"/>
                            <a:ea typeface="Times New Roman" panose="02020603050405020304" pitchFamily="18" charset="0"/>
                            <a:cs typeface="Times-Roman"/>
                          </a:rPr>
                          <m:t>classe</m:t>
                        </m:r>
                        <m:r>
                          <a:rPr lang="en-US" sz="1800" b="0" i="0" smtClean="0">
                            <a:effectLst/>
                            <a:latin typeface="Cambria Math" panose="02040503050406030204" pitchFamily="18" charset="0"/>
                            <a:ea typeface="Times New Roman" panose="02020603050405020304" pitchFamily="18" charset="0"/>
                            <a:cs typeface="Times-Roman"/>
                          </a:rPr>
                          <m:t> </m:t>
                        </m:r>
                        <m:sSub>
                          <m:sSubPr>
                            <m:ctrlPr>
                              <a:rPr lang="en-US" sz="1800" b="0" i="1" smtClean="0">
                                <a:effectLst/>
                                <a:latin typeface="Cambria Math" panose="02040503050406030204" pitchFamily="18" charset="0"/>
                                <a:ea typeface="Times New Roman" panose="02020603050405020304" pitchFamily="18" charset="0"/>
                                <a:cs typeface="Times-Roman"/>
                              </a:rPr>
                            </m:ctrlPr>
                          </m:sSubPr>
                          <m:e>
                            <m:r>
                              <m:rPr>
                                <m:sty m:val="p"/>
                              </m:rPr>
                              <a:rPr lang="en-US" sz="1800" b="0" i="0" smtClean="0">
                                <a:effectLst/>
                                <a:latin typeface="Cambria Math" panose="02040503050406030204" pitchFamily="18" charset="0"/>
                                <a:ea typeface="Times New Roman" panose="02020603050405020304" pitchFamily="18" charset="0"/>
                                <a:cs typeface="Times-Roman"/>
                              </a:rPr>
                              <m:t>C</m:t>
                            </m:r>
                          </m:e>
                          <m:sub>
                            <m:r>
                              <m:rPr>
                                <m:sty m:val="p"/>
                              </m:rPr>
                              <a:rPr lang="en-US" sz="1800" b="0" i="0" smtClean="0">
                                <a:effectLst/>
                                <a:latin typeface="Cambria Math" panose="02040503050406030204" pitchFamily="18" charset="0"/>
                                <a:ea typeface="Times New Roman" panose="02020603050405020304" pitchFamily="18" charset="0"/>
                                <a:cs typeface="Times-Roman"/>
                              </a:rPr>
                              <m:t>K</m:t>
                            </m:r>
                          </m:sub>
                        </m:sSub>
                        <m:r>
                          <a:rPr lang="fr-FR" sz="1800">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 </m:t>
                        </m:r>
                      </m:num>
                      <m:den>
                        <m:r>
                          <a:rPr lang="fr-FR" sz="1800" i="1">
                            <a:effectLst/>
                            <a:latin typeface="Cambria Math" panose="02040503050406030204" pitchFamily="18" charset="0"/>
                            <a:ea typeface="Times New Roman" panose="02020603050405020304" pitchFamily="18" charset="0"/>
                            <a:cs typeface="Times-Roman"/>
                          </a:rPr>
                          <m:t>𝑁𝑜𝑚𝑏𝑟𝑒</m:t>
                        </m:r>
                        <m:r>
                          <a:rPr lang="fr-FR" sz="1800" i="1">
                            <a:effectLst/>
                            <a:latin typeface="Cambria Math" panose="02040503050406030204" pitchFamily="18" charset="0"/>
                            <a:ea typeface="Times New Roman" panose="02020603050405020304" pitchFamily="18" charset="0"/>
                            <a:cs typeface="Times-Roman"/>
                          </a:rPr>
                          <m:t> </m:t>
                        </m:r>
                        <m:sSup>
                          <m:sSupPr>
                            <m:ctrlPr>
                              <a:rPr lang="en-US" sz="1800" i="1">
                                <a:effectLst/>
                                <a:latin typeface="Cambria Math" panose="02040503050406030204" pitchFamily="18" charset="0"/>
                                <a:cs typeface="Times-Roman"/>
                              </a:rPr>
                            </m:ctrlPr>
                          </m:sSupPr>
                          <m:e>
                            <m:r>
                              <a:rPr lang="fr-FR" sz="1800" i="1">
                                <a:effectLst/>
                                <a:latin typeface="Cambria Math" panose="02040503050406030204" pitchFamily="18" charset="0"/>
                                <a:ea typeface="Times New Roman" panose="02020603050405020304" pitchFamily="18" charset="0"/>
                                <a:cs typeface="Times-Roman"/>
                              </a:rPr>
                              <m:t>𝑑</m:t>
                            </m:r>
                          </m:e>
                          <m:sup>
                            <m:r>
                              <a:rPr lang="fr-FR" sz="1800" i="1">
                                <a:effectLst/>
                                <a:latin typeface="Cambria Math" panose="02040503050406030204" pitchFamily="18" charset="0"/>
                                <a:ea typeface="Times New Roman" panose="02020603050405020304" pitchFamily="18" charset="0"/>
                                <a:cs typeface="Times-Roman"/>
                              </a:rPr>
                              <m:t>′</m:t>
                            </m:r>
                          </m:sup>
                        </m:sSup>
                        <m:r>
                          <a:rPr lang="fr-FR" sz="1800" i="1">
                            <a:effectLst/>
                            <a:latin typeface="Cambria Math" panose="02040503050406030204" pitchFamily="18" charset="0"/>
                            <a:ea typeface="Times New Roman" panose="02020603050405020304" pitchFamily="18" charset="0"/>
                            <a:cs typeface="Times-Roman"/>
                          </a:rPr>
                          <m:t>𝑖𝑛𝑠𝑡𝑎𝑛𝑐𝑒𝑠</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𝑑𝑒</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𝑙𝑎</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𝑐𝑙𝑎𝑠𝑠𝑒</m:t>
                        </m:r>
                        <m:r>
                          <a:rPr lang="fr-FR" sz="1800" i="1">
                            <a:effectLst/>
                            <a:latin typeface="Cambria Math" panose="02040503050406030204" pitchFamily="18" charset="0"/>
                            <a:ea typeface="Times New Roman" panose="02020603050405020304" pitchFamily="18" charset="0"/>
                            <a:cs typeface="Times-Roman"/>
                          </a:rPr>
                          <m:t> </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𝐶</m:t>
                            </m:r>
                          </m:e>
                          <m:sub>
                            <m:r>
                              <a:rPr lang="fr-FR" sz="1800" i="1">
                                <a:effectLst/>
                                <a:latin typeface="Cambria Math" panose="02040503050406030204" pitchFamily="18" charset="0"/>
                                <a:ea typeface="Times New Roman" panose="02020603050405020304" pitchFamily="18" charset="0"/>
                                <a:cs typeface="Times-Roman"/>
                              </a:rPr>
                              <m:t>𝑘</m:t>
                            </m:r>
                          </m:sub>
                        </m:sSub>
                      </m:den>
                    </m:f>
                  </m:oMath>
                </a14:m>
                <a:r>
                  <a:rPr lang="fr-FR" sz="1800" dirty="0">
                    <a:effectLst/>
                    <a:ea typeface="Times New Roman" panose="02020603050405020304" pitchFamily="18" charset="0"/>
                    <a:cs typeface="Times-Roman"/>
                  </a:rPr>
                  <a:t> </a:t>
                </a:r>
              </a:p>
              <a:p>
                <a:pPr algn="ctr"/>
                <a:endParaRPr lang="fr-FR" sz="1800" dirty="0">
                  <a:effectLst/>
                  <a:ea typeface="Times New Roman" panose="02020603050405020304" pitchFamily="18" charset="0"/>
                  <a:cs typeface="Times-Roman"/>
                </a:endParaRPr>
              </a:p>
              <a:p>
                <a:r>
                  <a:rPr lang="fr-FR" dirty="0">
                    <a:ea typeface="Times New Roman" panose="02020603050405020304" pitchFamily="18" charset="0"/>
                    <a:cs typeface="Times-Roman"/>
                  </a:rPr>
                  <a:t>2- Calculer les probabilités postérieurs de chaque hypothèse H.</a:t>
                </a:r>
                <a:endParaRPr lang="en-US" sz="1800" i="1" dirty="0">
                  <a:effectLst/>
                  <a:ea typeface="Times New Roman" panose="02020603050405020304" pitchFamily="18" charset="0"/>
                  <a:cs typeface="Times New Roman" panose="02020603050405020304" pitchFamily="18" charset="0"/>
                </a:endParaRPr>
              </a:p>
              <a:p>
                <a:pPr algn="ctr"/>
                <a:endParaRPr lang="fr-FR" sz="1800" i="1" dirty="0">
                  <a:effectLst/>
                  <a:ea typeface="Times New Roman" panose="02020603050405020304" pitchFamily="18" charset="0"/>
                  <a:cs typeface="Times New Roman" panose="02020603050405020304" pitchFamily="18" charset="0"/>
                </a:endParaRPr>
              </a:p>
              <a:p>
                <a:pPr algn="ctr"/>
                <a14:m>
                  <m:oMath xmlns:m="http://schemas.openxmlformats.org/officeDocument/2006/math">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𝑃𝑟</m:t>
                    </m:r>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𝐻</m:t>
                    </m:r>
                    <m:d>
                      <m:dPr>
                        <m:begChr m:val="|"/>
                        <m:ctrlPr>
                          <a:rPr lang="en-US" sz="1800" i="1">
                            <a:effectLst/>
                            <a:latin typeface="Cambria Math" panose="02040503050406030204" pitchFamily="18" charset="0"/>
                            <a:cs typeface="Times New Roman" panose="02020603050405020304" pitchFamily="18" charset="0"/>
                          </a:rPr>
                        </m:ctrlPr>
                      </m:d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𝐸</m:t>
                        </m:r>
                      </m:e>
                    </m:d>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cs typeface="Times New Roman" panose="02020603050405020304" pitchFamily="18" charset="0"/>
                          </a:rPr>
                        </m:ctrlPr>
                      </m:fPr>
                      <m:num>
                        <m:func>
                          <m:funcPr>
                            <m:ctrlPr>
                              <a:rPr lang="en-US" sz="1800" i="1">
                                <a:effectLst/>
                                <a:latin typeface="Cambria Math" panose="02040503050406030204" pitchFamily="18" charset="0"/>
                                <a:cs typeface="Times New Roman" panose="02020603050405020304" pitchFamily="18" charset="0"/>
                              </a:rPr>
                            </m:ctrlPr>
                          </m:funcPr>
                          <m:fName>
                            <m:r>
                              <m:rPr>
                                <m:sty m:val="p"/>
                              </m:rPr>
                              <a:rPr lang="fr-FR" sz="180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n-US" sz="1800" i="1">
                                    <a:effectLst/>
                                    <a:latin typeface="Cambria Math" panose="02040503050406030204" pitchFamily="18" charset="0"/>
                                    <a:cs typeface="Times New Roman" panose="02020603050405020304" pitchFamily="18" charset="0"/>
                                  </a:rPr>
                                </m:ctrlPr>
                              </m:d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𝐸</m:t>
                                </m:r>
                              </m:e>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𝐻</m:t>
                                </m:r>
                              </m:e>
                            </m:d>
                          </m:e>
                        </m:func>
                        <m:r>
                          <a:rPr lang="fr-FR" sz="1800">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US" sz="1800" i="1">
                                <a:effectLst/>
                                <a:latin typeface="Cambria Math" panose="02040503050406030204" pitchFamily="18" charset="0"/>
                                <a:cs typeface="Times New Roman" panose="02020603050405020304" pitchFamily="18" charset="0"/>
                              </a:rPr>
                            </m:ctrlPr>
                          </m:funcPr>
                          <m:fName>
                            <m:r>
                              <m:rPr>
                                <m:sty m:val="p"/>
                              </m:rPr>
                              <a:rPr lang="fr-FR" sz="1800">
                                <a:effectLst/>
                                <a:latin typeface="Cambria Math" panose="02040503050406030204" pitchFamily="18" charset="0"/>
                                <a:ea typeface="Times New Roman" panose="02020603050405020304" pitchFamily="18" charset="0"/>
                                <a:cs typeface="Times New Roman" panose="02020603050405020304" pitchFamily="18" charset="0"/>
                              </a:rPr>
                              <m:t>Pr</m:t>
                            </m:r>
                          </m:fName>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𝐻</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num>
                      <m:den>
                        <m:r>
                          <m:rPr>
                            <m:sty m:val="p"/>
                          </m:rPr>
                          <a:rPr lang="fr-FR" sz="1800">
                            <a:effectLst/>
                            <a:latin typeface="Cambria Math" panose="02040503050406030204" pitchFamily="18" charset="0"/>
                            <a:ea typeface="Times New Roman" panose="02020603050405020304" pitchFamily="18" charset="0"/>
                            <a:cs typeface="Times New Roman" panose="02020603050405020304" pitchFamily="18" charset="0"/>
                          </a:rPr>
                          <m:t>Pr</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fr-FR" sz="1800" dirty="0">
                    <a:effectLst/>
                    <a:ea typeface="Times New Roman" panose="02020603050405020304" pitchFamily="18" charset="0"/>
                    <a:cs typeface="Times-Roman"/>
                  </a:rPr>
                  <a:t>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nary>
                          <m:naryPr>
                            <m:chr m:val="∏"/>
                            <m:limLoc m:val="undOvr"/>
                            <m:ctrlPr>
                              <a:rPr lang="en-US" i="1">
                                <a:latin typeface="Cambria Math" panose="02040503050406030204" pitchFamily="18" charset="0"/>
                              </a:rPr>
                            </m:ctrlPr>
                          </m:naryPr>
                          <m:sub>
                            <m: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𝑚</m:t>
                            </m:r>
                          </m:sup>
                          <m:e>
                            <m:r>
                              <a:rPr lang="fr-FR" i="1">
                                <a:latin typeface="Cambria Math" panose="02040503050406030204" pitchFamily="18" charset="0"/>
                              </a:rPr>
                              <m:t>𝑃𝑟</m:t>
                            </m:r>
                            <m:r>
                              <a:rPr lang="fr-FR" i="1">
                                <a:latin typeface="Cambria Math" panose="02040503050406030204" pitchFamily="18" charset="0"/>
                              </a:rPr>
                              <m:t>(</m:t>
                            </m:r>
                            <m:sSub>
                              <m:sSubPr>
                                <m:ctrlPr>
                                  <a:rPr lang="en-US" i="1">
                                    <a:latin typeface="Cambria Math" panose="02040503050406030204" pitchFamily="18" charset="0"/>
                                  </a:rPr>
                                </m:ctrlPr>
                              </m:sSubPr>
                              <m:e>
                                <m:r>
                                  <a:rPr lang="fr-FR" i="1">
                                    <a:latin typeface="Cambria Math" panose="02040503050406030204" pitchFamily="18" charset="0"/>
                                  </a:rPr>
                                  <m:t>𝐸</m:t>
                                </m:r>
                              </m:e>
                              <m:sub>
                                <m:r>
                                  <a:rPr lang="fr-FR" i="1">
                                    <a:latin typeface="Cambria Math" panose="02040503050406030204" pitchFamily="18" charset="0"/>
                                  </a:rPr>
                                  <m:t>𝑖</m:t>
                                </m:r>
                              </m:sub>
                            </m:sSub>
                            <m:r>
                              <a:rPr lang="fr-FR" i="1">
                                <a:latin typeface="Cambria Math" panose="02040503050406030204" pitchFamily="18" charset="0"/>
                              </a:rPr>
                              <m:t>|</m:t>
                            </m:r>
                            <m:r>
                              <a:rPr lang="fr-FR" i="1">
                                <a:latin typeface="Cambria Math" panose="02040503050406030204" pitchFamily="18" charset="0"/>
                              </a:rPr>
                              <m:t>𝐻</m:t>
                            </m:r>
                            <m:r>
                              <a:rPr lang="fr-FR" i="1">
                                <a:latin typeface="Cambria Math" panose="02040503050406030204" pitchFamily="18" charset="0"/>
                              </a:rPr>
                              <m:t>)</m:t>
                            </m:r>
                          </m:e>
                        </m:nary>
                        <m:func>
                          <m:funcPr>
                            <m:ctrlPr>
                              <a:rPr lang="en-US" i="1">
                                <a:latin typeface="Cambria Math" panose="02040503050406030204" pitchFamily="18" charset="0"/>
                                <a:cs typeface="Times New Roman" panose="02020603050405020304" pitchFamily="18" charset="0"/>
                              </a:rPr>
                            </m:ctrlPr>
                          </m:funcPr>
                          <m:fName>
                            <m:r>
                              <m:rPr>
                                <m:sty m:val="p"/>
                              </m:rPr>
                              <a:rPr lang="fr-FR">
                                <a:latin typeface="Cambria Math" panose="02040503050406030204" pitchFamily="18" charset="0"/>
                                <a:ea typeface="Times New Roman" panose="02020603050405020304" pitchFamily="18" charset="0"/>
                                <a:cs typeface="Times New Roman" panose="02020603050405020304" pitchFamily="18" charset="0"/>
                              </a:rPr>
                              <m:t>Pr</m:t>
                            </m:r>
                          </m:fName>
                          <m:e>
                            <m:r>
                              <a:rPr lang="fr-FR" i="1">
                                <a:latin typeface="Cambria Math" panose="02040503050406030204" pitchFamily="18" charset="0"/>
                                <a:ea typeface="Times New Roman" panose="02020603050405020304" pitchFamily="18" charset="0"/>
                                <a:cs typeface="Times New Roman" panose="02020603050405020304" pitchFamily="18" charset="0"/>
                              </a:rPr>
                              <m:t>(</m:t>
                            </m:r>
                            <m:r>
                              <a:rPr lang="fr-FR" i="1">
                                <a:latin typeface="Cambria Math" panose="02040503050406030204" pitchFamily="18" charset="0"/>
                                <a:ea typeface="Times New Roman" panose="02020603050405020304" pitchFamily="18" charset="0"/>
                                <a:cs typeface="Times New Roman" panose="02020603050405020304" pitchFamily="18" charset="0"/>
                              </a:rPr>
                              <m:t>𝐻</m:t>
                            </m:r>
                            <m:r>
                              <a:rPr lang="fr-FR" i="1">
                                <a:latin typeface="Cambria Math" panose="02040503050406030204" pitchFamily="18" charset="0"/>
                                <a:ea typeface="Times New Roman" panose="02020603050405020304" pitchFamily="18" charset="0"/>
                                <a:cs typeface="Times New Roman" panose="02020603050405020304" pitchFamily="18" charset="0"/>
                              </a:rPr>
                              <m:t>)</m:t>
                            </m:r>
                          </m:e>
                        </m:func>
                        <m:r>
                          <a:rPr lang="fr-FR" i="1">
                            <a:latin typeface="Cambria Math" panose="02040503050406030204" pitchFamily="18" charset="0"/>
                            <a:ea typeface="Times New Roman" panose="02020603050405020304" pitchFamily="18" charset="0"/>
                            <a:cs typeface="Times New Roman" panose="02020603050405020304" pitchFamily="18" charset="0"/>
                          </a:rPr>
                          <m:t> </m:t>
                        </m:r>
                      </m:num>
                      <m:den>
                        <m:r>
                          <m:rPr>
                            <m:sty m:val="p"/>
                          </m:rPr>
                          <a:rPr lang="fr-FR">
                            <a:latin typeface="Cambria Math" panose="02040503050406030204" pitchFamily="18" charset="0"/>
                            <a:ea typeface="Times New Roman" panose="02020603050405020304" pitchFamily="18" charset="0"/>
                            <a:cs typeface="Times New Roman" panose="02020603050405020304" pitchFamily="18" charset="0"/>
                          </a:rPr>
                          <m:t>Pr</m:t>
                        </m:r>
                        <m:r>
                          <a:rPr lang="fr-FR" i="1">
                            <a:latin typeface="Cambria Math" panose="02040503050406030204" pitchFamily="18" charset="0"/>
                            <a:ea typeface="Times New Roman" panose="02020603050405020304" pitchFamily="18" charset="0"/>
                            <a:cs typeface="Times New Roman" panose="02020603050405020304" pitchFamily="18" charset="0"/>
                          </a:rPr>
                          <m:t>[</m:t>
                        </m:r>
                        <m:r>
                          <a:rPr lang="fr-FR" i="1">
                            <a:latin typeface="Cambria Math" panose="02040503050406030204" pitchFamily="18" charset="0"/>
                            <a:ea typeface="Times New Roman" panose="02020603050405020304" pitchFamily="18" charset="0"/>
                            <a:cs typeface="Times New Roman" panose="02020603050405020304" pitchFamily="18" charset="0"/>
                          </a:rPr>
                          <m:t>𝐸</m:t>
                        </m:r>
                        <m:r>
                          <a:rPr lang="fr-FR" i="1">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fr-FR" dirty="0">
                    <a:ea typeface="Times New Roman" panose="02020603050405020304" pitchFamily="18" charset="0"/>
                    <a:cs typeface="Times-Roman"/>
                  </a:rPr>
                  <a:t> , m est le nombre</a:t>
                </a:r>
              </a:p>
              <a:p>
                <a:pPr algn="ctr"/>
                <a:r>
                  <a:rPr lang="fr-FR" sz="1800" dirty="0">
                    <a:effectLst/>
                    <a:ea typeface="Times New Roman" panose="02020603050405020304" pitchFamily="18" charset="0"/>
                    <a:cs typeface="Times-Roman"/>
                  </a:rPr>
                  <a:t>                                                                             d’attributs</a:t>
                </a:r>
              </a:p>
              <a:p>
                <a:endParaRPr lang="fr-FR" dirty="0"/>
              </a:p>
            </p:txBody>
          </p:sp>
        </mc:Choice>
        <mc:Fallback xmlns="">
          <p:sp>
            <p:nvSpPr>
              <p:cNvPr id="2" name="TextBox 1">
                <a:extLst>
                  <a:ext uri="{FF2B5EF4-FFF2-40B4-BE49-F238E27FC236}">
                    <a16:creationId xmlns:a16="http://schemas.microsoft.com/office/drawing/2014/main" id="{54C63965-9738-4284-B97F-5C2DB15824E9}"/>
                  </a:ext>
                </a:extLst>
              </p:cNvPr>
              <p:cNvSpPr txBox="1">
                <a:spLocks noRot="1" noChangeAspect="1" noMove="1" noResize="1" noEditPoints="1" noAdjustHandles="1" noChangeArrowheads="1" noChangeShapeType="1" noTextEdit="1"/>
              </p:cNvSpPr>
              <p:nvPr>
                <p:custDataLst>
                  <p:tags r:id="rId17"/>
                </p:custDataLst>
              </p:nvPr>
            </p:nvSpPr>
            <p:spPr>
              <a:xfrm>
                <a:off x="1211179" y="1859275"/>
                <a:ext cx="10339137" cy="2770117"/>
              </a:xfrm>
              <a:prstGeom prst="rect">
                <a:avLst/>
              </a:prstGeom>
              <a:blipFill>
                <a:blip r:embed="rId18"/>
                <a:stretch>
                  <a:fillRect l="-531" t="-1101"/>
                </a:stretch>
              </a:blipFill>
            </p:spPr>
            <p:txBody>
              <a:bodyPr/>
              <a:lstStyle/>
              <a:p>
                <a:r>
                  <a:rPr lang="fr-FR">
                    <a:noFill/>
                  </a:rPr>
                  <a:t> </a:t>
                </a:r>
              </a:p>
            </p:txBody>
          </p:sp>
        </mc:Fallback>
      </mc:AlternateContent>
      <p:cxnSp>
        <p:nvCxnSpPr>
          <p:cNvPr id="4" name="Straight Arrow Connector 3">
            <a:extLst>
              <a:ext uri="{FF2B5EF4-FFF2-40B4-BE49-F238E27FC236}">
                <a16:creationId xmlns:a16="http://schemas.microsoft.com/office/drawing/2014/main" id="{FE82CF25-927B-4207-9293-3BD7EFB44C6C}"/>
              </a:ext>
            </a:extLst>
          </p:cNvPr>
          <p:cNvCxnSpPr>
            <a:cxnSpLocks/>
          </p:cNvCxnSpPr>
          <p:nvPr>
            <p:custDataLst>
              <p:tags r:id="rId4"/>
            </p:custDataLst>
          </p:nvPr>
        </p:nvCxnSpPr>
        <p:spPr>
          <a:xfrm>
            <a:off x="2898321" y="3777246"/>
            <a:ext cx="342900" cy="8050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310EBB65-77AD-475A-AEF5-5614CA9647D9}"/>
              </a:ext>
            </a:extLst>
          </p:cNvPr>
          <p:cNvCxnSpPr>
            <a:cxnSpLocks/>
          </p:cNvCxnSpPr>
          <p:nvPr>
            <p:custDataLst>
              <p:tags r:id="rId5"/>
            </p:custDataLst>
          </p:nvPr>
        </p:nvCxnSpPr>
        <p:spPr>
          <a:xfrm flipV="1">
            <a:off x="6829353" y="4028861"/>
            <a:ext cx="0" cy="1675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a:extLst>
              <a:ext uri="{FF2B5EF4-FFF2-40B4-BE49-F238E27FC236}">
                <a16:creationId xmlns:a16="http://schemas.microsoft.com/office/drawing/2014/main" id="{F575534F-33AB-4D8B-AF93-5DF7D346418F}"/>
              </a:ext>
            </a:extLst>
          </p:cNvPr>
          <p:cNvCxnSpPr>
            <a:cxnSpLocks/>
          </p:cNvCxnSpPr>
          <p:nvPr>
            <p:custDataLst>
              <p:tags r:id="rId6"/>
            </p:custDataLst>
          </p:nvPr>
        </p:nvCxnSpPr>
        <p:spPr>
          <a:xfrm flipV="1">
            <a:off x="4474029" y="3800681"/>
            <a:ext cx="244448" cy="31197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Arrow Connector 17">
            <a:extLst>
              <a:ext uri="{FF2B5EF4-FFF2-40B4-BE49-F238E27FC236}">
                <a16:creationId xmlns:a16="http://schemas.microsoft.com/office/drawing/2014/main" id="{ED14193C-9958-4755-9846-9902F7B87F3C}"/>
              </a:ext>
            </a:extLst>
          </p:cNvPr>
          <p:cNvCxnSpPr>
            <a:cxnSpLocks/>
          </p:cNvCxnSpPr>
          <p:nvPr>
            <p:custDataLst>
              <p:tags r:id="rId7"/>
            </p:custDataLst>
          </p:nvPr>
        </p:nvCxnSpPr>
        <p:spPr>
          <a:xfrm flipH="1">
            <a:off x="5388430" y="3429000"/>
            <a:ext cx="380547" cy="1796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TextBox 19">
            <a:extLst>
              <a:ext uri="{FF2B5EF4-FFF2-40B4-BE49-F238E27FC236}">
                <a16:creationId xmlns:a16="http://schemas.microsoft.com/office/drawing/2014/main" id="{794CB906-06DD-4FAE-99EA-16FA7F786C1B}"/>
              </a:ext>
            </a:extLst>
          </p:cNvPr>
          <p:cNvSpPr txBox="1"/>
          <p:nvPr>
            <p:custDataLst>
              <p:tags r:id="rId8"/>
            </p:custDataLst>
          </p:nvPr>
        </p:nvSpPr>
        <p:spPr>
          <a:xfrm>
            <a:off x="572797" y="3514492"/>
            <a:ext cx="2200731" cy="338554"/>
          </a:xfrm>
          <a:prstGeom prst="rect">
            <a:avLst/>
          </a:prstGeom>
          <a:noFill/>
        </p:spPr>
        <p:txBody>
          <a:bodyPr wrap="none" rtlCol="0">
            <a:spAutoFit/>
          </a:bodyPr>
          <a:lstStyle/>
          <a:p>
            <a:r>
              <a:rPr lang="fr-FR" sz="1600" dirty="0"/>
              <a:t>Probabilité postérieure </a:t>
            </a:r>
          </a:p>
        </p:txBody>
      </p:sp>
      <p:sp>
        <p:nvSpPr>
          <p:cNvPr id="21" name="TextBox 20">
            <a:extLst>
              <a:ext uri="{FF2B5EF4-FFF2-40B4-BE49-F238E27FC236}">
                <a16:creationId xmlns:a16="http://schemas.microsoft.com/office/drawing/2014/main" id="{FE539D16-AF8C-46D5-9130-2EF26F65705D}"/>
              </a:ext>
            </a:extLst>
          </p:cNvPr>
          <p:cNvSpPr txBox="1"/>
          <p:nvPr>
            <p:custDataLst>
              <p:tags r:id="rId9"/>
            </p:custDataLst>
          </p:nvPr>
        </p:nvSpPr>
        <p:spPr>
          <a:xfrm>
            <a:off x="2408604" y="4094393"/>
            <a:ext cx="2747355" cy="338554"/>
          </a:xfrm>
          <a:prstGeom prst="rect">
            <a:avLst/>
          </a:prstGeom>
          <a:noFill/>
        </p:spPr>
        <p:txBody>
          <a:bodyPr wrap="none" rtlCol="0">
            <a:spAutoFit/>
          </a:bodyPr>
          <a:lstStyle/>
          <a:p>
            <a:r>
              <a:rPr lang="fr-FR" sz="1600" dirty="0"/>
              <a:t>Probabilité de vraisemblance </a:t>
            </a:r>
          </a:p>
        </p:txBody>
      </p:sp>
      <p:sp>
        <p:nvSpPr>
          <p:cNvPr id="22" name="TextBox 21">
            <a:extLst>
              <a:ext uri="{FF2B5EF4-FFF2-40B4-BE49-F238E27FC236}">
                <a16:creationId xmlns:a16="http://schemas.microsoft.com/office/drawing/2014/main" id="{A5C93C0C-80AD-456A-9EB7-6F4480048B22}"/>
              </a:ext>
            </a:extLst>
          </p:cNvPr>
          <p:cNvSpPr txBox="1"/>
          <p:nvPr>
            <p:custDataLst>
              <p:tags r:id="rId10"/>
            </p:custDataLst>
          </p:nvPr>
        </p:nvSpPr>
        <p:spPr>
          <a:xfrm>
            <a:off x="5768977" y="3244334"/>
            <a:ext cx="2836180" cy="338554"/>
          </a:xfrm>
          <a:prstGeom prst="rect">
            <a:avLst/>
          </a:prstGeom>
          <a:noFill/>
        </p:spPr>
        <p:txBody>
          <a:bodyPr wrap="square" rtlCol="0">
            <a:spAutoFit/>
          </a:bodyPr>
          <a:lstStyle/>
          <a:p>
            <a:r>
              <a:rPr lang="fr-FR" sz="1600" dirty="0"/>
              <a:t>Probabilité antérieure</a:t>
            </a:r>
          </a:p>
        </p:txBody>
      </p:sp>
      <p:sp>
        <p:nvSpPr>
          <p:cNvPr id="23" name="TextBox 22">
            <a:extLst>
              <a:ext uri="{FF2B5EF4-FFF2-40B4-BE49-F238E27FC236}">
                <a16:creationId xmlns:a16="http://schemas.microsoft.com/office/drawing/2014/main" id="{3860C7CF-8517-4862-8B40-389C204E6779}"/>
              </a:ext>
            </a:extLst>
          </p:cNvPr>
          <p:cNvSpPr txBox="1"/>
          <p:nvPr>
            <p:custDataLst>
              <p:tags r:id="rId11"/>
            </p:custDataLst>
          </p:nvPr>
        </p:nvSpPr>
        <p:spPr>
          <a:xfrm>
            <a:off x="5864906" y="4112652"/>
            <a:ext cx="2026004" cy="338554"/>
          </a:xfrm>
          <a:prstGeom prst="rect">
            <a:avLst/>
          </a:prstGeom>
          <a:noFill/>
        </p:spPr>
        <p:txBody>
          <a:bodyPr wrap="none" rtlCol="0">
            <a:spAutoFit/>
          </a:bodyPr>
          <a:lstStyle/>
          <a:p>
            <a:r>
              <a:rPr lang="fr-FR" sz="1600" dirty="0"/>
              <a:t>Probabilité marginale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64E808-E9D2-4462-8D6A-018E78BC7A81}"/>
                  </a:ext>
                </a:extLst>
              </p:cNvPr>
              <p:cNvSpPr txBox="1"/>
              <p:nvPr>
                <p:custDataLst>
                  <p:tags r:id="rId12"/>
                </p:custDataLst>
              </p:nvPr>
            </p:nvSpPr>
            <p:spPr>
              <a:xfrm>
                <a:off x="1130395" y="4387959"/>
                <a:ext cx="11397916" cy="951351"/>
              </a:xfrm>
              <a:prstGeom prst="rect">
                <a:avLst/>
              </a:prstGeom>
              <a:noFill/>
            </p:spPr>
            <p:txBody>
              <a:bodyPr wrap="square" rtlCol="0">
                <a:spAutoFit/>
              </a:bodyPr>
              <a:lstStyle/>
              <a:p>
                <a:r>
                  <a:rPr lang="fr-FR" dirty="0">
                    <a:ea typeface="Times New Roman" panose="02020603050405020304" pitchFamily="18" charset="0"/>
                    <a:cs typeface="Times-Roman"/>
                  </a:rPr>
                  <a:t>3- Normaliser les probabilités postérieure suivant :   </a:t>
                </a:r>
                <a14:m>
                  <m:oMath xmlns:m="http://schemas.openxmlformats.org/officeDocument/2006/math">
                    <m:r>
                      <a:rPr lang="fr-FR" i="1" smtClean="0">
                        <a:effectLst/>
                        <a:latin typeface="Cambria Math" panose="02040503050406030204" pitchFamily="18" charset="0"/>
                        <a:ea typeface="Times New Roman" panose="02020603050405020304" pitchFamily="18" charset="0"/>
                        <a:cs typeface="Times-Roman"/>
                      </a:rPr>
                      <m:t>𝑃</m:t>
                    </m:r>
                    <m:d>
                      <m:dPr>
                        <m:endChr m:val="|"/>
                        <m:ctrlPr>
                          <a:rPr lang="en-US" i="1">
                            <a:effectLst/>
                            <a:latin typeface="Cambria Math" panose="02040503050406030204" pitchFamily="18" charset="0"/>
                            <a:cs typeface="Times-Roman"/>
                          </a:rPr>
                        </m:ctrlPr>
                      </m:dPr>
                      <m:e>
                        <m:sSub>
                          <m:sSubPr>
                            <m:ctrlPr>
                              <a:rPr lang="en-US" i="1">
                                <a:effectLst/>
                                <a:latin typeface="Cambria Math" panose="02040503050406030204" pitchFamily="18" charset="0"/>
                                <a:cs typeface="Times-Roman"/>
                              </a:rPr>
                            </m:ctrlPr>
                          </m:sSubPr>
                          <m:e>
                            <m:r>
                              <a:rPr lang="fr-FR" i="1">
                                <a:effectLst/>
                                <a:latin typeface="Cambria Math" panose="02040503050406030204" pitchFamily="18" charset="0"/>
                                <a:ea typeface="Times New Roman" panose="02020603050405020304" pitchFamily="18" charset="0"/>
                                <a:cs typeface="Times-Roman"/>
                              </a:rPr>
                              <m:t>𝐻</m:t>
                            </m:r>
                          </m:e>
                          <m:sub>
                            <m:r>
                              <a:rPr lang="fr-FR" i="1">
                                <a:effectLst/>
                                <a:latin typeface="Cambria Math" panose="02040503050406030204" pitchFamily="18" charset="0"/>
                                <a:ea typeface="Times New Roman" panose="02020603050405020304" pitchFamily="18" charset="0"/>
                                <a:cs typeface="Times-Roman"/>
                              </a:rPr>
                              <m:t>𝑘</m:t>
                            </m:r>
                          </m:sub>
                        </m:sSub>
                      </m:e>
                    </m:d>
                    <m:r>
                      <a:rPr lang="fr-FR" i="1">
                        <a:effectLst/>
                        <a:latin typeface="Cambria Math" panose="02040503050406030204" pitchFamily="18" charset="0"/>
                        <a:ea typeface="Times New Roman" panose="02020603050405020304" pitchFamily="18" charset="0"/>
                        <a:cs typeface="Times-Roman"/>
                      </a:rPr>
                      <m:t>𝐸</m:t>
                    </m:r>
                    <m:r>
                      <a:rPr lang="fr-FR" i="1">
                        <a:effectLst/>
                        <a:latin typeface="Cambria Math" panose="02040503050406030204" pitchFamily="18" charset="0"/>
                        <a:ea typeface="Times New Roman" panose="02020603050405020304" pitchFamily="18" charset="0"/>
                        <a:cs typeface="Times-Roman"/>
                      </a:rPr>
                      <m:t>)= </m:t>
                    </m:r>
                    <m:f>
                      <m:fPr>
                        <m:ctrlPr>
                          <a:rPr lang="en-US" i="1">
                            <a:effectLst/>
                            <a:latin typeface="Cambria Math" panose="02040503050406030204" pitchFamily="18" charset="0"/>
                            <a:cs typeface="Times-Roman"/>
                          </a:rPr>
                        </m:ctrlPr>
                      </m:fPr>
                      <m:num>
                        <m:f>
                          <m:fPr>
                            <m:ctrlPr>
                              <a:rPr lang="en-US" i="1">
                                <a:effectLst/>
                                <a:latin typeface="Cambria Math" panose="02040503050406030204" pitchFamily="18" charset="0"/>
                                <a:cs typeface="Times-Roman"/>
                              </a:rPr>
                            </m:ctrlPr>
                          </m:fPr>
                          <m:num>
                            <m:func>
                              <m:funcPr>
                                <m:ctrlPr>
                                  <a:rPr lang="en-US" i="1">
                                    <a:effectLst/>
                                    <a:latin typeface="Cambria Math" panose="02040503050406030204" pitchFamily="18" charset="0"/>
                                    <a:cs typeface="Times-Roman"/>
                                  </a:rPr>
                                </m:ctrlPr>
                              </m:funcPr>
                              <m:fName>
                                <m:r>
                                  <m:rPr>
                                    <m:sty m:val="p"/>
                                  </m:rPr>
                                  <a:rPr lang="fr-FR">
                                    <a:effectLst/>
                                    <a:latin typeface="Cambria Math" panose="02040503050406030204" pitchFamily="18" charset="0"/>
                                    <a:ea typeface="Times New Roman" panose="02020603050405020304" pitchFamily="18" charset="0"/>
                                    <a:cs typeface="Times-Roman"/>
                                  </a:rPr>
                                  <m:t>Pr</m:t>
                                </m:r>
                              </m:fName>
                              <m:e>
                                <m:d>
                                  <m:dPr>
                                    <m:ctrlPr>
                                      <a:rPr lang="en-US" i="1">
                                        <a:effectLst/>
                                        <a:latin typeface="Cambria Math" panose="02040503050406030204" pitchFamily="18" charset="0"/>
                                        <a:cs typeface="Times-Roman"/>
                                      </a:rPr>
                                    </m:ctrlPr>
                                  </m:dPr>
                                  <m:e>
                                    <m:r>
                                      <a:rPr lang="fr-FR" i="1">
                                        <a:effectLst/>
                                        <a:latin typeface="Cambria Math" panose="02040503050406030204" pitchFamily="18" charset="0"/>
                                        <a:ea typeface="Times New Roman" panose="02020603050405020304" pitchFamily="18" charset="0"/>
                                        <a:cs typeface="Times-Roman"/>
                                      </a:rPr>
                                      <m:t>𝐸</m:t>
                                    </m:r>
                                  </m:e>
                                  <m:e>
                                    <m:sSub>
                                      <m:sSubPr>
                                        <m:ctrlPr>
                                          <a:rPr lang="en-US" i="1">
                                            <a:effectLst/>
                                            <a:latin typeface="Cambria Math" panose="02040503050406030204" pitchFamily="18" charset="0"/>
                                            <a:cs typeface="Times-Roman"/>
                                          </a:rPr>
                                        </m:ctrlPr>
                                      </m:sSubPr>
                                      <m:e>
                                        <m:r>
                                          <a:rPr lang="fr-FR" i="1">
                                            <a:effectLst/>
                                            <a:latin typeface="Cambria Math" panose="02040503050406030204" pitchFamily="18" charset="0"/>
                                            <a:ea typeface="Times New Roman" panose="02020603050405020304" pitchFamily="18" charset="0"/>
                                            <a:cs typeface="Times-Roman"/>
                                          </a:rPr>
                                          <m:t>𝐻</m:t>
                                        </m:r>
                                      </m:e>
                                      <m:sub>
                                        <m:r>
                                          <a:rPr lang="fr-FR" i="1">
                                            <a:effectLst/>
                                            <a:latin typeface="Cambria Math" panose="02040503050406030204" pitchFamily="18" charset="0"/>
                                            <a:ea typeface="Times New Roman" panose="02020603050405020304" pitchFamily="18" charset="0"/>
                                            <a:cs typeface="Times-Roman"/>
                                          </a:rPr>
                                          <m:t>𝑘</m:t>
                                        </m:r>
                                      </m:sub>
                                    </m:sSub>
                                  </m:e>
                                </m:d>
                              </m:e>
                            </m:func>
                            <m:r>
                              <m:rPr>
                                <m:sty m:val="p"/>
                              </m:rPr>
                              <a:rPr lang="fr-FR">
                                <a:effectLst/>
                                <a:latin typeface="Cambria Math" panose="02040503050406030204" pitchFamily="18" charset="0"/>
                                <a:ea typeface="Times New Roman" panose="02020603050405020304" pitchFamily="18" charset="0"/>
                                <a:cs typeface="Times-Roman"/>
                              </a:rPr>
                              <m:t>Pr</m:t>
                            </m:r>
                            <m:r>
                              <a:rPr lang="fr-FR">
                                <a:effectLst/>
                                <a:latin typeface="Cambria Math" panose="02040503050406030204" pitchFamily="18" charset="0"/>
                                <a:ea typeface="Times New Roman" panose="02020603050405020304" pitchFamily="18" charset="0"/>
                                <a:cs typeface="Times-Roman"/>
                              </a:rPr>
                              <m:t>⁡</m:t>
                            </m:r>
                            <m:r>
                              <a:rPr lang="fr-FR" i="1">
                                <a:effectLst/>
                                <a:latin typeface="Cambria Math" panose="02040503050406030204" pitchFamily="18" charset="0"/>
                                <a:ea typeface="Times New Roman" panose="02020603050405020304" pitchFamily="18" charset="0"/>
                                <a:cs typeface="Times-Roman"/>
                              </a:rPr>
                              <m:t>(</m:t>
                            </m:r>
                            <m:sSub>
                              <m:sSubPr>
                                <m:ctrlPr>
                                  <a:rPr lang="en-US" i="1">
                                    <a:effectLst/>
                                    <a:latin typeface="Cambria Math" panose="02040503050406030204" pitchFamily="18" charset="0"/>
                                    <a:cs typeface="Times-Roman"/>
                                  </a:rPr>
                                </m:ctrlPr>
                              </m:sSubPr>
                              <m:e>
                                <m:r>
                                  <a:rPr lang="fr-FR" i="1">
                                    <a:effectLst/>
                                    <a:latin typeface="Cambria Math" panose="02040503050406030204" pitchFamily="18" charset="0"/>
                                    <a:ea typeface="Times New Roman" panose="02020603050405020304" pitchFamily="18" charset="0"/>
                                    <a:cs typeface="Times-Roman"/>
                                  </a:rPr>
                                  <m:t>𝐻</m:t>
                                </m:r>
                              </m:e>
                              <m:sub>
                                <m:r>
                                  <a:rPr lang="fr-FR" i="1">
                                    <a:effectLst/>
                                    <a:latin typeface="Cambria Math" panose="02040503050406030204" pitchFamily="18" charset="0"/>
                                    <a:ea typeface="Times New Roman" panose="02020603050405020304" pitchFamily="18" charset="0"/>
                                    <a:cs typeface="Times-Roman"/>
                                  </a:rPr>
                                  <m:t>𝑘</m:t>
                                </m:r>
                              </m:sub>
                            </m:sSub>
                            <m:r>
                              <a:rPr lang="fr-FR" i="1">
                                <a:effectLst/>
                                <a:latin typeface="Cambria Math" panose="02040503050406030204" pitchFamily="18" charset="0"/>
                                <a:ea typeface="Times New Roman" panose="02020603050405020304" pitchFamily="18" charset="0"/>
                                <a:cs typeface="Times-Roman"/>
                              </a:rPr>
                              <m:t>)</m:t>
                            </m:r>
                          </m:num>
                          <m:den>
                            <m:r>
                              <m:rPr>
                                <m:sty m:val="p"/>
                              </m:rPr>
                              <a:rPr lang="fr-FR" strike="sngStrike">
                                <a:effectLst/>
                                <a:latin typeface="Cambria Math" panose="02040503050406030204" pitchFamily="18" charset="0"/>
                                <a:ea typeface="Times New Roman" panose="02020603050405020304" pitchFamily="18" charset="0"/>
                                <a:cs typeface="Times-Roman"/>
                              </a:rPr>
                              <m:t>Pr</m:t>
                            </m:r>
                            <m:r>
                              <a:rPr lang="fr-FR" i="1" strike="sngStrike">
                                <a:effectLst/>
                                <a:latin typeface="Cambria Math" panose="02040503050406030204" pitchFamily="18" charset="0"/>
                                <a:ea typeface="Times New Roman" panose="02020603050405020304" pitchFamily="18" charset="0"/>
                                <a:cs typeface="Times-Roman"/>
                              </a:rPr>
                              <m:t>(</m:t>
                            </m:r>
                            <m:r>
                              <a:rPr lang="fr-FR" i="1" strike="sngStrike">
                                <a:effectLst/>
                                <a:latin typeface="Cambria Math" panose="02040503050406030204" pitchFamily="18" charset="0"/>
                                <a:ea typeface="Times New Roman" panose="02020603050405020304" pitchFamily="18" charset="0"/>
                                <a:cs typeface="Times-Roman"/>
                              </a:rPr>
                              <m:t>𝐸</m:t>
                            </m:r>
                            <m:r>
                              <a:rPr lang="fr-FR" i="1" strike="sngStrike">
                                <a:effectLst/>
                                <a:latin typeface="Cambria Math" panose="02040503050406030204" pitchFamily="18" charset="0"/>
                                <a:ea typeface="Times New Roman" panose="02020603050405020304" pitchFamily="18" charset="0"/>
                                <a:cs typeface="Times-Roman"/>
                              </a:rPr>
                              <m:t>)</m:t>
                            </m:r>
                          </m:den>
                        </m:f>
                      </m:num>
                      <m:den>
                        <m:f>
                          <m:fPr>
                            <m:ctrlPr>
                              <a:rPr lang="en-US" i="1">
                                <a:effectLst/>
                                <a:latin typeface="Cambria Math" panose="02040503050406030204" pitchFamily="18" charset="0"/>
                                <a:cs typeface="Times-Roman"/>
                              </a:rPr>
                            </m:ctrlPr>
                          </m:fPr>
                          <m:num>
                            <m:nary>
                              <m:naryPr>
                                <m:chr m:val="∑"/>
                                <m:limLoc m:val="undOvr"/>
                                <m:ctrlPr>
                                  <a:rPr lang="en-US" i="1">
                                    <a:effectLst/>
                                    <a:latin typeface="Cambria Math" panose="02040503050406030204" pitchFamily="18" charset="0"/>
                                    <a:cs typeface="Times-Roman"/>
                                  </a:rPr>
                                </m:ctrlPr>
                              </m:naryPr>
                              <m:sub>
                                <m:r>
                                  <a:rPr lang="fr-FR" i="1">
                                    <a:effectLst/>
                                    <a:latin typeface="Cambria Math" panose="02040503050406030204" pitchFamily="18" charset="0"/>
                                    <a:ea typeface="Times New Roman" panose="02020603050405020304" pitchFamily="18" charset="0"/>
                                    <a:cs typeface="Times-Roman"/>
                                  </a:rPr>
                                  <m:t>𝑖</m:t>
                                </m:r>
                                <m:r>
                                  <a:rPr lang="fr-FR" i="1">
                                    <a:effectLst/>
                                    <a:latin typeface="Cambria Math" panose="02040503050406030204" pitchFamily="18" charset="0"/>
                                    <a:ea typeface="Times New Roman" panose="02020603050405020304" pitchFamily="18" charset="0"/>
                                    <a:cs typeface="Times-Roman"/>
                                  </a:rPr>
                                  <m:t>=1</m:t>
                                </m:r>
                              </m:sub>
                              <m:sup>
                                <m:r>
                                  <a:rPr lang="fr-FR" i="1">
                                    <a:effectLst/>
                                    <a:latin typeface="Cambria Math" panose="02040503050406030204" pitchFamily="18" charset="0"/>
                                    <a:ea typeface="Times New Roman" panose="02020603050405020304" pitchFamily="18" charset="0"/>
                                    <a:cs typeface="Times-Roman"/>
                                  </a:rPr>
                                  <m:t>𝑛</m:t>
                                </m:r>
                              </m:sup>
                              <m:e>
                                <m:r>
                                  <a:rPr lang="fr-FR" i="1">
                                    <a:effectLst/>
                                    <a:latin typeface="Cambria Math" panose="02040503050406030204" pitchFamily="18" charset="0"/>
                                    <a:ea typeface="Times New Roman" panose="02020603050405020304" pitchFamily="18" charset="0"/>
                                    <a:cs typeface="Times-Roman"/>
                                  </a:rPr>
                                  <m:t>𝑃</m:t>
                                </m:r>
                                <m:r>
                                  <a:rPr lang="fr-FR" i="1">
                                    <a:effectLst/>
                                    <a:latin typeface="Cambria Math" panose="02040503050406030204" pitchFamily="18" charset="0"/>
                                    <a:ea typeface="Times New Roman" panose="02020603050405020304" pitchFamily="18" charset="0"/>
                                    <a:cs typeface="Times-Roman"/>
                                  </a:rPr>
                                  <m:t>(</m:t>
                                </m:r>
                                <m:r>
                                  <a:rPr lang="fr-FR" i="1">
                                    <a:effectLst/>
                                    <a:latin typeface="Cambria Math" panose="02040503050406030204" pitchFamily="18" charset="0"/>
                                    <a:ea typeface="Times New Roman" panose="02020603050405020304" pitchFamily="18" charset="0"/>
                                    <a:cs typeface="Times-Roman"/>
                                  </a:rPr>
                                  <m:t>𝐸</m:t>
                                </m:r>
                                <m:r>
                                  <a:rPr lang="fr-FR" i="1">
                                    <a:effectLst/>
                                    <a:latin typeface="Cambria Math" panose="02040503050406030204" pitchFamily="18" charset="0"/>
                                    <a:ea typeface="Times New Roman" panose="02020603050405020304" pitchFamily="18" charset="0"/>
                                    <a:cs typeface="Times-Roman"/>
                                  </a:rPr>
                                  <m:t>|</m:t>
                                </m:r>
                                <m:sSub>
                                  <m:sSubPr>
                                    <m:ctrlPr>
                                      <a:rPr lang="en-US" i="1">
                                        <a:effectLst/>
                                        <a:latin typeface="Cambria Math" panose="02040503050406030204" pitchFamily="18" charset="0"/>
                                        <a:cs typeface="Times-Roman"/>
                                      </a:rPr>
                                    </m:ctrlPr>
                                  </m:sSubPr>
                                  <m:e>
                                    <m:r>
                                      <a:rPr lang="fr-FR" i="1">
                                        <a:effectLst/>
                                        <a:latin typeface="Cambria Math" panose="02040503050406030204" pitchFamily="18" charset="0"/>
                                        <a:ea typeface="Times New Roman" panose="02020603050405020304" pitchFamily="18" charset="0"/>
                                        <a:cs typeface="Times-Roman"/>
                                      </a:rPr>
                                      <m:t>𝐻</m:t>
                                    </m:r>
                                  </m:e>
                                  <m:sub>
                                    <m:r>
                                      <a:rPr lang="fr-FR" i="1">
                                        <a:effectLst/>
                                        <a:latin typeface="Cambria Math" panose="02040503050406030204" pitchFamily="18" charset="0"/>
                                        <a:ea typeface="Times New Roman" panose="02020603050405020304" pitchFamily="18" charset="0"/>
                                        <a:cs typeface="Times-Roman"/>
                                      </a:rPr>
                                      <m:t>𝑖</m:t>
                                    </m:r>
                                  </m:sub>
                                </m:sSub>
                                <m:r>
                                  <a:rPr lang="fr-FR" i="1">
                                    <a:effectLst/>
                                    <a:latin typeface="Cambria Math" panose="02040503050406030204" pitchFamily="18" charset="0"/>
                                    <a:ea typeface="Times New Roman" panose="02020603050405020304" pitchFamily="18" charset="0"/>
                                    <a:cs typeface="Times-Roman"/>
                                  </a:rPr>
                                  <m:t>)</m:t>
                                </m:r>
                              </m:e>
                            </m:nary>
                          </m:num>
                          <m:den>
                            <m:r>
                              <m:rPr>
                                <m:sty m:val="p"/>
                              </m:rPr>
                              <a:rPr lang="fr-FR" strike="sngStrike">
                                <a:effectLst/>
                                <a:latin typeface="Cambria Math" panose="02040503050406030204" pitchFamily="18" charset="0"/>
                                <a:ea typeface="Times New Roman" panose="02020603050405020304" pitchFamily="18" charset="0"/>
                                <a:cs typeface="Times-Roman"/>
                              </a:rPr>
                              <m:t>Pr</m:t>
                            </m:r>
                            <m:r>
                              <a:rPr lang="fr-FR" i="1" strike="sngStrike">
                                <a:effectLst/>
                                <a:latin typeface="Cambria Math" panose="02040503050406030204" pitchFamily="18" charset="0"/>
                                <a:ea typeface="Times New Roman" panose="02020603050405020304" pitchFamily="18" charset="0"/>
                                <a:cs typeface="Times-Roman"/>
                              </a:rPr>
                              <m:t>(</m:t>
                            </m:r>
                            <m:r>
                              <a:rPr lang="fr-FR" i="1" strike="sngStrike">
                                <a:effectLst/>
                                <a:latin typeface="Cambria Math" panose="02040503050406030204" pitchFamily="18" charset="0"/>
                                <a:ea typeface="Times New Roman" panose="02020603050405020304" pitchFamily="18" charset="0"/>
                                <a:cs typeface="Times-Roman"/>
                              </a:rPr>
                              <m:t>𝐸</m:t>
                            </m:r>
                            <m:r>
                              <a:rPr lang="fr-FR" i="1" strike="sngStrike">
                                <a:effectLst/>
                                <a:latin typeface="Cambria Math" panose="02040503050406030204" pitchFamily="18" charset="0"/>
                                <a:ea typeface="Times New Roman" panose="02020603050405020304" pitchFamily="18" charset="0"/>
                                <a:cs typeface="Times-Roman"/>
                              </a:rPr>
                              <m:t>)</m:t>
                            </m:r>
                          </m:den>
                        </m:f>
                      </m:den>
                    </m:f>
                    <m:r>
                      <a:rPr lang="fr-FR" i="1">
                        <a:effectLst/>
                        <a:latin typeface="Cambria Math" panose="02040503050406030204" pitchFamily="18" charset="0"/>
                        <a:ea typeface="Times New Roman" panose="02020603050405020304" pitchFamily="18" charset="0"/>
                        <a:cs typeface="Times-Roman"/>
                      </a:rPr>
                      <m:t>= </m:t>
                    </m:r>
                    <m:f>
                      <m:fPr>
                        <m:ctrlPr>
                          <a:rPr lang="en-US" i="1">
                            <a:effectLst/>
                            <a:latin typeface="Cambria Math" panose="02040503050406030204" pitchFamily="18" charset="0"/>
                            <a:cs typeface="Times-Roman"/>
                          </a:rPr>
                        </m:ctrlPr>
                      </m:fPr>
                      <m:num>
                        <m:func>
                          <m:funcPr>
                            <m:ctrlPr>
                              <a:rPr lang="en-US" i="1">
                                <a:effectLst/>
                                <a:latin typeface="Cambria Math" panose="02040503050406030204" pitchFamily="18" charset="0"/>
                                <a:cs typeface="Times-Roman"/>
                              </a:rPr>
                            </m:ctrlPr>
                          </m:funcPr>
                          <m:fName>
                            <m:r>
                              <m:rPr>
                                <m:sty m:val="p"/>
                              </m:rPr>
                              <a:rPr lang="fr-FR">
                                <a:effectLst/>
                                <a:latin typeface="Cambria Math" panose="02040503050406030204" pitchFamily="18" charset="0"/>
                                <a:ea typeface="Times New Roman" panose="02020603050405020304" pitchFamily="18" charset="0"/>
                                <a:cs typeface="Times-Roman"/>
                              </a:rPr>
                              <m:t>Pr</m:t>
                            </m:r>
                          </m:fName>
                          <m:e>
                            <m:d>
                              <m:dPr>
                                <m:ctrlPr>
                                  <a:rPr lang="en-US" i="1">
                                    <a:effectLst/>
                                    <a:latin typeface="Cambria Math" panose="02040503050406030204" pitchFamily="18" charset="0"/>
                                    <a:cs typeface="Times-Roman"/>
                                  </a:rPr>
                                </m:ctrlPr>
                              </m:dPr>
                              <m:e>
                                <m:r>
                                  <a:rPr lang="fr-FR" i="1">
                                    <a:effectLst/>
                                    <a:latin typeface="Cambria Math" panose="02040503050406030204" pitchFamily="18" charset="0"/>
                                    <a:ea typeface="Times New Roman" panose="02020603050405020304" pitchFamily="18" charset="0"/>
                                    <a:cs typeface="Times-Roman"/>
                                  </a:rPr>
                                  <m:t>𝐸</m:t>
                                </m:r>
                              </m:e>
                              <m:e>
                                <m:sSub>
                                  <m:sSubPr>
                                    <m:ctrlPr>
                                      <a:rPr lang="en-US" i="1">
                                        <a:effectLst/>
                                        <a:latin typeface="Cambria Math" panose="02040503050406030204" pitchFamily="18" charset="0"/>
                                        <a:cs typeface="Times-Roman"/>
                                      </a:rPr>
                                    </m:ctrlPr>
                                  </m:sSubPr>
                                  <m:e>
                                    <m:r>
                                      <a:rPr lang="fr-FR" i="1">
                                        <a:effectLst/>
                                        <a:latin typeface="Cambria Math" panose="02040503050406030204" pitchFamily="18" charset="0"/>
                                        <a:ea typeface="Times New Roman" panose="02020603050405020304" pitchFamily="18" charset="0"/>
                                        <a:cs typeface="Times-Roman"/>
                                      </a:rPr>
                                      <m:t>𝐻</m:t>
                                    </m:r>
                                  </m:e>
                                  <m:sub>
                                    <m:r>
                                      <a:rPr lang="fr-FR" i="1">
                                        <a:effectLst/>
                                        <a:latin typeface="Cambria Math" panose="02040503050406030204" pitchFamily="18" charset="0"/>
                                        <a:ea typeface="Times New Roman" panose="02020603050405020304" pitchFamily="18" charset="0"/>
                                        <a:cs typeface="Times-Roman"/>
                                      </a:rPr>
                                      <m:t>𝑘</m:t>
                                    </m:r>
                                  </m:sub>
                                </m:sSub>
                              </m:e>
                            </m:d>
                          </m:e>
                        </m:func>
                        <m:r>
                          <m:rPr>
                            <m:sty m:val="p"/>
                          </m:rPr>
                          <a:rPr lang="fr-FR">
                            <a:effectLst/>
                            <a:latin typeface="Cambria Math" panose="02040503050406030204" pitchFamily="18" charset="0"/>
                            <a:ea typeface="Times New Roman" panose="02020603050405020304" pitchFamily="18" charset="0"/>
                            <a:cs typeface="Times-Roman"/>
                          </a:rPr>
                          <m:t>Pr</m:t>
                        </m:r>
                        <m:r>
                          <a:rPr lang="fr-FR">
                            <a:effectLst/>
                            <a:latin typeface="Cambria Math" panose="02040503050406030204" pitchFamily="18" charset="0"/>
                            <a:ea typeface="Times New Roman" panose="02020603050405020304" pitchFamily="18" charset="0"/>
                            <a:cs typeface="Times-Roman"/>
                          </a:rPr>
                          <m:t>⁡</m:t>
                        </m:r>
                        <m:r>
                          <a:rPr lang="fr-FR" i="1">
                            <a:effectLst/>
                            <a:latin typeface="Cambria Math" panose="02040503050406030204" pitchFamily="18" charset="0"/>
                            <a:ea typeface="Times New Roman" panose="02020603050405020304" pitchFamily="18" charset="0"/>
                            <a:cs typeface="Times-Roman"/>
                          </a:rPr>
                          <m:t>(</m:t>
                        </m:r>
                        <m:sSub>
                          <m:sSubPr>
                            <m:ctrlPr>
                              <a:rPr lang="en-US" i="1">
                                <a:effectLst/>
                                <a:latin typeface="Cambria Math" panose="02040503050406030204" pitchFamily="18" charset="0"/>
                                <a:cs typeface="Times-Roman"/>
                              </a:rPr>
                            </m:ctrlPr>
                          </m:sSubPr>
                          <m:e>
                            <m:r>
                              <a:rPr lang="fr-FR" i="1">
                                <a:effectLst/>
                                <a:latin typeface="Cambria Math" panose="02040503050406030204" pitchFamily="18" charset="0"/>
                                <a:ea typeface="Times New Roman" panose="02020603050405020304" pitchFamily="18" charset="0"/>
                                <a:cs typeface="Times-Roman"/>
                              </a:rPr>
                              <m:t>𝐻</m:t>
                            </m:r>
                          </m:e>
                          <m:sub>
                            <m:r>
                              <a:rPr lang="fr-FR" i="1">
                                <a:effectLst/>
                                <a:latin typeface="Cambria Math" panose="02040503050406030204" pitchFamily="18" charset="0"/>
                                <a:ea typeface="Times New Roman" panose="02020603050405020304" pitchFamily="18" charset="0"/>
                                <a:cs typeface="Times-Roman"/>
                              </a:rPr>
                              <m:t>𝑘</m:t>
                            </m:r>
                          </m:sub>
                        </m:sSub>
                        <m:r>
                          <a:rPr lang="fr-FR" i="1">
                            <a:effectLst/>
                            <a:latin typeface="Cambria Math" panose="02040503050406030204" pitchFamily="18" charset="0"/>
                            <a:ea typeface="Times New Roman" panose="02020603050405020304" pitchFamily="18" charset="0"/>
                            <a:cs typeface="Times-Roman"/>
                          </a:rPr>
                          <m:t>)</m:t>
                        </m:r>
                      </m:num>
                      <m:den>
                        <m:nary>
                          <m:naryPr>
                            <m:chr m:val="∑"/>
                            <m:limLoc m:val="undOvr"/>
                            <m:ctrlPr>
                              <a:rPr lang="en-US" i="1">
                                <a:effectLst/>
                                <a:latin typeface="Cambria Math" panose="02040503050406030204" pitchFamily="18" charset="0"/>
                                <a:cs typeface="Times-Roman"/>
                              </a:rPr>
                            </m:ctrlPr>
                          </m:naryPr>
                          <m:sub>
                            <m:r>
                              <a:rPr lang="fr-FR" i="1">
                                <a:effectLst/>
                                <a:latin typeface="Cambria Math" panose="02040503050406030204" pitchFamily="18" charset="0"/>
                                <a:ea typeface="Times New Roman" panose="02020603050405020304" pitchFamily="18" charset="0"/>
                                <a:cs typeface="Times-Roman"/>
                              </a:rPr>
                              <m:t>𝑖</m:t>
                            </m:r>
                            <m:r>
                              <a:rPr lang="fr-FR" i="1">
                                <a:effectLst/>
                                <a:latin typeface="Cambria Math" panose="02040503050406030204" pitchFamily="18" charset="0"/>
                                <a:ea typeface="Times New Roman" panose="02020603050405020304" pitchFamily="18" charset="0"/>
                                <a:cs typeface="Times-Roman"/>
                              </a:rPr>
                              <m:t>=1</m:t>
                            </m:r>
                          </m:sub>
                          <m:sup>
                            <m:r>
                              <a:rPr lang="fr-FR" i="1">
                                <a:effectLst/>
                                <a:latin typeface="Cambria Math" panose="02040503050406030204" pitchFamily="18" charset="0"/>
                                <a:ea typeface="Times New Roman" panose="02020603050405020304" pitchFamily="18" charset="0"/>
                                <a:cs typeface="Times-Roman"/>
                              </a:rPr>
                              <m:t>𝑛</m:t>
                            </m:r>
                          </m:sup>
                          <m:e>
                            <m:r>
                              <a:rPr lang="fr-FR" i="1">
                                <a:effectLst/>
                                <a:latin typeface="Cambria Math" panose="02040503050406030204" pitchFamily="18" charset="0"/>
                                <a:ea typeface="Times New Roman" panose="02020603050405020304" pitchFamily="18" charset="0"/>
                                <a:cs typeface="Times-Roman"/>
                              </a:rPr>
                              <m:t>𝑃</m:t>
                            </m:r>
                            <m:r>
                              <a:rPr lang="fr-FR" i="1">
                                <a:effectLst/>
                                <a:latin typeface="Cambria Math" panose="02040503050406030204" pitchFamily="18" charset="0"/>
                                <a:ea typeface="Times New Roman" panose="02020603050405020304" pitchFamily="18" charset="0"/>
                                <a:cs typeface="Times-Roman"/>
                              </a:rPr>
                              <m:t>(</m:t>
                            </m:r>
                            <m:r>
                              <a:rPr lang="fr-FR" i="1">
                                <a:effectLst/>
                                <a:latin typeface="Cambria Math" panose="02040503050406030204" pitchFamily="18" charset="0"/>
                                <a:ea typeface="Times New Roman" panose="02020603050405020304" pitchFamily="18" charset="0"/>
                                <a:cs typeface="Times-Roman"/>
                              </a:rPr>
                              <m:t>𝐸</m:t>
                            </m:r>
                            <m:r>
                              <a:rPr lang="fr-FR" i="1">
                                <a:effectLst/>
                                <a:latin typeface="Cambria Math" panose="02040503050406030204" pitchFamily="18" charset="0"/>
                                <a:ea typeface="Times New Roman" panose="02020603050405020304" pitchFamily="18" charset="0"/>
                                <a:cs typeface="Times-Roman"/>
                              </a:rPr>
                              <m:t>|</m:t>
                            </m:r>
                            <m:sSub>
                              <m:sSubPr>
                                <m:ctrlPr>
                                  <a:rPr lang="en-US" i="1">
                                    <a:effectLst/>
                                    <a:latin typeface="Cambria Math" panose="02040503050406030204" pitchFamily="18" charset="0"/>
                                    <a:cs typeface="Times-Roman"/>
                                  </a:rPr>
                                </m:ctrlPr>
                              </m:sSubPr>
                              <m:e>
                                <m:r>
                                  <a:rPr lang="fr-FR" i="1">
                                    <a:effectLst/>
                                    <a:latin typeface="Cambria Math" panose="02040503050406030204" pitchFamily="18" charset="0"/>
                                    <a:ea typeface="Times New Roman" panose="02020603050405020304" pitchFamily="18" charset="0"/>
                                    <a:cs typeface="Times-Roman"/>
                                  </a:rPr>
                                  <m:t>𝐻</m:t>
                                </m:r>
                              </m:e>
                              <m:sub>
                                <m:r>
                                  <a:rPr lang="fr-FR" i="1">
                                    <a:effectLst/>
                                    <a:latin typeface="Cambria Math" panose="02040503050406030204" pitchFamily="18" charset="0"/>
                                    <a:ea typeface="Times New Roman" panose="02020603050405020304" pitchFamily="18" charset="0"/>
                                    <a:cs typeface="Times-Roman"/>
                                  </a:rPr>
                                  <m:t>𝑖</m:t>
                                </m:r>
                              </m:sub>
                            </m:sSub>
                            <m:r>
                              <a:rPr lang="fr-FR" i="1">
                                <a:effectLst/>
                                <a:latin typeface="Cambria Math" panose="02040503050406030204" pitchFamily="18" charset="0"/>
                                <a:ea typeface="Times New Roman" panose="02020603050405020304" pitchFamily="18" charset="0"/>
                                <a:cs typeface="Times-Roman"/>
                              </a:rPr>
                              <m:t>)</m:t>
                            </m:r>
                          </m:e>
                        </m:nary>
                        <m:r>
                          <m:rPr>
                            <m:sty m:val="p"/>
                          </m:rPr>
                          <a:rPr lang="fr-FR">
                            <a:latin typeface="Cambria Math" panose="02040503050406030204" pitchFamily="18" charset="0"/>
                            <a:ea typeface="Times New Roman" panose="02020603050405020304" pitchFamily="18" charset="0"/>
                            <a:cs typeface="Times-Roman"/>
                          </a:rPr>
                          <m:t>Pr</m:t>
                        </m:r>
                        <m:r>
                          <a:rPr lang="fr-FR">
                            <a:latin typeface="Cambria Math" panose="02040503050406030204" pitchFamily="18" charset="0"/>
                            <a:ea typeface="Times New Roman" panose="02020603050405020304" pitchFamily="18" charset="0"/>
                            <a:cs typeface="Times-Roman"/>
                          </a:rPr>
                          <m:t>⁡</m:t>
                        </m:r>
                        <m:r>
                          <a:rPr lang="fr-FR" i="1">
                            <a:latin typeface="Cambria Math" panose="02040503050406030204" pitchFamily="18" charset="0"/>
                            <a:ea typeface="Times New Roman" panose="02020603050405020304" pitchFamily="18" charset="0"/>
                            <a:cs typeface="Times-Roman"/>
                          </a:rPr>
                          <m:t>(</m:t>
                        </m:r>
                        <m:sSub>
                          <m:sSubPr>
                            <m:ctrlPr>
                              <a:rPr lang="en-US" i="1">
                                <a:latin typeface="Cambria Math" panose="02040503050406030204" pitchFamily="18" charset="0"/>
                                <a:cs typeface="Times-Roman"/>
                              </a:rPr>
                            </m:ctrlPr>
                          </m:sSubPr>
                          <m:e>
                            <m:r>
                              <a:rPr lang="fr-FR" i="1">
                                <a:latin typeface="Cambria Math" panose="02040503050406030204" pitchFamily="18" charset="0"/>
                                <a:ea typeface="Times New Roman" panose="02020603050405020304" pitchFamily="18" charset="0"/>
                                <a:cs typeface="Times-Roman"/>
                              </a:rPr>
                              <m:t>𝐻</m:t>
                            </m:r>
                          </m:e>
                          <m:sub>
                            <m:r>
                              <a:rPr lang="en-US" b="0" i="1" smtClean="0">
                                <a:latin typeface="Cambria Math" panose="02040503050406030204" pitchFamily="18" charset="0"/>
                                <a:ea typeface="Times New Roman" panose="02020603050405020304" pitchFamily="18" charset="0"/>
                                <a:cs typeface="Times-Roman"/>
                              </a:rPr>
                              <m:t>𝑖</m:t>
                            </m:r>
                          </m:sub>
                        </m:sSub>
                        <m:r>
                          <a:rPr lang="fr-FR" i="1">
                            <a:latin typeface="Cambria Math" panose="02040503050406030204" pitchFamily="18" charset="0"/>
                            <a:ea typeface="Times New Roman" panose="02020603050405020304" pitchFamily="18" charset="0"/>
                            <a:cs typeface="Times-Roman"/>
                          </a:rPr>
                          <m:t>)</m:t>
                        </m:r>
                      </m:den>
                    </m:f>
                  </m:oMath>
                </a14:m>
                <a:endParaRPr lang="fr-FR" dirty="0">
                  <a:ea typeface="Times New Roman" panose="02020603050405020304" pitchFamily="18" charset="0"/>
                  <a:cs typeface="Times-Roman"/>
                </a:endParaRPr>
              </a:p>
            </p:txBody>
          </p:sp>
        </mc:Choice>
        <mc:Fallback xmlns="">
          <p:sp>
            <p:nvSpPr>
              <p:cNvPr id="30" name="TextBox 29">
                <a:extLst>
                  <a:ext uri="{FF2B5EF4-FFF2-40B4-BE49-F238E27FC236}">
                    <a16:creationId xmlns:a16="http://schemas.microsoft.com/office/drawing/2014/main" id="{CF64E808-E9D2-4462-8D6A-018E78BC7A81}"/>
                  </a:ext>
                </a:extLst>
              </p:cNvPr>
              <p:cNvSpPr txBox="1">
                <a:spLocks noRot="1" noChangeAspect="1" noMove="1" noResize="1" noEditPoints="1" noAdjustHandles="1" noChangeArrowheads="1" noChangeShapeType="1" noTextEdit="1"/>
              </p:cNvSpPr>
              <p:nvPr>
                <p:custDataLst>
                  <p:tags r:id="rId19"/>
                </p:custDataLst>
              </p:nvPr>
            </p:nvSpPr>
            <p:spPr>
              <a:xfrm>
                <a:off x="1130395" y="4387959"/>
                <a:ext cx="11397916" cy="951351"/>
              </a:xfrm>
              <a:prstGeom prst="rect">
                <a:avLst/>
              </a:prstGeom>
              <a:blipFill>
                <a:blip r:embed="rId20"/>
                <a:stretch>
                  <a:fillRect l="-42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4AD7F25-E039-403D-90AC-4B7137C10A2E}"/>
                  </a:ext>
                </a:extLst>
              </p:cNvPr>
              <p:cNvSpPr txBox="1"/>
              <p:nvPr>
                <p:custDataLst>
                  <p:tags r:id="rId13"/>
                </p:custDataLst>
              </p:nvPr>
            </p:nvSpPr>
            <p:spPr>
              <a:xfrm>
                <a:off x="1211179" y="5608864"/>
                <a:ext cx="9944184" cy="394275"/>
              </a:xfrm>
              <a:prstGeom prst="rect">
                <a:avLst/>
              </a:prstGeom>
              <a:noFill/>
            </p:spPr>
            <p:txBody>
              <a:bodyPr wrap="square" rtlCol="0">
                <a:spAutoFit/>
              </a:bodyPr>
              <a:lstStyle/>
              <a:p>
                <a:r>
                  <a:rPr lang="fr-FR" dirty="0"/>
                  <a:t>4- Prédire la classe de l’instance à classifier suivant : </a:t>
                </a:r>
                <a14:m>
                  <m:oMath xmlns:m="http://schemas.openxmlformats.org/officeDocument/2006/math">
                    <m:sSub>
                      <m:sSubPr>
                        <m:ctrlPr>
                          <a:rPr lang="en-US"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𝑚𝑎𝑥</m:t>
                        </m:r>
                      </m:sub>
                    </m:sSub>
                    <m:r>
                      <a:rPr lang="fr-FR" i="1">
                        <a:latin typeface="Cambria Math" panose="02040503050406030204" pitchFamily="18" charset="0"/>
                      </a:rPr>
                      <m:t>=</m:t>
                    </m:r>
                    <m:sSub>
                      <m:sSubPr>
                        <m:ctrlPr>
                          <a:rPr lang="en-US" i="1">
                            <a:latin typeface="Cambria Math" panose="02040503050406030204" pitchFamily="18" charset="0"/>
                          </a:rPr>
                        </m:ctrlPr>
                      </m:sSubPr>
                      <m:e>
                        <m:r>
                          <a:rPr lang="fr-FR" i="1">
                            <a:latin typeface="Cambria Math" panose="02040503050406030204" pitchFamily="18" charset="0"/>
                          </a:rPr>
                          <m:t>𝑎𝑟𝑔𝑚𝑎𝑥</m:t>
                        </m:r>
                      </m:e>
                      <m:sub>
                        <m:sSub>
                          <m:sSubPr>
                            <m:ctrlPr>
                              <a:rPr lang="en-US" i="1">
                                <a:latin typeface="Cambria Math" panose="02040503050406030204" pitchFamily="18" charset="0"/>
                              </a:rPr>
                            </m:ctrlPr>
                          </m:sSubPr>
                          <m:e>
                            <m:r>
                              <a:rPr lang="fr-FR" i="1">
                                <a:latin typeface="Cambria Math" panose="02040503050406030204" pitchFamily="18" charset="0"/>
                              </a:rPr>
                              <m:t>𝑐</m:t>
                            </m:r>
                          </m:e>
                          <m:sub>
                            <m:r>
                              <a:rPr lang="fr-FR" i="1">
                                <a:latin typeface="Cambria Math" panose="02040503050406030204" pitchFamily="18" charset="0"/>
                              </a:rPr>
                              <m:t>𝑘</m:t>
                            </m:r>
                          </m:sub>
                        </m:sSub>
                        <m:r>
                          <a:rPr lang="fr-FR" i="1">
                            <a:latin typeface="Cambria Math" panose="02040503050406030204" pitchFamily="18" charset="0"/>
                          </a:rPr>
                          <m:t>𝜖</m:t>
                        </m:r>
                        <m:r>
                          <a:rPr lang="fr-FR" i="1">
                            <a:latin typeface="Cambria Math" panose="02040503050406030204" pitchFamily="18" charset="0"/>
                          </a:rPr>
                          <m:t>𝐶</m:t>
                        </m:r>
                      </m:sub>
                    </m:sSub>
                    <m:r>
                      <a:rPr lang="fr-FR" i="1">
                        <a:latin typeface="Cambria Math" panose="02040503050406030204" pitchFamily="18" charset="0"/>
                      </a:rPr>
                      <m:t>𝑃</m:t>
                    </m:r>
                    <m:r>
                      <a:rPr lang="fr-FR" i="1">
                        <a:latin typeface="Cambria Math" panose="02040503050406030204" pitchFamily="18" charset="0"/>
                      </a:rPr>
                      <m:t>(</m:t>
                    </m:r>
                    <m:sSub>
                      <m:sSubPr>
                        <m:ctrlPr>
                          <a:rPr lang="en-US"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𝑘</m:t>
                        </m:r>
                      </m:sub>
                    </m:sSub>
                    <m:r>
                      <a:rPr lang="fr-FR" i="1">
                        <a:latin typeface="Cambria Math" panose="02040503050406030204" pitchFamily="18" charset="0"/>
                      </a:rPr>
                      <m:t>|</m:t>
                    </m:r>
                    <m:r>
                      <a:rPr lang="fr-FR" i="1">
                        <a:latin typeface="Cambria Math" panose="02040503050406030204" pitchFamily="18" charset="0"/>
                      </a:rPr>
                      <m:t>𝐸</m:t>
                    </m:r>
                    <m:r>
                      <a:rPr lang="fr-FR" i="1">
                        <a:latin typeface="Cambria Math" panose="02040503050406030204" pitchFamily="18" charset="0"/>
                      </a:rPr>
                      <m:t>)</m:t>
                    </m:r>
                  </m:oMath>
                </a14:m>
                <a:endParaRPr lang="fr-FR" dirty="0"/>
              </a:p>
            </p:txBody>
          </p:sp>
        </mc:Choice>
        <mc:Fallback xmlns="">
          <p:sp>
            <p:nvSpPr>
              <p:cNvPr id="38" name="TextBox 37">
                <a:extLst>
                  <a:ext uri="{FF2B5EF4-FFF2-40B4-BE49-F238E27FC236}">
                    <a16:creationId xmlns:a16="http://schemas.microsoft.com/office/drawing/2014/main" id="{04AD7F25-E039-403D-90AC-4B7137C10A2E}"/>
                  </a:ext>
                </a:extLst>
              </p:cNvPr>
              <p:cNvSpPr txBox="1">
                <a:spLocks noRot="1" noChangeAspect="1" noMove="1" noResize="1" noEditPoints="1" noAdjustHandles="1" noChangeArrowheads="1" noChangeShapeType="1" noTextEdit="1"/>
              </p:cNvSpPr>
              <p:nvPr>
                <p:custDataLst>
                  <p:tags r:id="rId21"/>
                </p:custDataLst>
              </p:nvPr>
            </p:nvSpPr>
            <p:spPr>
              <a:xfrm>
                <a:off x="1211179" y="5608864"/>
                <a:ext cx="9944184" cy="394275"/>
              </a:xfrm>
              <a:prstGeom prst="rect">
                <a:avLst/>
              </a:prstGeom>
              <a:blipFill>
                <a:blip r:embed="rId22"/>
                <a:stretch>
                  <a:fillRect l="-552" t="-7692" b="-16923"/>
                </a:stretch>
              </a:blipFill>
            </p:spPr>
            <p:txBody>
              <a:bodyPr/>
              <a:lstStyle/>
              <a:p>
                <a:r>
                  <a:rPr lang="fr-FR">
                    <a:noFill/>
                  </a:rPr>
                  <a:t> </a:t>
                </a:r>
              </a:p>
            </p:txBody>
          </p:sp>
        </mc:Fallback>
      </mc:AlternateContent>
      <p:sp>
        <p:nvSpPr>
          <p:cNvPr id="39" name="Footer Placeholder 2">
            <a:extLst>
              <a:ext uri="{FF2B5EF4-FFF2-40B4-BE49-F238E27FC236}">
                <a16:creationId xmlns:a16="http://schemas.microsoft.com/office/drawing/2014/main" id="{CD96342B-1B34-4D1D-9378-1B1FC998E7CD}"/>
              </a:ext>
            </a:extLst>
          </p:cNvPr>
          <p:cNvSpPr>
            <a:spLocks noGrp="1"/>
          </p:cNvSpPr>
          <p:nvPr>
            <p:ph type="ftr" sz="quarter" idx="11"/>
            <p:custDataLst>
              <p:tags r:id="rId14"/>
            </p:custDataLst>
          </p:nvPr>
        </p:nvSpPr>
        <p:spPr>
          <a:xfrm>
            <a:off x="1097279" y="6446838"/>
            <a:ext cx="6818262" cy="365125"/>
          </a:xfrm>
        </p:spPr>
        <p:txBody>
          <a:bodyPr/>
          <a:lstStyle/>
          <a:p>
            <a:r>
              <a:rPr lang="en-US" sz="800" dirty="0"/>
              <a:t>DR n. DIF</a:t>
            </a:r>
          </a:p>
          <a:p>
            <a:endParaRPr lang="en-US" dirty="0"/>
          </a:p>
        </p:txBody>
      </p:sp>
      <p:sp>
        <p:nvSpPr>
          <p:cNvPr id="3" name="Slide Number Placeholder 2">
            <a:extLst>
              <a:ext uri="{FF2B5EF4-FFF2-40B4-BE49-F238E27FC236}">
                <a16:creationId xmlns:a16="http://schemas.microsoft.com/office/drawing/2014/main" id="{17125D82-D4FA-733C-52F7-EEAFA04844E6}"/>
              </a:ext>
            </a:extLst>
          </p:cNvPr>
          <p:cNvSpPr>
            <a:spLocks noGrp="1"/>
          </p:cNvSpPr>
          <p:nvPr>
            <p:ph type="sldNum" sz="quarter" idx="12"/>
            <p:custDataLst>
              <p:tags r:id="rId15"/>
            </p:custDataLst>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27772842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3CD02-6868-41C7-8ECF-FCC3BDDCC412}"/>
              </a:ext>
            </a:extLst>
          </p:cNvPr>
          <p:cNvSpPr txBox="1">
            <a:spLocks noGrp="1"/>
          </p:cNvSpPr>
          <p:nvPr>
            <p:ph type="title"/>
            <p:custDataLst>
              <p:tags r:id="rId1"/>
            </p:custDataLst>
          </p:nvPr>
        </p:nvSpPr>
        <p:spPr>
          <a:xfrm>
            <a:off x="1096963" y="28733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Naïve Bayes</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1" name="TextBox 10">
            <a:extLst>
              <a:ext uri="{FF2B5EF4-FFF2-40B4-BE49-F238E27FC236}">
                <a16:creationId xmlns:a16="http://schemas.microsoft.com/office/drawing/2014/main" id="{D085DD17-3A8B-4235-9D98-397A8C3B4068}"/>
              </a:ext>
            </a:extLst>
          </p:cNvPr>
          <p:cNvSpPr txBox="1"/>
          <p:nvPr>
            <p:custDataLst>
              <p:tags r:id="rId2"/>
            </p:custDataLst>
          </p:nvPr>
        </p:nvSpPr>
        <p:spPr>
          <a:xfrm>
            <a:off x="759767" y="1266887"/>
            <a:ext cx="8091505" cy="1277273"/>
          </a:xfrm>
          <a:prstGeom prst="rect">
            <a:avLst/>
          </a:prstGeom>
          <a:noFill/>
        </p:spPr>
        <p:txBody>
          <a:bodyPr wrap="square">
            <a:spAutoFit/>
          </a:bodyPr>
          <a:lstStyle/>
          <a:p>
            <a:pPr lvl="1">
              <a:spcBef>
                <a:spcPts val="600"/>
              </a:spcBef>
            </a:pPr>
            <a:r>
              <a:rPr lang="fr-FR" sz="1800" b="1" noProof="1">
                <a:effectLst>
                  <a:outerShdw blurRad="38100" dist="38100" dir="2700000" algn="tl">
                    <a:srgbClr val="000000">
                      <a:alpha val="43137"/>
                    </a:srgbClr>
                  </a:outerShdw>
                </a:effectLst>
                <a:latin typeface="Franklin Gothic Book (Body)"/>
              </a:rPr>
              <a:t>2.2. </a:t>
            </a:r>
            <a:r>
              <a:rPr lang="fr-FR"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rPr>
              <a:t>Processus : Valeurs nominales</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12" name="TextBox 11">
            <a:extLst>
              <a:ext uri="{FF2B5EF4-FFF2-40B4-BE49-F238E27FC236}">
                <a16:creationId xmlns:a16="http://schemas.microsoft.com/office/drawing/2014/main" id="{B9453D04-6615-40BB-8F0B-C0890CF91051}"/>
              </a:ext>
            </a:extLst>
          </p:cNvPr>
          <p:cNvSpPr txBox="1"/>
          <p:nvPr>
            <p:custDataLst>
              <p:tags r:id="rId3"/>
            </p:custDataLst>
          </p:nvPr>
        </p:nvSpPr>
        <p:spPr>
          <a:xfrm>
            <a:off x="3066047" y="3244334"/>
            <a:ext cx="6132094" cy="369332"/>
          </a:xfrm>
          <a:prstGeom prst="rect">
            <a:avLst/>
          </a:prstGeom>
          <a:noFill/>
        </p:spPr>
        <p:txBody>
          <a:bodyPr wrap="square">
            <a:spAutoFit/>
          </a:bodyPr>
          <a:lstStyle/>
          <a:p>
            <a:endParaRPr lang="fr-FR" dirty="0"/>
          </a:p>
        </p:txBody>
      </p:sp>
      <p:sp>
        <p:nvSpPr>
          <p:cNvPr id="13" name="TextBox 12">
            <a:extLst>
              <a:ext uri="{FF2B5EF4-FFF2-40B4-BE49-F238E27FC236}">
                <a16:creationId xmlns:a16="http://schemas.microsoft.com/office/drawing/2014/main" id="{D0400E96-D937-408C-82FC-EE1F81763462}"/>
              </a:ext>
            </a:extLst>
          </p:cNvPr>
          <p:cNvSpPr txBox="1"/>
          <p:nvPr>
            <p:custDataLst>
              <p:tags r:id="rId4"/>
            </p:custDataLst>
          </p:nvPr>
        </p:nvSpPr>
        <p:spPr>
          <a:xfrm>
            <a:off x="3066047" y="3244334"/>
            <a:ext cx="6132094" cy="369332"/>
          </a:xfrm>
          <a:prstGeom prst="rect">
            <a:avLst/>
          </a:prstGeom>
          <a:noFill/>
        </p:spPr>
        <p:txBody>
          <a:bodyPr wrap="square">
            <a:spAutoFit/>
          </a:bodyPr>
          <a:lstStyle/>
          <a:p>
            <a:endParaRPr lang="fr-FR" dirty="0"/>
          </a:p>
        </p:txBody>
      </p:sp>
      <p:sp>
        <p:nvSpPr>
          <p:cNvPr id="3" name="TextBox 2">
            <a:extLst>
              <a:ext uri="{FF2B5EF4-FFF2-40B4-BE49-F238E27FC236}">
                <a16:creationId xmlns:a16="http://schemas.microsoft.com/office/drawing/2014/main" id="{2FAC9C71-C015-48D1-81CD-89C32CC631E1}"/>
              </a:ext>
            </a:extLst>
          </p:cNvPr>
          <p:cNvSpPr txBox="1"/>
          <p:nvPr>
            <p:custDataLst>
              <p:tags r:id="rId5"/>
            </p:custDataLst>
          </p:nvPr>
        </p:nvSpPr>
        <p:spPr>
          <a:xfrm>
            <a:off x="1096963" y="1893091"/>
            <a:ext cx="10058400" cy="2169825"/>
          </a:xfrm>
          <a:prstGeom prst="rect">
            <a:avLst/>
          </a:prstGeom>
          <a:noFill/>
        </p:spPr>
        <p:txBody>
          <a:bodyPr wrap="square" rtlCol="0">
            <a:spAutoFit/>
          </a:bodyPr>
          <a:lstStyle/>
          <a:p>
            <a:pPr marL="342900" marR="0" lvl="0" indent="-342900" algn="just" rtl="0">
              <a:lnSpc>
                <a:spcPct val="130000"/>
              </a:lnSpc>
              <a:spcBef>
                <a:spcPts val="0"/>
              </a:spcBef>
              <a:spcAft>
                <a:spcPts val="0"/>
              </a:spcAft>
              <a:buFont typeface="Symbol" panose="05050102010706020507" pitchFamily="18" charset="2"/>
              <a:buChar char=""/>
            </a:pPr>
            <a:r>
              <a:rPr lang="fr-FR" sz="1800" b="1" dirty="0">
                <a:solidFill>
                  <a:srgbClr val="333333"/>
                </a:solidFill>
                <a:effectLst/>
                <a:ea typeface="Times New Roman" panose="02020603050405020304" pitchFamily="18" charset="0"/>
                <a:cs typeface="Arial" panose="020B0604020202020204" pitchFamily="34" charset="0"/>
              </a:rPr>
              <a:t>P(H|E) est la probabilité postérieure : </a:t>
            </a:r>
            <a:r>
              <a:rPr lang="fr-FR" sz="1800" dirty="0">
                <a:solidFill>
                  <a:srgbClr val="333333"/>
                </a:solidFill>
                <a:effectLst/>
                <a:ea typeface="Times New Roman" panose="02020603050405020304" pitchFamily="18" charset="0"/>
                <a:cs typeface="Arial" panose="020B0604020202020204" pitchFamily="34" charset="0"/>
              </a:rPr>
              <a:t>la probabilité de l'hypothèse H sur l'événement observé E.</a:t>
            </a:r>
            <a:endParaRPr lang="en-US" sz="1800" dirty="0">
              <a:effectLst/>
              <a:ea typeface="Times New Roman" panose="02020603050405020304" pitchFamily="18" charset="0"/>
              <a:cs typeface="Arial" panose="020B0604020202020204" pitchFamily="34" charset="0"/>
            </a:endParaRPr>
          </a:p>
          <a:p>
            <a:pPr marL="342900" marR="0" lvl="0" indent="-342900" algn="just">
              <a:lnSpc>
                <a:spcPct val="130000"/>
              </a:lnSpc>
              <a:spcBef>
                <a:spcPts val="0"/>
              </a:spcBef>
              <a:spcAft>
                <a:spcPts val="0"/>
              </a:spcAft>
              <a:buFont typeface="Symbol" panose="05050102010706020507" pitchFamily="18" charset="2"/>
              <a:buChar char=""/>
            </a:pPr>
            <a:r>
              <a:rPr lang="fr-FR" sz="1800" b="1" dirty="0">
                <a:solidFill>
                  <a:srgbClr val="333333"/>
                </a:solidFill>
                <a:effectLst/>
                <a:ea typeface="Times New Roman" panose="02020603050405020304" pitchFamily="18" charset="0"/>
                <a:cs typeface="Arial" panose="020B0604020202020204" pitchFamily="34" charset="0"/>
              </a:rPr>
              <a:t>P(E|H) est la probabilité de la vraisemblance</a:t>
            </a:r>
            <a:r>
              <a:rPr lang="en-US" sz="1800" b="1" dirty="0">
                <a:solidFill>
                  <a:srgbClr val="333333"/>
                </a:solidFill>
                <a:effectLst/>
                <a:ea typeface="Times New Roman" panose="02020603050405020304" pitchFamily="18" charset="0"/>
                <a:cs typeface="Arial" panose="020B0604020202020204" pitchFamily="34" charset="0"/>
              </a:rPr>
              <a:t> : </a:t>
            </a:r>
            <a:r>
              <a:rPr lang="fr-FR" sz="1800" dirty="0">
                <a:solidFill>
                  <a:srgbClr val="333333"/>
                </a:solidFill>
                <a:effectLst/>
                <a:ea typeface="Times New Roman" panose="02020603050405020304" pitchFamily="18" charset="0"/>
                <a:cs typeface="Arial" panose="020B0604020202020204" pitchFamily="34" charset="0"/>
              </a:rPr>
              <a:t>la probabilité de l’évidence en supposant que la probabilité de l’hypothèse est vraie. </a:t>
            </a:r>
            <a:endParaRPr lang="en-US" sz="1800" dirty="0">
              <a:effectLst/>
              <a:ea typeface="Times New Roman" panose="02020603050405020304" pitchFamily="18" charset="0"/>
              <a:cs typeface="Arial" panose="020B0604020202020204" pitchFamily="34" charset="0"/>
            </a:endParaRPr>
          </a:p>
          <a:p>
            <a:pPr marL="342900" marR="0" lvl="0" indent="-342900" algn="just">
              <a:lnSpc>
                <a:spcPct val="130000"/>
              </a:lnSpc>
              <a:spcBef>
                <a:spcPts val="0"/>
              </a:spcBef>
              <a:spcAft>
                <a:spcPts val="0"/>
              </a:spcAft>
              <a:buFont typeface="Symbol" panose="05050102010706020507" pitchFamily="18" charset="2"/>
              <a:buChar char=""/>
            </a:pPr>
            <a:r>
              <a:rPr lang="fr-FR" sz="1800" b="1" dirty="0">
                <a:solidFill>
                  <a:srgbClr val="333333"/>
                </a:solidFill>
                <a:effectLst/>
                <a:ea typeface="Times New Roman" panose="02020603050405020304" pitchFamily="18" charset="0"/>
                <a:cs typeface="Arial" panose="020B0604020202020204" pitchFamily="34" charset="0"/>
              </a:rPr>
              <a:t>P(H) est la probabilité antérieure : </a:t>
            </a:r>
            <a:r>
              <a:rPr lang="fr-FR" sz="1800" dirty="0">
                <a:solidFill>
                  <a:srgbClr val="333333"/>
                </a:solidFill>
                <a:effectLst/>
                <a:ea typeface="Times New Roman" panose="02020603050405020304" pitchFamily="18" charset="0"/>
                <a:cs typeface="Arial" panose="020B0604020202020204" pitchFamily="34" charset="0"/>
              </a:rPr>
              <a:t>la</a:t>
            </a:r>
            <a:r>
              <a:rPr lang="fr-FR" sz="1800" b="1" dirty="0">
                <a:solidFill>
                  <a:srgbClr val="333333"/>
                </a:solidFill>
                <a:effectLst/>
                <a:ea typeface="Times New Roman" panose="02020603050405020304" pitchFamily="18" charset="0"/>
                <a:cs typeface="Arial" panose="020B0604020202020204" pitchFamily="34" charset="0"/>
              </a:rPr>
              <a:t> </a:t>
            </a:r>
            <a:r>
              <a:rPr lang="fr-FR" sz="1800" dirty="0">
                <a:solidFill>
                  <a:srgbClr val="333333"/>
                </a:solidFill>
                <a:effectLst/>
                <a:ea typeface="Times New Roman" panose="02020603050405020304" pitchFamily="18" charset="0"/>
                <a:cs typeface="Arial" panose="020B0604020202020204" pitchFamily="34" charset="0"/>
              </a:rPr>
              <a:t>probabilité d'hypothèse avant d'observer l’évidence.</a:t>
            </a:r>
            <a:endParaRPr lang="en-US" sz="1800" dirty="0">
              <a:effectLst/>
              <a:ea typeface="Times New Roman" panose="02020603050405020304" pitchFamily="18" charset="0"/>
              <a:cs typeface="Arial" panose="020B0604020202020204" pitchFamily="34" charset="0"/>
            </a:endParaRPr>
          </a:p>
          <a:p>
            <a:pPr marL="342900" marR="0" lvl="0" indent="-342900" algn="just">
              <a:lnSpc>
                <a:spcPct val="130000"/>
              </a:lnSpc>
              <a:spcBef>
                <a:spcPts val="0"/>
              </a:spcBef>
              <a:spcAft>
                <a:spcPts val="0"/>
              </a:spcAft>
              <a:buFont typeface="Symbol" panose="05050102010706020507" pitchFamily="18" charset="2"/>
              <a:buChar char=""/>
            </a:pPr>
            <a:r>
              <a:rPr lang="en-US" sz="1800" b="1" dirty="0">
                <a:solidFill>
                  <a:srgbClr val="333333"/>
                </a:solidFill>
                <a:effectLst/>
                <a:ea typeface="Times New Roman" panose="02020603050405020304" pitchFamily="18" charset="0"/>
                <a:cs typeface="Arial" panose="020B0604020202020204" pitchFamily="34" charset="0"/>
              </a:rPr>
              <a:t>P(E) </a:t>
            </a:r>
            <a:r>
              <a:rPr lang="fr-FR" sz="1800" b="1" dirty="0">
                <a:solidFill>
                  <a:srgbClr val="333333"/>
                </a:solidFill>
                <a:effectLst/>
                <a:ea typeface="Times New Roman" panose="02020603050405020304" pitchFamily="18" charset="0"/>
                <a:cs typeface="Arial" panose="020B0604020202020204" pitchFamily="34" charset="0"/>
              </a:rPr>
              <a:t>est la probabilité marginale</a:t>
            </a:r>
            <a:r>
              <a:rPr lang="en-US" sz="1800" dirty="0">
                <a:solidFill>
                  <a:srgbClr val="333333"/>
                </a:solidFill>
                <a:effectLst/>
                <a:ea typeface="Times New Roman" panose="02020603050405020304" pitchFamily="18" charset="0"/>
                <a:cs typeface="Arial" panose="020B0604020202020204" pitchFamily="34" charset="0"/>
              </a:rPr>
              <a:t>: </a:t>
            </a:r>
            <a:r>
              <a:rPr lang="fr-FR" sz="1800" dirty="0">
                <a:solidFill>
                  <a:srgbClr val="333333"/>
                </a:solidFill>
                <a:effectLst/>
                <a:ea typeface="Times New Roman" panose="02020603050405020304" pitchFamily="18" charset="0"/>
                <a:cs typeface="Arial" panose="020B0604020202020204" pitchFamily="34" charset="0"/>
              </a:rPr>
              <a:t>la probabilité de l’évidence.</a:t>
            </a:r>
            <a:endParaRPr lang="en-US" sz="1800" dirty="0">
              <a:effectLst/>
              <a:ea typeface="Times New Roman" panose="02020603050405020304" pitchFamily="18" charset="0"/>
              <a:cs typeface="Arial" panose="020B0604020202020204" pitchFamily="34" charset="0"/>
            </a:endParaRPr>
          </a:p>
          <a:p>
            <a:endParaRPr lang="fr-FR"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F1428A4-FDDD-443F-9D40-DED7A3DA9F88}"/>
                  </a:ext>
                </a:extLst>
              </p:cNvPr>
              <p:cNvSpPr txBox="1"/>
              <p:nvPr>
                <p:custDataLst>
                  <p:tags r:id="rId6"/>
                </p:custDataLst>
              </p:nvPr>
            </p:nvSpPr>
            <p:spPr>
              <a:xfrm>
                <a:off x="1203158" y="3742710"/>
                <a:ext cx="9891563" cy="2590453"/>
              </a:xfrm>
              <a:custGeom>
                <a:avLst/>
                <a:gdLst>
                  <a:gd name="connsiteX0" fmla="*/ 0 w 9095873"/>
                  <a:gd name="connsiteY0" fmla="*/ 0 h 2590453"/>
                  <a:gd name="connsiteX1" fmla="*/ 750410 w 9095873"/>
                  <a:gd name="connsiteY1" fmla="*/ 0 h 2590453"/>
                  <a:gd name="connsiteX2" fmla="*/ 1046025 w 9095873"/>
                  <a:gd name="connsiteY2" fmla="*/ 0 h 2590453"/>
                  <a:gd name="connsiteX3" fmla="*/ 1614517 w 9095873"/>
                  <a:gd name="connsiteY3" fmla="*/ 0 h 2590453"/>
                  <a:gd name="connsiteX4" fmla="*/ 2001092 w 9095873"/>
                  <a:gd name="connsiteY4" fmla="*/ 0 h 2590453"/>
                  <a:gd name="connsiteX5" fmla="*/ 2660543 w 9095873"/>
                  <a:gd name="connsiteY5" fmla="*/ 0 h 2590453"/>
                  <a:gd name="connsiteX6" fmla="*/ 3229035 w 9095873"/>
                  <a:gd name="connsiteY6" fmla="*/ 0 h 2590453"/>
                  <a:gd name="connsiteX7" fmla="*/ 3706568 w 9095873"/>
                  <a:gd name="connsiteY7" fmla="*/ 0 h 2590453"/>
                  <a:gd name="connsiteX8" fmla="*/ 4002184 w 9095873"/>
                  <a:gd name="connsiteY8" fmla="*/ 0 h 2590453"/>
                  <a:gd name="connsiteX9" fmla="*/ 4388759 w 9095873"/>
                  <a:gd name="connsiteY9" fmla="*/ 0 h 2590453"/>
                  <a:gd name="connsiteX10" fmla="*/ 4866292 w 9095873"/>
                  <a:gd name="connsiteY10" fmla="*/ 0 h 2590453"/>
                  <a:gd name="connsiteX11" fmla="*/ 5252867 w 9095873"/>
                  <a:gd name="connsiteY11" fmla="*/ 0 h 2590453"/>
                  <a:gd name="connsiteX12" fmla="*/ 5730400 w 9095873"/>
                  <a:gd name="connsiteY12" fmla="*/ 0 h 2590453"/>
                  <a:gd name="connsiteX13" fmla="*/ 6298892 w 9095873"/>
                  <a:gd name="connsiteY13" fmla="*/ 0 h 2590453"/>
                  <a:gd name="connsiteX14" fmla="*/ 6958343 w 9095873"/>
                  <a:gd name="connsiteY14" fmla="*/ 0 h 2590453"/>
                  <a:gd name="connsiteX15" fmla="*/ 7617794 w 9095873"/>
                  <a:gd name="connsiteY15" fmla="*/ 0 h 2590453"/>
                  <a:gd name="connsiteX16" fmla="*/ 8277244 w 9095873"/>
                  <a:gd name="connsiteY16" fmla="*/ 0 h 2590453"/>
                  <a:gd name="connsiteX17" fmla="*/ 9095873 w 9095873"/>
                  <a:gd name="connsiteY17" fmla="*/ 0 h 2590453"/>
                  <a:gd name="connsiteX18" fmla="*/ 9095873 w 9095873"/>
                  <a:gd name="connsiteY18" fmla="*/ 518091 h 2590453"/>
                  <a:gd name="connsiteX19" fmla="*/ 9095873 w 9095873"/>
                  <a:gd name="connsiteY19" fmla="*/ 984372 h 2590453"/>
                  <a:gd name="connsiteX20" fmla="*/ 9095873 w 9095873"/>
                  <a:gd name="connsiteY20" fmla="*/ 1528367 h 2590453"/>
                  <a:gd name="connsiteX21" fmla="*/ 9095873 w 9095873"/>
                  <a:gd name="connsiteY21" fmla="*/ 2020553 h 2590453"/>
                  <a:gd name="connsiteX22" fmla="*/ 9095873 w 9095873"/>
                  <a:gd name="connsiteY22" fmla="*/ 2590453 h 2590453"/>
                  <a:gd name="connsiteX23" fmla="*/ 8709298 w 9095873"/>
                  <a:gd name="connsiteY23" fmla="*/ 2590453 h 2590453"/>
                  <a:gd name="connsiteX24" fmla="*/ 7958889 w 9095873"/>
                  <a:gd name="connsiteY24" fmla="*/ 2590453 h 2590453"/>
                  <a:gd name="connsiteX25" fmla="*/ 7390397 w 9095873"/>
                  <a:gd name="connsiteY25" fmla="*/ 2590453 h 2590453"/>
                  <a:gd name="connsiteX26" fmla="*/ 7003822 w 9095873"/>
                  <a:gd name="connsiteY26" fmla="*/ 2590453 h 2590453"/>
                  <a:gd name="connsiteX27" fmla="*/ 6435330 w 9095873"/>
                  <a:gd name="connsiteY27" fmla="*/ 2590453 h 2590453"/>
                  <a:gd name="connsiteX28" fmla="*/ 5775879 w 9095873"/>
                  <a:gd name="connsiteY28" fmla="*/ 2590453 h 2590453"/>
                  <a:gd name="connsiteX29" fmla="*/ 5025470 w 9095873"/>
                  <a:gd name="connsiteY29" fmla="*/ 2590453 h 2590453"/>
                  <a:gd name="connsiteX30" fmla="*/ 4456978 w 9095873"/>
                  <a:gd name="connsiteY30" fmla="*/ 2590453 h 2590453"/>
                  <a:gd name="connsiteX31" fmla="*/ 4070403 w 9095873"/>
                  <a:gd name="connsiteY31" fmla="*/ 2590453 h 2590453"/>
                  <a:gd name="connsiteX32" fmla="*/ 3592870 w 9095873"/>
                  <a:gd name="connsiteY32" fmla="*/ 2590453 h 2590453"/>
                  <a:gd name="connsiteX33" fmla="*/ 2842460 w 9095873"/>
                  <a:gd name="connsiteY33" fmla="*/ 2590453 h 2590453"/>
                  <a:gd name="connsiteX34" fmla="*/ 2455886 w 9095873"/>
                  <a:gd name="connsiteY34" fmla="*/ 2590453 h 2590453"/>
                  <a:gd name="connsiteX35" fmla="*/ 1887394 w 9095873"/>
                  <a:gd name="connsiteY35" fmla="*/ 2590453 h 2590453"/>
                  <a:gd name="connsiteX36" fmla="*/ 1591778 w 9095873"/>
                  <a:gd name="connsiteY36" fmla="*/ 2590453 h 2590453"/>
                  <a:gd name="connsiteX37" fmla="*/ 1205203 w 9095873"/>
                  <a:gd name="connsiteY37" fmla="*/ 2590453 h 2590453"/>
                  <a:gd name="connsiteX38" fmla="*/ 545752 w 9095873"/>
                  <a:gd name="connsiteY38" fmla="*/ 2590453 h 2590453"/>
                  <a:gd name="connsiteX39" fmla="*/ 0 w 9095873"/>
                  <a:gd name="connsiteY39" fmla="*/ 2590453 h 2590453"/>
                  <a:gd name="connsiteX40" fmla="*/ 0 w 9095873"/>
                  <a:gd name="connsiteY40" fmla="*/ 2072362 h 2590453"/>
                  <a:gd name="connsiteX41" fmla="*/ 0 w 9095873"/>
                  <a:gd name="connsiteY41" fmla="*/ 1580176 h 2590453"/>
                  <a:gd name="connsiteX42" fmla="*/ 0 w 9095873"/>
                  <a:gd name="connsiteY42" fmla="*/ 1087990 h 2590453"/>
                  <a:gd name="connsiteX43" fmla="*/ 0 w 9095873"/>
                  <a:gd name="connsiteY43" fmla="*/ 518091 h 2590453"/>
                  <a:gd name="connsiteX44" fmla="*/ 0 w 9095873"/>
                  <a:gd name="connsiteY44" fmla="*/ 0 h 259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095873" h="2590453" fill="none" extrusionOk="0">
                    <a:moveTo>
                      <a:pt x="0" y="0"/>
                    </a:moveTo>
                    <a:cubicBezTo>
                      <a:pt x="235465" y="-23941"/>
                      <a:pt x="548917" y="53013"/>
                      <a:pt x="750410" y="0"/>
                    </a:cubicBezTo>
                    <a:cubicBezTo>
                      <a:pt x="951903" y="-53013"/>
                      <a:pt x="907617" y="1003"/>
                      <a:pt x="1046025" y="0"/>
                    </a:cubicBezTo>
                    <a:cubicBezTo>
                      <a:pt x="1184434" y="-1003"/>
                      <a:pt x="1467267" y="51991"/>
                      <a:pt x="1614517" y="0"/>
                    </a:cubicBezTo>
                    <a:cubicBezTo>
                      <a:pt x="1761767" y="-51991"/>
                      <a:pt x="1876056" y="27051"/>
                      <a:pt x="2001092" y="0"/>
                    </a:cubicBezTo>
                    <a:cubicBezTo>
                      <a:pt x="2126129" y="-27051"/>
                      <a:pt x="2502661" y="68214"/>
                      <a:pt x="2660543" y="0"/>
                    </a:cubicBezTo>
                    <a:cubicBezTo>
                      <a:pt x="2818425" y="-68214"/>
                      <a:pt x="3018446" y="2011"/>
                      <a:pt x="3229035" y="0"/>
                    </a:cubicBezTo>
                    <a:cubicBezTo>
                      <a:pt x="3439624" y="-2011"/>
                      <a:pt x="3533591" y="52498"/>
                      <a:pt x="3706568" y="0"/>
                    </a:cubicBezTo>
                    <a:cubicBezTo>
                      <a:pt x="3879545" y="-52498"/>
                      <a:pt x="3892173" y="27950"/>
                      <a:pt x="4002184" y="0"/>
                    </a:cubicBezTo>
                    <a:cubicBezTo>
                      <a:pt x="4112195" y="-27950"/>
                      <a:pt x="4227439" y="31300"/>
                      <a:pt x="4388759" y="0"/>
                    </a:cubicBezTo>
                    <a:cubicBezTo>
                      <a:pt x="4550079" y="-31300"/>
                      <a:pt x="4677001" y="3444"/>
                      <a:pt x="4866292" y="0"/>
                    </a:cubicBezTo>
                    <a:cubicBezTo>
                      <a:pt x="5055583" y="-3444"/>
                      <a:pt x="5134645" y="26231"/>
                      <a:pt x="5252867" y="0"/>
                    </a:cubicBezTo>
                    <a:cubicBezTo>
                      <a:pt x="5371090" y="-26231"/>
                      <a:pt x="5548506" y="24516"/>
                      <a:pt x="5730400" y="0"/>
                    </a:cubicBezTo>
                    <a:cubicBezTo>
                      <a:pt x="5912294" y="-24516"/>
                      <a:pt x="6108456" y="50281"/>
                      <a:pt x="6298892" y="0"/>
                    </a:cubicBezTo>
                    <a:cubicBezTo>
                      <a:pt x="6489328" y="-50281"/>
                      <a:pt x="6779304" y="68761"/>
                      <a:pt x="6958343" y="0"/>
                    </a:cubicBezTo>
                    <a:cubicBezTo>
                      <a:pt x="7137382" y="-68761"/>
                      <a:pt x="7362090" y="75905"/>
                      <a:pt x="7617794" y="0"/>
                    </a:cubicBezTo>
                    <a:cubicBezTo>
                      <a:pt x="7873498" y="-75905"/>
                      <a:pt x="7966336" y="47930"/>
                      <a:pt x="8277244" y="0"/>
                    </a:cubicBezTo>
                    <a:cubicBezTo>
                      <a:pt x="8588152" y="-47930"/>
                      <a:pt x="8744405" y="21528"/>
                      <a:pt x="9095873" y="0"/>
                    </a:cubicBezTo>
                    <a:cubicBezTo>
                      <a:pt x="9129187" y="118521"/>
                      <a:pt x="9044080" y="385603"/>
                      <a:pt x="9095873" y="518091"/>
                    </a:cubicBezTo>
                    <a:cubicBezTo>
                      <a:pt x="9147666" y="650579"/>
                      <a:pt x="9062344" y="796815"/>
                      <a:pt x="9095873" y="984372"/>
                    </a:cubicBezTo>
                    <a:cubicBezTo>
                      <a:pt x="9129402" y="1171929"/>
                      <a:pt x="9063538" y="1317432"/>
                      <a:pt x="9095873" y="1528367"/>
                    </a:cubicBezTo>
                    <a:cubicBezTo>
                      <a:pt x="9128208" y="1739302"/>
                      <a:pt x="9062610" y="1791352"/>
                      <a:pt x="9095873" y="2020553"/>
                    </a:cubicBezTo>
                    <a:cubicBezTo>
                      <a:pt x="9129136" y="2249754"/>
                      <a:pt x="9053725" y="2350193"/>
                      <a:pt x="9095873" y="2590453"/>
                    </a:cubicBezTo>
                    <a:cubicBezTo>
                      <a:pt x="8985056" y="2634904"/>
                      <a:pt x="8835667" y="2568677"/>
                      <a:pt x="8709298" y="2590453"/>
                    </a:cubicBezTo>
                    <a:cubicBezTo>
                      <a:pt x="8582929" y="2612229"/>
                      <a:pt x="8246984" y="2513316"/>
                      <a:pt x="7958889" y="2590453"/>
                    </a:cubicBezTo>
                    <a:cubicBezTo>
                      <a:pt x="7670794" y="2667590"/>
                      <a:pt x="7558528" y="2535339"/>
                      <a:pt x="7390397" y="2590453"/>
                    </a:cubicBezTo>
                    <a:cubicBezTo>
                      <a:pt x="7222266" y="2645567"/>
                      <a:pt x="7189808" y="2578653"/>
                      <a:pt x="7003822" y="2590453"/>
                    </a:cubicBezTo>
                    <a:cubicBezTo>
                      <a:pt x="6817836" y="2602253"/>
                      <a:pt x="6662260" y="2563397"/>
                      <a:pt x="6435330" y="2590453"/>
                    </a:cubicBezTo>
                    <a:cubicBezTo>
                      <a:pt x="6208400" y="2617509"/>
                      <a:pt x="6059746" y="2581561"/>
                      <a:pt x="5775879" y="2590453"/>
                    </a:cubicBezTo>
                    <a:cubicBezTo>
                      <a:pt x="5492012" y="2599345"/>
                      <a:pt x="5190445" y="2541027"/>
                      <a:pt x="5025470" y="2590453"/>
                    </a:cubicBezTo>
                    <a:cubicBezTo>
                      <a:pt x="4860495" y="2639879"/>
                      <a:pt x="4680454" y="2568349"/>
                      <a:pt x="4456978" y="2590453"/>
                    </a:cubicBezTo>
                    <a:cubicBezTo>
                      <a:pt x="4233502" y="2612557"/>
                      <a:pt x="4156300" y="2559543"/>
                      <a:pt x="4070403" y="2590453"/>
                    </a:cubicBezTo>
                    <a:cubicBezTo>
                      <a:pt x="3984506" y="2621363"/>
                      <a:pt x="3776776" y="2554798"/>
                      <a:pt x="3592870" y="2590453"/>
                    </a:cubicBezTo>
                    <a:cubicBezTo>
                      <a:pt x="3408964" y="2626108"/>
                      <a:pt x="3177927" y="2534900"/>
                      <a:pt x="2842460" y="2590453"/>
                    </a:cubicBezTo>
                    <a:cubicBezTo>
                      <a:pt x="2506993" y="2646006"/>
                      <a:pt x="2560641" y="2564066"/>
                      <a:pt x="2455886" y="2590453"/>
                    </a:cubicBezTo>
                    <a:cubicBezTo>
                      <a:pt x="2351131" y="2616840"/>
                      <a:pt x="2106602" y="2557091"/>
                      <a:pt x="1887394" y="2590453"/>
                    </a:cubicBezTo>
                    <a:cubicBezTo>
                      <a:pt x="1668186" y="2623815"/>
                      <a:pt x="1720308" y="2567799"/>
                      <a:pt x="1591778" y="2590453"/>
                    </a:cubicBezTo>
                    <a:cubicBezTo>
                      <a:pt x="1463248" y="2613107"/>
                      <a:pt x="1370972" y="2579430"/>
                      <a:pt x="1205203" y="2590453"/>
                    </a:cubicBezTo>
                    <a:cubicBezTo>
                      <a:pt x="1039434" y="2601476"/>
                      <a:pt x="810692" y="2585388"/>
                      <a:pt x="545752" y="2590453"/>
                    </a:cubicBezTo>
                    <a:cubicBezTo>
                      <a:pt x="280812" y="2595518"/>
                      <a:pt x="204371" y="2562559"/>
                      <a:pt x="0" y="2590453"/>
                    </a:cubicBezTo>
                    <a:cubicBezTo>
                      <a:pt x="-31994" y="2383009"/>
                      <a:pt x="46695" y="2313848"/>
                      <a:pt x="0" y="2072362"/>
                    </a:cubicBezTo>
                    <a:cubicBezTo>
                      <a:pt x="-46695" y="1830876"/>
                      <a:pt x="752" y="1702777"/>
                      <a:pt x="0" y="1580176"/>
                    </a:cubicBezTo>
                    <a:cubicBezTo>
                      <a:pt x="-752" y="1457575"/>
                      <a:pt x="27283" y="1329762"/>
                      <a:pt x="0" y="1087990"/>
                    </a:cubicBezTo>
                    <a:cubicBezTo>
                      <a:pt x="-27283" y="846218"/>
                      <a:pt x="8303" y="710005"/>
                      <a:pt x="0" y="518091"/>
                    </a:cubicBezTo>
                    <a:cubicBezTo>
                      <a:pt x="-8303" y="326177"/>
                      <a:pt x="6119" y="128329"/>
                      <a:pt x="0" y="0"/>
                    </a:cubicBezTo>
                    <a:close/>
                  </a:path>
                  <a:path w="9095873" h="2590453" stroke="0" extrusionOk="0">
                    <a:moveTo>
                      <a:pt x="0" y="0"/>
                    </a:moveTo>
                    <a:cubicBezTo>
                      <a:pt x="102951" y="-28440"/>
                      <a:pt x="319177" y="54259"/>
                      <a:pt x="477533" y="0"/>
                    </a:cubicBezTo>
                    <a:cubicBezTo>
                      <a:pt x="635889" y="-54259"/>
                      <a:pt x="697889" y="12028"/>
                      <a:pt x="864108" y="0"/>
                    </a:cubicBezTo>
                    <a:cubicBezTo>
                      <a:pt x="1030327" y="-12028"/>
                      <a:pt x="1422047" y="42986"/>
                      <a:pt x="1614517" y="0"/>
                    </a:cubicBezTo>
                    <a:cubicBezTo>
                      <a:pt x="1806987" y="-42986"/>
                      <a:pt x="2027251" y="30234"/>
                      <a:pt x="2273968" y="0"/>
                    </a:cubicBezTo>
                    <a:cubicBezTo>
                      <a:pt x="2520685" y="-30234"/>
                      <a:pt x="2870162" y="26282"/>
                      <a:pt x="3024378" y="0"/>
                    </a:cubicBezTo>
                    <a:cubicBezTo>
                      <a:pt x="3178594" y="-26282"/>
                      <a:pt x="3303100" y="54038"/>
                      <a:pt x="3501911" y="0"/>
                    </a:cubicBezTo>
                    <a:cubicBezTo>
                      <a:pt x="3700722" y="-54038"/>
                      <a:pt x="3736841" y="37492"/>
                      <a:pt x="3888486" y="0"/>
                    </a:cubicBezTo>
                    <a:cubicBezTo>
                      <a:pt x="4040131" y="-37492"/>
                      <a:pt x="4153750" y="25380"/>
                      <a:pt x="4275060" y="0"/>
                    </a:cubicBezTo>
                    <a:cubicBezTo>
                      <a:pt x="4396370" y="-25380"/>
                      <a:pt x="4859225" y="15742"/>
                      <a:pt x="5025470" y="0"/>
                    </a:cubicBezTo>
                    <a:cubicBezTo>
                      <a:pt x="5191715" y="-15742"/>
                      <a:pt x="5514296" y="76896"/>
                      <a:pt x="5775879" y="0"/>
                    </a:cubicBezTo>
                    <a:cubicBezTo>
                      <a:pt x="6037462" y="-76896"/>
                      <a:pt x="6240302" y="76672"/>
                      <a:pt x="6435330" y="0"/>
                    </a:cubicBezTo>
                    <a:cubicBezTo>
                      <a:pt x="6630358" y="-76672"/>
                      <a:pt x="6673484" y="36353"/>
                      <a:pt x="6821905" y="0"/>
                    </a:cubicBezTo>
                    <a:cubicBezTo>
                      <a:pt x="6970327" y="-36353"/>
                      <a:pt x="7056300" y="27316"/>
                      <a:pt x="7117521" y="0"/>
                    </a:cubicBezTo>
                    <a:cubicBezTo>
                      <a:pt x="7178742" y="-27316"/>
                      <a:pt x="7486098" y="50952"/>
                      <a:pt x="7595054" y="0"/>
                    </a:cubicBezTo>
                    <a:cubicBezTo>
                      <a:pt x="7704010" y="-50952"/>
                      <a:pt x="7861969" y="9627"/>
                      <a:pt x="7981629" y="0"/>
                    </a:cubicBezTo>
                    <a:cubicBezTo>
                      <a:pt x="8101289" y="-9627"/>
                      <a:pt x="8182379" y="25217"/>
                      <a:pt x="8368203" y="0"/>
                    </a:cubicBezTo>
                    <a:cubicBezTo>
                      <a:pt x="8554027" y="-25217"/>
                      <a:pt x="8834687" y="43779"/>
                      <a:pt x="9095873" y="0"/>
                    </a:cubicBezTo>
                    <a:cubicBezTo>
                      <a:pt x="9104911" y="211247"/>
                      <a:pt x="9074247" y="407565"/>
                      <a:pt x="9095873" y="518091"/>
                    </a:cubicBezTo>
                    <a:cubicBezTo>
                      <a:pt x="9117499" y="628617"/>
                      <a:pt x="9081562" y="839673"/>
                      <a:pt x="9095873" y="984372"/>
                    </a:cubicBezTo>
                    <a:cubicBezTo>
                      <a:pt x="9110184" y="1129071"/>
                      <a:pt x="9054237" y="1424305"/>
                      <a:pt x="9095873" y="1554272"/>
                    </a:cubicBezTo>
                    <a:cubicBezTo>
                      <a:pt x="9137509" y="1684239"/>
                      <a:pt x="9076009" y="1837833"/>
                      <a:pt x="9095873" y="2098267"/>
                    </a:cubicBezTo>
                    <a:cubicBezTo>
                      <a:pt x="9115737" y="2358701"/>
                      <a:pt x="9045803" y="2428419"/>
                      <a:pt x="9095873" y="2590453"/>
                    </a:cubicBezTo>
                    <a:cubicBezTo>
                      <a:pt x="8967910" y="2610008"/>
                      <a:pt x="8840349" y="2580926"/>
                      <a:pt x="8709298" y="2590453"/>
                    </a:cubicBezTo>
                    <a:cubicBezTo>
                      <a:pt x="8578247" y="2599980"/>
                      <a:pt x="8315114" y="2554376"/>
                      <a:pt x="8140806" y="2590453"/>
                    </a:cubicBezTo>
                    <a:cubicBezTo>
                      <a:pt x="7966498" y="2626530"/>
                      <a:pt x="7670579" y="2582717"/>
                      <a:pt x="7390397" y="2590453"/>
                    </a:cubicBezTo>
                    <a:cubicBezTo>
                      <a:pt x="7110215" y="2598189"/>
                      <a:pt x="7165814" y="2588797"/>
                      <a:pt x="7094781" y="2590453"/>
                    </a:cubicBezTo>
                    <a:cubicBezTo>
                      <a:pt x="7023748" y="2592109"/>
                      <a:pt x="6942465" y="2555729"/>
                      <a:pt x="6799165" y="2590453"/>
                    </a:cubicBezTo>
                    <a:cubicBezTo>
                      <a:pt x="6655865" y="2625177"/>
                      <a:pt x="6313395" y="2553956"/>
                      <a:pt x="6139714" y="2590453"/>
                    </a:cubicBezTo>
                    <a:cubicBezTo>
                      <a:pt x="5966033" y="2626950"/>
                      <a:pt x="5870849" y="2580309"/>
                      <a:pt x="5753140" y="2590453"/>
                    </a:cubicBezTo>
                    <a:cubicBezTo>
                      <a:pt x="5635431" y="2600597"/>
                      <a:pt x="5159528" y="2518191"/>
                      <a:pt x="5002730" y="2590453"/>
                    </a:cubicBezTo>
                    <a:cubicBezTo>
                      <a:pt x="4845932" y="2662715"/>
                      <a:pt x="4746964" y="2580418"/>
                      <a:pt x="4616156" y="2590453"/>
                    </a:cubicBezTo>
                    <a:cubicBezTo>
                      <a:pt x="4485348" y="2600488"/>
                      <a:pt x="4410713" y="2568027"/>
                      <a:pt x="4229581" y="2590453"/>
                    </a:cubicBezTo>
                    <a:cubicBezTo>
                      <a:pt x="4048450" y="2612879"/>
                      <a:pt x="3731437" y="2538481"/>
                      <a:pt x="3570130" y="2590453"/>
                    </a:cubicBezTo>
                    <a:cubicBezTo>
                      <a:pt x="3408823" y="2642425"/>
                      <a:pt x="3173230" y="2571310"/>
                      <a:pt x="3001638" y="2590453"/>
                    </a:cubicBezTo>
                    <a:cubicBezTo>
                      <a:pt x="2830046" y="2609596"/>
                      <a:pt x="2769398" y="2583666"/>
                      <a:pt x="2706022" y="2590453"/>
                    </a:cubicBezTo>
                    <a:cubicBezTo>
                      <a:pt x="2642646" y="2597240"/>
                      <a:pt x="2225601" y="2575287"/>
                      <a:pt x="1955613" y="2590453"/>
                    </a:cubicBezTo>
                    <a:cubicBezTo>
                      <a:pt x="1685625" y="2605619"/>
                      <a:pt x="1580372" y="2551770"/>
                      <a:pt x="1387121" y="2590453"/>
                    </a:cubicBezTo>
                    <a:cubicBezTo>
                      <a:pt x="1193870" y="2629136"/>
                      <a:pt x="1006634" y="2552645"/>
                      <a:pt x="727670" y="2590453"/>
                    </a:cubicBezTo>
                    <a:cubicBezTo>
                      <a:pt x="448706" y="2628261"/>
                      <a:pt x="149696" y="2584898"/>
                      <a:pt x="0" y="2590453"/>
                    </a:cubicBezTo>
                    <a:cubicBezTo>
                      <a:pt x="-59172" y="2389050"/>
                      <a:pt x="949" y="2298885"/>
                      <a:pt x="0" y="2046458"/>
                    </a:cubicBezTo>
                    <a:cubicBezTo>
                      <a:pt x="-949" y="1794032"/>
                      <a:pt x="2927" y="1666851"/>
                      <a:pt x="0" y="1476558"/>
                    </a:cubicBezTo>
                    <a:cubicBezTo>
                      <a:pt x="-2927" y="1286265"/>
                      <a:pt x="30111" y="1124357"/>
                      <a:pt x="0" y="984372"/>
                    </a:cubicBezTo>
                    <a:cubicBezTo>
                      <a:pt x="-30111" y="844387"/>
                      <a:pt x="65456" y="437852"/>
                      <a:pt x="0" y="0"/>
                    </a:cubicBezTo>
                    <a:close/>
                  </a:path>
                </a:pathLst>
              </a:custGeom>
              <a:solidFill>
                <a:schemeClr val="accent5">
                  <a:lumMod val="20000"/>
                  <a:lumOff val="80000"/>
                </a:schemeClr>
              </a:solidFill>
              <a:ln>
                <a:solidFill>
                  <a:schemeClr val="tx1"/>
                </a:solidFill>
                <a:extLst>
                  <a:ext uri="{C807C97D-BFC1-408E-A445-0C87EB9F89A2}">
                    <ask:lineSketchStyleProps xmlns:ask="http://schemas.microsoft.com/office/drawing/2018/sketchyshapes" sd="2741832487">
                      <a:custGeom>
                        <a:avLst/>
                        <a:gdLst>
                          <a:gd name="connsiteX0" fmla="*/ 0 w 9891563"/>
                          <a:gd name="connsiteY0" fmla="*/ 0 h 2590453"/>
                          <a:gd name="connsiteX1" fmla="*/ 816054 w 9891563"/>
                          <a:gd name="connsiteY1" fmla="*/ 0 h 2590453"/>
                          <a:gd name="connsiteX2" fmla="*/ 1137529 w 9891563"/>
                          <a:gd name="connsiteY2" fmla="*/ 0 h 2590453"/>
                          <a:gd name="connsiteX3" fmla="*/ 1755751 w 9891563"/>
                          <a:gd name="connsiteY3" fmla="*/ 0 h 2590453"/>
                          <a:gd name="connsiteX4" fmla="*/ 2176143 w 9891563"/>
                          <a:gd name="connsiteY4" fmla="*/ 0 h 2590453"/>
                          <a:gd name="connsiteX5" fmla="*/ 2893282 w 9891563"/>
                          <a:gd name="connsiteY5" fmla="*/ 0 h 2590453"/>
                          <a:gd name="connsiteX6" fmla="*/ 3511504 w 9891563"/>
                          <a:gd name="connsiteY6" fmla="*/ 0 h 2590453"/>
                          <a:gd name="connsiteX7" fmla="*/ 4030811 w 9891563"/>
                          <a:gd name="connsiteY7" fmla="*/ 0 h 2590453"/>
                          <a:gd name="connsiteX8" fmla="*/ 4352287 w 9891563"/>
                          <a:gd name="connsiteY8" fmla="*/ 0 h 2590453"/>
                          <a:gd name="connsiteX9" fmla="*/ 4772679 w 9891563"/>
                          <a:gd name="connsiteY9" fmla="*/ 0 h 2590453"/>
                          <a:gd name="connsiteX10" fmla="*/ 5291986 w 9891563"/>
                          <a:gd name="connsiteY10" fmla="*/ 0 h 2590453"/>
                          <a:gd name="connsiteX11" fmla="*/ 5712378 w 9891563"/>
                          <a:gd name="connsiteY11" fmla="*/ 0 h 2590453"/>
                          <a:gd name="connsiteX12" fmla="*/ 6231684 w 9891563"/>
                          <a:gd name="connsiteY12" fmla="*/ 0 h 2590453"/>
                          <a:gd name="connsiteX13" fmla="*/ 6849907 w 9891563"/>
                          <a:gd name="connsiteY13" fmla="*/ 0 h 2590453"/>
                          <a:gd name="connsiteX14" fmla="*/ 7567045 w 9891563"/>
                          <a:gd name="connsiteY14" fmla="*/ 0 h 2590453"/>
                          <a:gd name="connsiteX15" fmla="*/ 8284184 w 9891563"/>
                          <a:gd name="connsiteY15" fmla="*/ 0 h 2590453"/>
                          <a:gd name="connsiteX16" fmla="*/ 9001321 w 9891563"/>
                          <a:gd name="connsiteY16" fmla="*/ 0 h 2590453"/>
                          <a:gd name="connsiteX17" fmla="*/ 9891563 w 9891563"/>
                          <a:gd name="connsiteY17" fmla="*/ 0 h 2590453"/>
                          <a:gd name="connsiteX18" fmla="*/ 9891563 w 9891563"/>
                          <a:gd name="connsiteY18" fmla="*/ 518091 h 2590453"/>
                          <a:gd name="connsiteX19" fmla="*/ 9891563 w 9891563"/>
                          <a:gd name="connsiteY19" fmla="*/ 984372 h 2590453"/>
                          <a:gd name="connsiteX20" fmla="*/ 9891563 w 9891563"/>
                          <a:gd name="connsiteY20" fmla="*/ 1528367 h 2590453"/>
                          <a:gd name="connsiteX21" fmla="*/ 9891563 w 9891563"/>
                          <a:gd name="connsiteY21" fmla="*/ 2020553 h 2590453"/>
                          <a:gd name="connsiteX22" fmla="*/ 9891563 w 9891563"/>
                          <a:gd name="connsiteY22" fmla="*/ 2590453 h 2590453"/>
                          <a:gd name="connsiteX23" fmla="*/ 9471171 w 9891563"/>
                          <a:gd name="connsiteY23" fmla="*/ 2590453 h 2590453"/>
                          <a:gd name="connsiteX24" fmla="*/ 8655117 w 9891563"/>
                          <a:gd name="connsiteY24" fmla="*/ 2590453 h 2590453"/>
                          <a:gd name="connsiteX25" fmla="*/ 8036895 w 9891563"/>
                          <a:gd name="connsiteY25" fmla="*/ 2590453 h 2590453"/>
                          <a:gd name="connsiteX26" fmla="*/ 7616503 w 9891563"/>
                          <a:gd name="connsiteY26" fmla="*/ 2590453 h 2590453"/>
                          <a:gd name="connsiteX27" fmla="*/ 6998280 w 9891563"/>
                          <a:gd name="connsiteY27" fmla="*/ 2590453 h 2590453"/>
                          <a:gd name="connsiteX28" fmla="*/ 6281142 w 9891563"/>
                          <a:gd name="connsiteY28" fmla="*/ 2590453 h 2590453"/>
                          <a:gd name="connsiteX29" fmla="*/ 5465088 w 9891563"/>
                          <a:gd name="connsiteY29" fmla="*/ 2590453 h 2590453"/>
                          <a:gd name="connsiteX30" fmla="*/ 4846866 w 9891563"/>
                          <a:gd name="connsiteY30" fmla="*/ 2590453 h 2590453"/>
                          <a:gd name="connsiteX31" fmla="*/ 4426474 w 9891563"/>
                          <a:gd name="connsiteY31" fmla="*/ 2590453 h 2590453"/>
                          <a:gd name="connsiteX32" fmla="*/ 3907167 w 9891563"/>
                          <a:gd name="connsiteY32" fmla="*/ 2590453 h 2590453"/>
                          <a:gd name="connsiteX33" fmla="*/ 3091113 w 9891563"/>
                          <a:gd name="connsiteY33" fmla="*/ 2590453 h 2590453"/>
                          <a:gd name="connsiteX34" fmla="*/ 2670722 w 9891563"/>
                          <a:gd name="connsiteY34" fmla="*/ 2590453 h 2590453"/>
                          <a:gd name="connsiteX35" fmla="*/ 2052499 w 9891563"/>
                          <a:gd name="connsiteY35" fmla="*/ 2590453 h 2590453"/>
                          <a:gd name="connsiteX36" fmla="*/ 1731023 w 9891563"/>
                          <a:gd name="connsiteY36" fmla="*/ 2590453 h 2590453"/>
                          <a:gd name="connsiteX37" fmla="*/ 1310631 w 9891563"/>
                          <a:gd name="connsiteY37" fmla="*/ 2590453 h 2590453"/>
                          <a:gd name="connsiteX38" fmla="*/ 593493 w 9891563"/>
                          <a:gd name="connsiteY38" fmla="*/ 2590453 h 2590453"/>
                          <a:gd name="connsiteX39" fmla="*/ 0 w 9891563"/>
                          <a:gd name="connsiteY39" fmla="*/ 2590453 h 2590453"/>
                          <a:gd name="connsiteX40" fmla="*/ 0 w 9891563"/>
                          <a:gd name="connsiteY40" fmla="*/ 2072362 h 2590453"/>
                          <a:gd name="connsiteX41" fmla="*/ 0 w 9891563"/>
                          <a:gd name="connsiteY41" fmla="*/ 1580176 h 2590453"/>
                          <a:gd name="connsiteX42" fmla="*/ 0 w 9891563"/>
                          <a:gd name="connsiteY42" fmla="*/ 1087990 h 2590453"/>
                          <a:gd name="connsiteX43" fmla="*/ 0 w 9891563"/>
                          <a:gd name="connsiteY43" fmla="*/ 518091 h 2590453"/>
                          <a:gd name="connsiteX44" fmla="*/ 0 w 9891563"/>
                          <a:gd name="connsiteY44" fmla="*/ 0 h 2590453"/>
                          <a:gd name="connsiteX0" fmla="*/ 0 w 9891563"/>
                          <a:gd name="connsiteY0" fmla="*/ 0 h 2590453"/>
                          <a:gd name="connsiteX1" fmla="*/ 519306 w 9891563"/>
                          <a:gd name="connsiteY1" fmla="*/ 0 h 2590453"/>
                          <a:gd name="connsiteX2" fmla="*/ 939698 w 9891563"/>
                          <a:gd name="connsiteY2" fmla="*/ 0 h 2590453"/>
                          <a:gd name="connsiteX3" fmla="*/ 1755751 w 9891563"/>
                          <a:gd name="connsiteY3" fmla="*/ 0 h 2590453"/>
                          <a:gd name="connsiteX4" fmla="*/ 2472890 w 9891563"/>
                          <a:gd name="connsiteY4" fmla="*/ 0 h 2590453"/>
                          <a:gd name="connsiteX5" fmla="*/ 3288944 w 9891563"/>
                          <a:gd name="connsiteY5" fmla="*/ 0 h 2590453"/>
                          <a:gd name="connsiteX6" fmla="*/ 3808251 w 9891563"/>
                          <a:gd name="connsiteY6" fmla="*/ 0 h 2590453"/>
                          <a:gd name="connsiteX7" fmla="*/ 4228643 w 9891563"/>
                          <a:gd name="connsiteY7" fmla="*/ 0 h 2590453"/>
                          <a:gd name="connsiteX8" fmla="*/ 4649034 w 9891563"/>
                          <a:gd name="connsiteY8" fmla="*/ 0 h 2590453"/>
                          <a:gd name="connsiteX9" fmla="*/ 5465088 w 9891563"/>
                          <a:gd name="connsiteY9" fmla="*/ 0 h 2590453"/>
                          <a:gd name="connsiteX10" fmla="*/ 6281142 w 9891563"/>
                          <a:gd name="connsiteY10" fmla="*/ 0 h 2590453"/>
                          <a:gd name="connsiteX11" fmla="*/ 6998280 w 9891563"/>
                          <a:gd name="connsiteY11" fmla="*/ 0 h 2590453"/>
                          <a:gd name="connsiteX12" fmla="*/ 7418672 w 9891563"/>
                          <a:gd name="connsiteY12" fmla="*/ 0 h 2590453"/>
                          <a:gd name="connsiteX13" fmla="*/ 7740148 w 9891563"/>
                          <a:gd name="connsiteY13" fmla="*/ 0 h 2590453"/>
                          <a:gd name="connsiteX14" fmla="*/ 8259455 w 9891563"/>
                          <a:gd name="connsiteY14" fmla="*/ 0 h 2590453"/>
                          <a:gd name="connsiteX15" fmla="*/ 8679847 w 9891563"/>
                          <a:gd name="connsiteY15" fmla="*/ 0 h 2590453"/>
                          <a:gd name="connsiteX16" fmla="*/ 9100237 w 9891563"/>
                          <a:gd name="connsiteY16" fmla="*/ 0 h 2590453"/>
                          <a:gd name="connsiteX17" fmla="*/ 9891563 w 9891563"/>
                          <a:gd name="connsiteY17" fmla="*/ 0 h 2590453"/>
                          <a:gd name="connsiteX18" fmla="*/ 9891563 w 9891563"/>
                          <a:gd name="connsiteY18" fmla="*/ 518091 h 2590453"/>
                          <a:gd name="connsiteX19" fmla="*/ 9891563 w 9891563"/>
                          <a:gd name="connsiteY19" fmla="*/ 984372 h 2590453"/>
                          <a:gd name="connsiteX20" fmla="*/ 9891563 w 9891563"/>
                          <a:gd name="connsiteY20" fmla="*/ 1554272 h 2590453"/>
                          <a:gd name="connsiteX21" fmla="*/ 9891563 w 9891563"/>
                          <a:gd name="connsiteY21" fmla="*/ 2098267 h 2590453"/>
                          <a:gd name="connsiteX22" fmla="*/ 9891563 w 9891563"/>
                          <a:gd name="connsiteY22" fmla="*/ 2590453 h 2590453"/>
                          <a:gd name="connsiteX23" fmla="*/ 9471171 w 9891563"/>
                          <a:gd name="connsiteY23" fmla="*/ 2590453 h 2590453"/>
                          <a:gd name="connsiteX24" fmla="*/ 8852948 w 9891563"/>
                          <a:gd name="connsiteY24" fmla="*/ 2590453 h 2590453"/>
                          <a:gd name="connsiteX25" fmla="*/ 8036895 w 9891563"/>
                          <a:gd name="connsiteY25" fmla="*/ 2590453 h 2590453"/>
                          <a:gd name="connsiteX26" fmla="*/ 7715419 w 9891563"/>
                          <a:gd name="connsiteY26" fmla="*/ 2590453 h 2590453"/>
                          <a:gd name="connsiteX27" fmla="*/ 7393943 w 9891563"/>
                          <a:gd name="connsiteY27" fmla="*/ 2590453 h 2590453"/>
                          <a:gd name="connsiteX28" fmla="*/ 6676804 w 9891563"/>
                          <a:gd name="connsiteY28" fmla="*/ 2590453 h 2590453"/>
                          <a:gd name="connsiteX29" fmla="*/ 6256413 w 9891563"/>
                          <a:gd name="connsiteY29" fmla="*/ 2590453 h 2590453"/>
                          <a:gd name="connsiteX30" fmla="*/ 5440359 w 9891563"/>
                          <a:gd name="connsiteY30" fmla="*/ 2590453 h 2590453"/>
                          <a:gd name="connsiteX31" fmla="*/ 5019968 w 9891563"/>
                          <a:gd name="connsiteY31" fmla="*/ 2590453 h 2590453"/>
                          <a:gd name="connsiteX32" fmla="*/ 4599576 w 9891563"/>
                          <a:gd name="connsiteY32" fmla="*/ 2590453 h 2590453"/>
                          <a:gd name="connsiteX33" fmla="*/ 3882438 w 9891563"/>
                          <a:gd name="connsiteY33" fmla="*/ 2590453 h 2590453"/>
                          <a:gd name="connsiteX34" fmla="*/ 3264215 w 9891563"/>
                          <a:gd name="connsiteY34" fmla="*/ 2590453 h 2590453"/>
                          <a:gd name="connsiteX35" fmla="*/ 2942739 w 9891563"/>
                          <a:gd name="connsiteY35" fmla="*/ 2590453 h 2590453"/>
                          <a:gd name="connsiteX36" fmla="*/ 2126686 w 9891563"/>
                          <a:gd name="connsiteY36" fmla="*/ 2590453 h 2590453"/>
                          <a:gd name="connsiteX37" fmla="*/ 1508463 w 9891563"/>
                          <a:gd name="connsiteY37" fmla="*/ 2590453 h 2590453"/>
                          <a:gd name="connsiteX38" fmla="*/ 791325 w 9891563"/>
                          <a:gd name="connsiteY38" fmla="*/ 2590453 h 2590453"/>
                          <a:gd name="connsiteX39" fmla="*/ 0 w 9891563"/>
                          <a:gd name="connsiteY39" fmla="*/ 2590453 h 2590453"/>
                          <a:gd name="connsiteX40" fmla="*/ 0 w 9891563"/>
                          <a:gd name="connsiteY40" fmla="*/ 2046458 h 2590453"/>
                          <a:gd name="connsiteX41" fmla="*/ 0 w 9891563"/>
                          <a:gd name="connsiteY41" fmla="*/ 1476558 h 2590453"/>
                          <a:gd name="connsiteX42" fmla="*/ 0 w 9891563"/>
                          <a:gd name="connsiteY42" fmla="*/ 984372 h 2590453"/>
                          <a:gd name="connsiteX43" fmla="*/ 0 w 9891563"/>
                          <a:gd name="connsiteY43" fmla="*/ 0 h 259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891563" h="2590453" fill="none" extrusionOk="0">
                            <a:moveTo>
                              <a:pt x="0" y="0"/>
                            </a:moveTo>
                            <a:cubicBezTo>
                              <a:pt x="249846" y="-17929"/>
                              <a:pt x="567038" y="5138"/>
                              <a:pt x="816054" y="0"/>
                            </a:cubicBezTo>
                            <a:cubicBezTo>
                              <a:pt x="1040882" y="-53339"/>
                              <a:pt x="990890" y="3135"/>
                              <a:pt x="1137529" y="0"/>
                            </a:cubicBezTo>
                            <a:cubicBezTo>
                              <a:pt x="1283862" y="-23857"/>
                              <a:pt x="1582415" y="70844"/>
                              <a:pt x="1755751" y="0"/>
                            </a:cubicBezTo>
                            <a:cubicBezTo>
                              <a:pt x="1913651" y="-49494"/>
                              <a:pt x="2036511" y="18266"/>
                              <a:pt x="2176143" y="0"/>
                            </a:cubicBezTo>
                            <a:cubicBezTo>
                              <a:pt x="2301928" y="-48113"/>
                              <a:pt x="2704693" y="40987"/>
                              <a:pt x="2893282" y="0"/>
                            </a:cubicBezTo>
                            <a:cubicBezTo>
                              <a:pt x="3020077" y="-58097"/>
                              <a:pt x="3241968" y="40171"/>
                              <a:pt x="3511504" y="0"/>
                            </a:cubicBezTo>
                            <a:cubicBezTo>
                              <a:pt x="3733812" y="5212"/>
                              <a:pt x="3837474" y="64102"/>
                              <a:pt x="4030811" y="0"/>
                            </a:cubicBezTo>
                            <a:cubicBezTo>
                              <a:pt x="4216477" y="-49868"/>
                              <a:pt x="4211093" y="19997"/>
                              <a:pt x="4352287" y="0"/>
                            </a:cubicBezTo>
                            <a:cubicBezTo>
                              <a:pt x="4466028" y="-26529"/>
                              <a:pt x="4595462" y="44648"/>
                              <a:pt x="4772679" y="0"/>
                            </a:cubicBezTo>
                            <a:cubicBezTo>
                              <a:pt x="4938395" y="-28957"/>
                              <a:pt x="5080409" y="13338"/>
                              <a:pt x="5291986" y="0"/>
                            </a:cubicBezTo>
                            <a:cubicBezTo>
                              <a:pt x="5490173" y="-6769"/>
                              <a:pt x="5601062" y="26225"/>
                              <a:pt x="5712378" y="0"/>
                            </a:cubicBezTo>
                            <a:cubicBezTo>
                              <a:pt x="5886293" y="-61722"/>
                              <a:pt x="6077553" y="35587"/>
                              <a:pt x="6231684" y="0"/>
                            </a:cubicBezTo>
                            <a:cubicBezTo>
                              <a:pt x="6425463" y="-11301"/>
                              <a:pt x="6594830" y="40143"/>
                              <a:pt x="6849907" y="0"/>
                            </a:cubicBezTo>
                            <a:cubicBezTo>
                              <a:pt x="7005988" y="-72612"/>
                              <a:pt x="7350704" y="108618"/>
                              <a:pt x="7567045" y="0"/>
                            </a:cubicBezTo>
                            <a:cubicBezTo>
                              <a:pt x="7735845" y="-121625"/>
                              <a:pt x="8059886" y="18989"/>
                              <a:pt x="8284184" y="0"/>
                            </a:cubicBezTo>
                            <a:cubicBezTo>
                              <a:pt x="8539601" y="-78364"/>
                              <a:pt x="8644492" y="17468"/>
                              <a:pt x="9001321" y="0"/>
                            </a:cubicBezTo>
                            <a:cubicBezTo>
                              <a:pt x="9352431" y="-97208"/>
                              <a:pt x="9503166" y="21476"/>
                              <a:pt x="9891563" y="0"/>
                            </a:cubicBezTo>
                            <a:cubicBezTo>
                              <a:pt x="9904764" y="107007"/>
                              <a:pt x="9832984" y="393925"/>
                              <a:pt x="9891563" y="518091"/>
                            </a:cubicBezTo>
                            <a:cubicBezTo>
                              <a:pt x="9934172" y="667132"/>
                              <a:pt x="9849251" y="779396"/>
                              <a:pt x="9891563" y="984372"/>
                            </a:cubicBezTo>
                            <a:cubicBezTo>
                              <a:pt x="9942447" y="1169897"/>
                              <a:pt x="9812264" y="1328159"/>
                              <a:pt x="9891563" y="1528367"/>
                            </a:cubicBezTo>
                            <a:cubicBezTo>
                              <a:pt x="9945159" y="1745127"/>
                              <a:pt x="9855956" y="1793304"/>
                              <a:pt x="9891563" y="2020553"/>
                            </a:cubicBezTo>
                            <a:cubicBezTo>
                              <a:pt x="9924973" y="2250389"/>
                              <a:pt x="9868243" y="2380170"/>
                              <a:pt x="9891563" y="2590453"/>
                            </a:cubicBezTo>
                            <a:cubicBezTo>
                              <a:pt x="9760635" y="2602998"/>
                              <a:pt x="9592539" y="2548253"/>
                              <a:pt x="9471171" y="2590453"/>
                            </a:cubicBezTo>
                            <a:cubicBezTo>
                              <a:pt x="9350636" y="2691886"/>
                              <a:pt x="8967480" y="2524762"/>
                              <a:pt x="8655117" y="2590453"/>
                            </a:cubicBezTo>
                            <a:cubicBezTo>
                              <a:pt x="8320423" y="2711508"/>
                              <a:pt x="8189540" y="2534984"/>
                              <a:pt x="8036895" y="2590453"/>
                            </a:cubicBezTo>
                            <a:cubicBezTo>
                              <a:pt x="7842611" y="2653547"/>
                              <a:pt x="7809692" y="2592440"/>
                              <a:pt x="7616503" y="2590453"/>
                            </a:cubicBezTo>
                            <a:cubicBezTo>
                              <a:pt x="7430751" y="2609480"/>
                              <a:pt x="7200809" y="2543341"/>
                              <a:pt x="6998280" y="2590453"/>
                            </a:cubicBezTo>
                            <a:cubicBezTo>
                              <a:pt x="6754209" y="2596485"/>
                              <a:pt x="6559944" y="2585108"/>
                              <a:pt x="6281142" y="2590453"/>
                            </a:cubicBezTo>
                            <a:cubicBezTo>
                              <a:pt x="5980008" y="2594901"/>
                              <a:pt x="5645699" y="2507999"/>
                              <a:pt x="5465088" y="2590453"/>
                            </a:cubicBezTo>
                            <a:cubicBezTo>
                              <a:pt x="5267615" y="2649384"/>
                              <a:pt x="5041616" y="2546486"/>
                              <a:pt x="4846866" y="2590453"/>
                            </a:cubicBezTo>
                            <a:cubicBezTo>
                              <a:pt x="4585320" y="2600981"/>
                              <a:pt x="4509082" y="2549297"/>
                              <a:pt x="4426474" y="2590453"/>
                            </a:cubicBezTo>
                            <a:cubicBezTo>
                              <a:pt x="4312282" y="2673136"/>
                              <a:pt x="4099045" y="2515353"/>
                              <a:pt x="3907167" y="2590453"/>
                            </a:cubicBezTo>
                            <a:cubicBezTo>
                              <a:pt x="3725161" y="2666854"/>
                              <a:pt x="3460573" y="2584190"/>
                              <a:pt x="3091113" y="2590453"/>
                            </a:cubicBezTo>
                            <a:cubicBezTo>
                              <a:pt x="2720615" y="2649464"/>
                              <a:pt x="2787416" y="2565465"/>
                              <a:pt x="2670722" y="2590453"/>
                            </a:cubicBezTo>
                            <a:cubicBezTo>
                              <a:pt x="2543898" y="2625644"/>
                              <a:pt x="2256782" y="2619258"/>
                              <a:pt x="2052499" y="2590453"/>
                            </a:cubicBezTo>
                            <a:cubicBezTo>
                              <a:pt x="1801975" y="2615582"/>
                              <a:pt x="1894010" y="2572741"/>
                              <a:pt x="1731023" y="2590453"/>
                            </a:cubicBezTo>
                            <a:cubicBezTo>
                              <a:pt x="1593690" y="2593632"/>
                              <a:pt x="1484986" y="2596295"/>
                              <a:pt x="1310631" y="2590453"/>
                            </a:cubicBezTo>
                            <a:cubicBezTo>
                              <a:pt x="1107515" y="2660059"/>
                              <a:pt x="887299" y="2521667"/>
                              <a:pt x="593493" y="2590453"/>
                            </a:cubicBezTo>
                            <a:cubicBezTo>
                              <a:pt x="304445" y="2586183"/>
                              <a:pt x="218446" y="2540929"/>
                              <a:pt x="0" y="2590453"/>
                            </a:cubicBezTo>
                            <a:cubicBezTo>
                              <a:pt x="-56565" y="2373246"/>
                              <a:pt x="46527" y="2309523"/>
                              <a:pt x="0" y="2072362"/>
                            </a:cubicBezTo>
                            <a:cubicBezTo>
                              <a:pt x="-30551" y="1818182"/>
                              <a:pt x="8005" y="1710882"/>
                              <a:pt x="0" y="1580176"/>
                            </a:cubicBezTo>
                            <a:cubicBezTo>
                              <a:pt x="-4464" y="1456260"/>
                              <a:pt x="22976" y="1314542"/>
                              <a:pt x="0" y="1087990"/>
                            </a:cubicBezTo>
                            <a:cubicBezTo>
                              <a:pt x="-1128" y="831507"/>
                              <a:pt x="1342" y="685675"/>
                              <a:pt x="0" y="518091"/>
                            </a:cubicBezTo>
                            <a:cubicBezTo>
                              <a:pt x="-13226" y="309043"/>
                              <a:pt x="-4534" y="141410"/>
                              <a:pt x="0" y="0"/>
                            </a:cubicBezTo>
                            <a:close/>
                          </a:path>
                          <a:path w="9891563" h="2590453" stroke="0" extrusionOk="0">
                            <a:moveTo>
                              <a:pt x="0" y="0"/>
                            </a:moveTo>
                            <a:cubicBezTo>
                              <a:pt x="66723" y="931"/>
                              <a:pt x="311915" y="68734"/>
                              <a:pt x="519306" y="0"/>
                            </a:cubicBezTo>
                            <a:cubicBezTo>
                              <a:pt x="702866" y="-74284"/>
                              <a:pt x="770855" y="29954"/>
                              <a:pt x="939698" y="0"/>
                            </a:cubicBezTo>
                            <a:cubicBezTo>
                              <a:pt x="1153440" y="33317"/>
                              <a:pt x="1609014" y="50884"/>
                              <a:pt x="1755751" y="0"/>
                            </a:cubicBezTo>
                            <a:cubicBezTo>
                              <a:pt x="1968635" y="-72418"/>
                              <a:pt x="2171172" y="91144"/>
                              <a:pt x="2472890" y="0"/>
                            </a:cubicBezTo>
                            <a:cubicBezTo>
                              <a:pt x="2754054" y="2533"/>
                              <a:pt x="3094272" y="22485"/>
                              <a:pt x="3288944" y="0"/>
                            </a:cubicBezTo>
                            <a:cubicBezTo>
                              <a:pt x="3486802" y="-9094"/>
                              <a:pt x="3560417" y="31641"/>
                              <a:pt x="3808251" y="0"/>
                            </a:cubicBezTo>
                            <a:cubicBezTo>
                              <a:pt x="4024859" y="-32916"/>
                              <a:pt x="4053074" y="39967"/>
                              <a:pt x="4228643" y="0"/>
                            </a:cubicBezTo>
                            <a:cubicBezTo>
                              <a:pt x="4394353" y="-33142"/>
                              <a:pt x="4484005" y="13513"/>
                              <a:pt x="4649034" y="0"/>
                            </a:cubicBezTo>
                            <a:cubicBezTo>
                              <a:pt x="4791743" y="-26283"/>
                              <a:pt x="5265827" y="-7896"/>
                              <a:pt x="5465088" y="0"/>
                            </a:cubicBezTo>
                            <a:cubicBezTo>
                              <a:pt x="5704590" y="-16420"/>
                              <a:pt x="6002943" y="1581"/>
                              <a:pt x="6281142" y="0"/>
                            </a:cubicBezTo>
                            <a:cubicBezTo>
                              <a:pt x="6599155" y="-72719"/>
                              <a:pt x="6813050" y="135466"/>
                              <a:pt x="6998280" y="0"/>
                            </a:cubicBezTo>
                            <a:cubicBezTo>
                              <a:pt x="7217751" y="-71033"/>
                              <a:pt x="7284207" y="36571"/>
                              <a:pt x="7418672" y="0"/>
                            </a:cubicBezTo>
                            <a:cubicBezTo>
                              <a:pt x="7584214" y="-40144"/>
                              <a:pt x="7673043" y="11220"/>
                              <a:pt x="7740148" y="0"/>
                            </a:cubicBezTo>
                            <a:cubicBezTo>
                              <a:pt x="7827236" y="-27346"/>
                              <a:pt x="8134019" y="41751"/>
                              <a:pt x="8259455" y="0"/>
                            </a:cubicBezTo>
                            <a:cubicBezTo>
                              <a:pt x="8367785" y="-78649"/>
                              <a:pt x="8537337" y="6234"/>
                              <a:pt x="8679847" y="0"/>
                            </a:cubicBezTo>
                            <a:cubicBezTo>
                              <a:pt x="8838203" y="-7168"/>
                              <a:pt x="8914331" y="43222"/>
                              <a:pt x="9100237" y="0"/>
                            </a:cubicBezTo>
                            <a:cubicBezTo>
                              <a:pt x="9314105" y="-33309"/>
                              <a:pt x="9594041" y="50451"/>
                              <a:pt x="9891563" y="0"/>
                            </a:cubicBezTo>
                            <a:cubicBezTo>
                              <a:pt x="9909363" y="222788"/>
                              <a:pt x="9853070" y="401189"/>
                              <a:pt x="9891563" y="518091"/>
                            </a:cubicBezTo>
                            <a:cubicBezTo>
                              <a:pt x="9918066" y="669679"/>
                              <a:pt x="9867686" y="808549"/>
                              <a:pt x="9891563" y="984372"/>
                            </a:cubicBezTo>
                            <a:cubicBezTo>
                              <a:pt x="9923624" y="1105457"/>
                              <a:pt x="9828107" y="1398218"/>
                              <a:pt x="9891563" y="1554272"/>
                            </a:cubicBezTo>
                            <a:cubicBezTo>
                              <a:pt x="9916378" y="1710137"/>
                              <a:pt x="9890903" y="1823272"/>
                              <a:pt x="9891563" y="2098267"/>
                            </a:cubicBezTo>
                            <a:cubicBezTo>
                              <a:pt x="9899381" y="2365956"/>
                              <a:pt x="9841789" y="2406487"/>
                              <a:pt x="9891563" y="2590453"/>
                            </a:cubicBezTo>
                            <a:cubicBezTo>
                              <a:pt x="9745343" y="2574441"/>
                              <a:pt x="9632155" y="2595637"/>
                              <a:pt x="9471171" y="2590453"/>
                            </a:cubicBezTo>
                            <a:cubicBezTo>
                              <a:pt x="9347510" y="2586880"/>
                              <a:pt x="8990384" y="2537316"/>
                              <a:pt x="8852948" y="2590453"/>
                            </a:cubicBezTo>
                            <a:cubicBezTo>
                              <a:pt x="8720590" y="2618500"/>
                              <a:pt x="8369372" y="2646850"/>
                              <a:pt x="8036895" y="2590453"/>
                            </a:cubicBezTo>
                            <a:cubicBezTo>
                              <a:pt x="7722839" y="2583187"/>
                              <a:pt x="7794834" y="2589228"/>
                              <a:pt x="7715419" y="2590453"/>
                            </a:cubicBezTo>
                            <a:cubicBezTo>
                              <a:pt x="7623812" y="2612539"/>
                              <a:pt x="7562399" y="2535878"/>
                              <a:pt x="7393943" y="2590453"/>
                            </a:cubicBezTo>
                            <a:cubicBezTo>
                              <a:pt x="7250182" y="2619342"/>
                              <a:pt x="6915552" y="2543067"/>
                              <a:pt x="6676804" y="2590453"/>
                            </a:cubicBezTo>
                            <a:cubicBezTo>
                              <a:pt x="6457907" y="2627784"/>
                              <a:pt x="6390511" y="2588922"/>
                              <a:pt x="6256413" y="2590453"/>
                            </a:cubicBezTo>
                            <a:cubicBezTo>
                              <a:pt x="6125697" y="2604505"/>
                              <a:pt x="5607951" y="2569731"/>
                              <a:pt x="5440359" y="2590453"/>
                            </a:cubicBezTo>
                            <a:cubicBezTo>
                              <a:pt x="5263222" y="2684753"/>
                              <a:pt x="5165686" y="2611073"/>
                              <a:pt x="5019968" y="2590453"/>
                            </a:cubicBezTo>
                            <a:cubicBezTo>
                              <a:pt x="4876959" y="2606775"/>
                              <a:pt x="4819084" y="2555890"/>
                              <a:pt x="4599576" y="2590453"/>
                            </a:cubicBezTo>
                            <a:cubicBezTo>
                              <a:pt x="4401818" y="2604005"/>
                              <a:pt x="4056028" y="2550520"/>
                              <a:pt x="3882438" y="2590453"/>
                            </a:cubicBezTo>
                            <a:cubicBezTo>
                              <a:pt x="3712740" y="2595143"/>
                              <a:pt x="3447740" y="2595725"/>
                              <a:pt x="3264215" y="2590453"/>
                            </a:cubicBezTo>
                            <a:cubicBezTo>
                              <a:pt x="3074401" y="2598002"/>
                              <a:pt x="3008697" y="2568780"/>
                              <a:pt x="2942739" y="2590453"/>
                            </a:cubicBezTo>
                            <a:cubicBezTo>
                              <a:pt x="2922172" y="2546311"/>
                              <a:pt x="2392108" y="2531177"/>
                              <a:pt x="2126686" y="2590453"/>
                            </a:cubicBezTo>
                            <a:cubicBezTo>
                              <a:pt x="1833538" y="2595564"/>
                              <a:pt x="1731054" y="2584042"/>
                              <a:pt x="1508463" y="2590453"/>
                            </a:cubicBezTo>
                            <a:cubicBezTo>
                              <a:pt x="1288420" y="2579796"/>
                              <a:pt x="1062960" y="2566288"/>
                              <a:pt x="791325" y="2590453"/>
                            </a:cubicBezTo>
                            <a:cubicBezTo>
                              <a:pt x="485117" y="2633611"/>
                              <a:pt x="164726" y="2589366"/>
                              <a:pt x="0" y="2590453"/>
                            </a:cubicBezTo>
                            <a:cubicBezTo>
                              <a:pt x="-72891" y="2408423"/>
                              <a:pt x="-11755" y="2276260"/>
                              <a:pt x="0" y="2046458"/>
                            </a:cubicBezTo>
                            <a:cubicBezTo>
                              <a:pt x="17461" y="1794771"/>
                              <a:pt x="22878" y="1680442"/>
                              <a:pt x="0" y="1476558"/>
                            </a:cubicBezTo>
                            <a:cubicBezTo>
                              <a:pt x="-6898" y="1271319"/>
                              <a:pt x="37144" y="1133501"/>
                              <a:pt x="0" y="984372"/>
                            </a:cubicBezTo>
                            <a:cubicBezTo>
                              <a:pt x="16363" y="837577"/>
                              <a:pt x="77558" y="422179"/>
                              <a:pt x="0" y="0"/>
                            </a:cubicBezTo>
                            <a:close/>
                          </a:path>
                          <a:path w="9891563" h="2590453" fill="none" stroke="0" extrusionOk="0">
                            <a:moveTo>
                              <a:pt x="0" y="0"/>
                            </a:moveTo>
                            <a:cubicBezTo>
                              <a:pt x="271232" y="-50406"/>
                              <a:pt x="636725" y="52153"/>
                              <a:pt x="816054" y="0"/>
                            </a:cubicBezTo>
                            <a:cubicBezTo>
                              <a:pt x="1018623" y="-58126"/>
                              <a:pt x="975029" y="17372"/>
                              <a:pt x="1137529" y="0"/>
                            </a:cubicBezTo>
                            <a:cubicBezTo>
                              <a:pt x="1281435" y="8048"/>
                              <a:pt x="1580363" y="64130"/>
                              <a:pt x="1755751" y="0"/>
                            </a:cubicBezTo>
                            <a:cubicBezTo>
                              <a:pt x="1927907" y="-22578"/>
                              <a:pt x="2023367" y="33547"/>
                              <a:pt x="2176143" y="0"/>
                            </a:cubicBezTo>
                            <a:cubicBezTo>
                              <a:pt x="2303061" y="-32509"/>
                              <a:pt x="2720774" y="72453"/>
                              <a:pt x="2893282" y="0"/>
                            </a:cubicBezTo>
                            <a:cubicBezTo>
                              <a:pt x="3044304" y="-116979"/>
                              <a:pt x="3230286" y="39347"/>
                              <a:pt x="3511504" y="0"/>
                            </a:cubicBezTo>
                            <a:cubicBezTo>
                              <a:pt x="3715782" y="16862"/>
                              <a:pt x="3847874" y="38417"/>
                              <a:pt x="4030811" y="0"/>
                            </a:cubicBezTo>
                            <a:cubicBezTo>
                              <a:pt x="4208494" y="-52461"/>
                              <a:pt x="4230662" y="27863"/>
                              <a:pt x="4352287" y="0"/>
                            </a:cubicBezTo>
                            <a:cubicBezTo>
                              <a:pt x="4487694" y="-42591"/>
                              <a:pt x="4603652" y="64576"/>
                              <a:pt x="4772679" y="0"/>
                            </a:cubicBezTo>
                            <a:cubicBezTo>
                              <a:pt x="4924300" y="-2160"/>
                              <a:pt x="5084167" y="-31453"/>
                              <a:pt x="5291986" y="0"/>
                            </a:cubicBezTo>
                            <a:cubicBezTo>
                              <a:pt x="5504428" y="-6635"/>
                              <a:pt x="5572161" y="46232"/>
                              <a:pt x="5712378" y="0"/>
                            </a:cubicBezTo>
                            <a:cubicBezTo>
                              <a:pt x="5808552" y="-41957"/>
                              <a:pt x="6052506" y="48894"/>
                              <a:pt x="6231684" y="0"/>
                            </a:cubicBezTo>
                            <a:cubicBezTo>
                              <a:pt x="6414166" y="-31642"/>
                              <a:pt x="6669772" y="50233"/>
                              <a:pt x="6849907" y="0"/>
                            </a:cubicBezTo>
                            <a:cubicBezTo>
                              <a:pt x="7024111" y="-11928"/>
                              <a:pt x="7362358" y="90074"/>
                              <a:pt x="7567045" y="0"/>
                            </a:cubicBezTo>
                            <a:cubicBezTo>
                              <a:pt x="7717078" y="-107246"/>
                              <a:pt x="7935565" y="80796"/>
                              <a:pt x="8284184" y="0"/>
                            </a:cubicBezTo>
                            <a:cubicBezTo>
                              <a:pt x="8577123" y="-90364"/>
                              <a:pt x="8683321" y="47873"/>
                              <a:pt x="9001321" y="0"/>
                            </a:cubicBezTo>
                            <a:cubicBezTo>
                              <a:pt x="9387033" y="-43205"/>
                              <a:pt x="9485983" y="29082"/>
                              <a:pt x="9891563" y="0"/>
                            </a:cubicBezTo>
                            <a:cubicBezTo>
                              <a:pt x="9945044" y="139498"/>
                              <a:pt x="9812695" y="370711"/>
                              <a:pt x="9891563" y="518091"/>
                            </a:cubicBezTo>
                            <a:cubicBezTo>
                              <a:pt x="9918376" y="646275"/>
                              <a:pt x="9868494" y="785191"/>
                              <a:pt x="9891563" y="984372"/>
                            </a:cubicBezTo>
                            <a:cubicBezTo>
                              <a:pt x="9916079" y="1178289"/>
                              <a:pt x="9890594" y="1318131"/>
                              <a:pt x="9891563" y="1528367"/>
                            </a:cubicBezTo>
                            <a:cubicBezTo>
                              <a:pt x="9916729" y="1728364"/>
                              <a:pt x="9862148" y="1778954"/>
                              <a:pt x="9891563" y="2020553"/>
                            </a:cubicBezTo>
                            <a:cubicBezTo>
                              <a:pt x="9902738" y="2272252"/>
                              <a:pt x="9841788" y="2325105"/>
                              <a:pt x="9891563" y="2590453"/>
                            </a:cubicBezTo>
                            <a:cubicBezTo>
                              <a:pt x="9754524" y="2657001"/>
                              <a:pt x="9618539" y="2582236"/>
                              <a:pt x="9471171" y="2590453"/>
                            </a:cubicBezTo>
                            <a:cubicBezTo>
                              <a:pt x="9263005" y="2674265"/>
                              <a:pt x="9000785" y="2513254"/>
                              <a:pt x="8655117" y="2590453"/>
                            </a:cubicBezTo>
                            <a:cubicBezTo>
                              <a:pt x="8347009" y="2657888"/>
                              <a:pt x="8212736" y="2564381"/>
                              <a:pt x="8036895" y="2590453"/>
                            </a:cubicBezTo>
                            <a:cubicBezTo>
                              <a:pt x="7858214" y="2630153"/>
                              <a:pt x="7819036" y="2591350"/>
                              <a:pt x="7616503" y="2590453"/>
                            </a:cubicBezTo>
                            <a:cubicBezTo>
                              <a:pt x="7454282" y="2593654"/>
                              <a:pt x="7237474" y="2596659"/>
                              <a:pt x="6998280" y="2590453"/>
                            </a:cubicBezTo>
                            <a:cubicBezTo>
                              <a:pt x="6742911" y="2629783"/>
                              <a:pt x="6572348" y="2556735"/>
                              <a:pt x="6281142" y="2590453"/>
                            </a:cubicBezTo>
                            <a:cubicBezTo>
                              <a:pt x="5973955" y="2608899"/>
                              <a:pt x="5619502" y="2570994"/>
                              <a:pt x="5465088" y="2590453"/>
                            </a:cubicBezTo>
                            <a:cubicBezTo>
                              <a:pt x="5250517" y="2645377"/>
                              <a:pt x="5044300" y="2557944"/>
                              <a:pt x="4846866" y="2590453"/>
                            </a:cubicBezTo>
                            <a:cubicBezTo>
                              <a:pt x="4620711" y="2598452"/>
                              <a:pt x="4518044" y="2584219"/>
                              <a:pt x="4426474" y="2590453"/>
                            </a:cubicBezTo>
                            <a:cubicBezTo>
                              <a:pt x="4328749" y="2607842"/>
                              <a:pt x="4099202" y="2539821"/>
                              <a:pt x="3907167" y="2590453"/>
                            </a:cubicBezTo>
                            <a:cubicBezTo>
                              <a:pt x="3737269" y="2587871"/>
                              <a:pt x="3523650" y="2577706"/>
                              <a:pt x="3091113" y="2590453"/>
                            </a:cubicBezTo>
                            <a:cubicBezTo>
                              <a:pt x="2720393" y="2640025"/>
                              <a:pt x="2776953" y="2560800"/>
                              <a:pt x="2670722" y="2590453"/>
                            </a:cubicBezTo>
                            <a:cubicBezTo>
                              <a:pt x="2562552" y="2628124"/>
                              <a:pt x="2302578" y="2528059"/>
                              <a:pt x="2052499" y="2590453"/>
                            </a:cubicBezTo>
                            <a:cubicBezTo>
                              <a:pt x="1797112" y="2639064"/>
                              <a:pt x="1880045" y="2564115"/>
                              <a:pt x="1731023" y="2590453"/>
                            </a:cubicBezTo>
                            <a:cubicBezTo>
                              <a:pt x="1607762" y="2611808"/>
                              <a:pt x="1506359" y="2570295"/>
                              <a:pt x="1310631" y="2590453"/>
                            </a:cubicBezTo>
                            <a:cubicBezTo>
                              <a:pt x="1114172" y="2613373"/>
                              <a:pt x="923486" y="2619099"/>
                              <a:pt x="593493" y="2590453"/>
                            </a:cubicBezTo>
                            <a:cubicBezTo>
                              <a:pt x="302941" y="2588218"/>
                              <a:pt x="242939" y="2578530"/>
                              <a:pt x="0" y="2590453"/>
                            </a:cubicBezTo>
                            <a:cubicBezTo>
                              <a:pt x="-26360" y="2361102"/>
                              <a:pt x="72138" y="2293814"/>
                              <a:pt x="0" y="2072362"/>
                            </a:cubicBezTo>
                            <a:cubicBezTo>
                              <a:pt x="-79183" y="1846587"/>
                              <a:pt x="23394" y="1697863"/>
                              <a:pt x="0" y="1580176"/>
                            </a:cubicBezTo>
                            <a:cubicBezTo>
                              <a:pt x="-4387" y="1467799"/>
                              <a:pt x="37861" y="1336710"/>
                              <a:pt x="0" y="1087990"/>
                            </a:cubicBezTo>
                            <a:cubicBezTo>
                              <a:pt x="-34465" y="842176"/>
                              <a:pt x="31750" y="712489"/>
                              <a:pt x="0" y="518091"/>
                            </a:cubicBezTo>
                            <a:cubicBezTo>
                              <a:pt x="-3372" y="331024"/>
                              <a:pt x="18404" y="123508"/>
                              <a:pt x="0" y="0"/>
                            </a:cubicBezTo>
                            <a:close/>
                          </a:path>
                        </a:pathLst>
                      </a:custGeom>
                      <ask:type>
                        <ask:lineSketchScribble/>
                      </ask:type>
                    </ask:lineSketchStyleProps>
                  </a:ext>
                </a:extLst>
              </a:ln>
            </p:spPr>
            <p:txBody>
              <a:bodyPr wrap="square" rtlCol="0">
                <a:spAutoFit/>
              </a:bodyPr>
              <a:lstStyle/>
              <a:p>
                <a:pPr marL="228600">
                  <a:lnSpc>
                    <a:spcPct val="130000"/>
                  </a:lnSpc>
                  <a:spcAft>
                    <a:spcPts val="800"/>
                  </a:spcAft>
                </a:pPr>
                <a:r>
                  <a:rPr lang="fr-FR" sz="1800" dirty="0">
                    <a:effectLst/>
                    <a:latin typeface="Times-Roman"/>
                    <a:ea typeface="Times New Roman" panose="02020603050405020304" pitchFamily="18" charset="0"/>
                    <a:cs typeface="Times-Roman"/>
                  </a:rPr>
                  <a:t>Pr[</a:t>
                </a:r>
                <a:r>
                  <a:rPr lang="fr-FR" sz="1800" i="1" dirty="0">
                    <a:effectLst/>
                    <a:latin typeface="Times-Italic"/>
                    <a:ea typeface="Times New Roman" panose="02020603050405020304" pitchFamily="18" charset="0"/>
                    <a:cs typeface="Times-Italic"/>
                  </a:rPr>
                  <a:t>H</a:t>
                </a:r>
                <a:r>
                  <a:rPr lang="fr-FR" sz="1800" dirty="0">
                    <a:effectLst/>
                    <a:latin typeface="Times-Roman"/>
                    <a:ea typeface="Times New Roman" panose="02020603050405020304" pitchFamily="18" charset="0"/>
                    <a:cs typeface="Times-Roman"/>
                  </a:rPr>
                  <a:t>] représente la probabilité d’un événement H. </a:t>
                </a:r>
              </a:p>
              <a:p>
                <a:pPr marL="228600">
                  <a:lnSpc>
                    <a:spcPct val="130000"/>
                  </a:lnSpc>
                  <a:spcAft>
                    <a:spcPts val="800"/>
                  </a:spcAft>
                </a:pPr>
                <a:r>
                  <a:rPr lang="fr-FR" sz="1800" dirty="0">
                    <a:effectLst/>
                    <a:latin typeface="Times-Roman"/>
                    <a:ea typeface="Times New Roman" panose="02020603050405020304" pitchFamily="18" charset="0"/>
                    <a:cs typeface="Times-Roman"/>
                  </a:rPr>
                  <a:t>P(E|H) représente la probabilité de E conditionné à un autre événement H </a:t>
                </a:r>
              </a:p>
              <a:p>
                <a:pPr marL="228600">
                  <a:lnSpc>
                    <a:spcPct val="130000"/>
                  </a:lnSpc>
                  <a:spcAft>
                    <a:spcPts val="800"/>
                  </a:spcAft>
                </a:pPr>
                <a:r>
                  <a:rPr lang="fr-FR" dirty="0">
                    <a:latin typeface="Times-Roman"/>
                    <a:ea typeface="Times New Roman" panose="02020603050405020304" pitchFamily="18" charset="0"/>
                    <a:cs typeface="Times-Roman"/>
                  </a:rPr>
                  <a:t>E</a:t>
                </a:r>
                <a:r>
                  <a:rPr lang="fr-FR" sz="1800" dirty="0">
                    <a:effectLst/>
                    <a:latin typeface="Times-Roman"/>
                    <a:ea typeface="Times New Roman" panose="02020603050405020304" pitchFamily="18" charset="0"/>
                    <a:cs typeface="Times-Roman"/>
                  </a:rPr>
                  <a:t>xemple : </a:t>
                </a:r>
                <a:r>
                  <a:rPr lang="fr-FR" dirty="0">
                    <a:latin typeface="Times-Roman"/>
                    <a:ea typeface="Times New Roman" panose="02020603050405020304" pitchFamily="18" charset="0"/>
                    <a:cs typeface="Times-Roman"/>
                  </a:rPr>
                  <a:t>Quelle</a:t>
                </a:r>
                <a:r>
                  <a:rPr lang="fr-FR" sz="1800" dirty="0">
                    <a:effectLst/>
                    <a:latin typeface="Times-Roman"/>
                    <a:ea typeface="Times New Roman" panose="02020603050405020304" pitchFamily="18" charset="0"/>
                    <a:cs typeface="Times-Roman"/>
                  </a:rPr>
                  <a:t> est la probabilité de E : Rain Mild High Strong étant donné H : yes). La valeur </a:t>
                </a:r>
                <a14:m>
                  <m:oMath xmlns:m="http://schemas.openxmlformats.org/officeDocument/2006/math">
                    <m:func>
                      <m:func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fr-FR" sz="180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𝐸</m:t>
                            </m:r>
                          </m:e>
                        </m:d>
                      </m:e>
                    </m:func>
                  </m:oMath>
                </a14:m>
                <a:r>
                  <a:rPr lang="fr-FR" sz="1800" dirty="0">
                    <a:effectLst/>
                    <a:latin typeface="Times-Roman"/>
                    <a:ea typeface="Times New Roman" panose="02020603050405020304" pitchFamily="18" charset="0"/>
                    <a:cs typeface="Times-Roman"/>
                  </a:rPr>
                  <a:t> est non calculable et elle sera éliminée lors de la normalisation.</a:t>
                </a:r>
              </a:p>
              <a:p>
                <a:pPr marL="228600">
                  <a:lnSpc>
                    <a:spcPct val="130000"/>
                  </a:lnSpc>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P(Rain Mild High Strong | Yes) = P(</a:t>
                </a:r>
                <a:r>
                  <a:rPr lang="en-US" sz="1800" dirty="0" err="1">
                    <a:effectLst/>
                    <a:latin typeface="Calibri" panose="020F0502020204030204" pitchFamily="34" charset="0"/>
                    <a:ea typeface="Times New Roman" panose="02020603050405020304" pitchFamily="18" charset="0"/>
                    <a:cs typeface="Arial" panose="020B0604020202020204" pitchFamily="34" charset="0"/>
                  </a:rPr>
                  <a:t>Rain|Yes</a:t>
                </a:r>
                <a:r>
                  <a:rPr lang="en-US" sz="1800" dirty="0">
                    <a:effectLst/>
                    <a:latin typeface="Calibri" panose="020F0502020204030204" pitchFamily="34" charset="0"/>
                    <a:ea typeface="Times New Roman" panose="02020603050405020304" pitchFamily="18" charset="0"/>
                    <a:cs typeface="Arial" panose="020B0604020202020204" pitchFamily="34" charset="0"/>
                  </a:rPr>
                  <a:t>) * P(</a:t>
                </a:r>
                <a:r>
                  <a:rPr lang="en-US" dirty="0" err="1">
                    <a:latin typeface="Calibri" panose="020F0502020204030204" pitchFamily="34" charset="0"/>
                    <a:ea typeface="Times New Roman" panose="02020603050405020304" pitchFamily="18" charset="0"/>
                    <a:cs typeface="Arial" panose="020B0604020202020204" pitchFamily="34" charset="0"/>
                  </a:rPr>
                  <a:t>Mild</a:t>
                </a:r>
                <a:r>
                  <a:rPr lang="en-US" sz="1800" dirty="0" err="1">
                    <a:effectLst/>
                    <a:latin typeface="Calibri" panose="020F0502020204030204" pitchFamily="34" charset="0"/>
                    <a:ea typeface="Times New Roman" panose="02020603050405020304" pitchFamily="18" charset="0"/>
                    <a:cs typeface="Arial" panose="020B0604020202020204" pitchFamily="34" charset="0"/>
                  </a:rPr>
                  <a:t>|Yes</a:t>
                </a:r>
                <a:r>
                  <a:rPr lang="en-US" sz="1800" dirty="0">
                    <a:effectLst/>
                    <a:latin typeface="Calibri" panose="020F0502020204030204" pitchFamily="34" charset="0"/>
                    <a:ea typeface="Times New Roman" panose="02020603050405020304" pitchFamily="18" charset="0"/>
                    <a:cs typeface="Arial" panose="020B0604020202020204" pitchFamily="34" charset="0"/>
                  </a:rPr>
                  <a:t>) * P(</a:t>
                </a:r>
                <a:r>
                  <a:rPr lang="en-US" sz="1800" dirty="0" err="1">
                    <a:effectLst/>
                    <a:latin typeface="Calibri" panose="020F0502020204030204" pitchFamily="34" charset="0"/>
                    <a:ea typeface="Times New Roman" panose="02020603050405020304" pitchFamily="18" charset="0"/>
                    <a:cs typeface="Arial" panose="020B0604020202020204" pitchFamily="34" charset="0"/>
                  </a:rPr>
                  <a:t>High|Yes</a:t>
                </a:r>
                <a:r>
                  <a:rPr lang="en-US" sz="1800" dirty="0">
                    <a:effectLst/>
                    <a:latin typeface="Calibri" panose="020F0502020204030204" pitchFamily="34" charset="0"/>
                    <a:ea typeface="Times New Roman" panose="02020603050405020304" pitchFamily="18" charset="0"/>
                    <a:cs typeface="Arial" panose="020B0604020202020204" pitchFamily="34" charset="0"/>
                  </a:rPr>
                  <a:t>)*P(</a:t>
                </a:r>
                <a:r>
                  <a:rPr lang="en-US" sz="1800" dirty="0" err="1">
                    <a:effectLst/>
                    <a:latin typeface="Calibri" panose="020F0502020204030204" pitchFamily="34" charset="0"/>
                    <a:ea typeface="Times New Roman" panose="02020603050405020304" pitchFamily="18" charset="0"/>
                    <a:cs typeface="Arial" panose="020B0604020202020204" pitchFamily="34" charset="0"/>
                  </a:rPr>
                  <a:t>Strong|Yes</a:t>
                </a:r>
                <a:r>
                  <a:rPr lang="en-US" sz="1800" dirty="0">
                    <a:effectLst/>
                    <a:latin typeface="Calibri" panose="020F0502020204030204" pitchFamily="34" charset="0"/>
                    <a:ea typeface="Times New Roman" panose="02020603050405020304" pitchFamily="18" charset="0"/>
                    <a:cs typeface="Arial" panose="020B0604020202020204" pitchFamily="34" charset="0"/>
                  </a:rPr>
                  <a:t>) * P(Yes) </a:t>
                </a:r>
              </a:p>
              <a:p>
                <a:pPr marL="228600" marR="0">
                  <a:lnSpc>
                    <a:spcPct val="130000"/>
                  </a:lnSpc>
                  <a:spcBef>
                    <a:spcPts val="0"/>
                  </a:spcBef>
                  <a:spcAft>
                    <a:spcPts val="800"/>
                  </a:spcAft>
                </a:pPr>
                <a:endParaRPr lang="fr-FR" sz="1600" dirty="0">
                  <a:effectLst/>
                  <a:latin typeface="Franklin Gothic Book (Body)"/>
                  <a:ea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3F1428A4-FDDD-443F-9D40-DED7A3DA9F88}"/>
                  </a:ext>
                </a:extLst>
              </p:cNvPr>
              <p:cNvSpPr txBox="1">
                <a:spLocks noRot="1" noChangeAspect="1" noMove="1" noResize="1" noEditPoints="1" noAdjustHandles="1" noChangeArrowheads="1" noChangeShapeType="1" noTextEdit="1"/>
              </p:cNvSpPr>
              <p:nvPr>
                <p:custDataLst>
                  <p:tags r:id="rId10"/>
                </p:custDataLst>
              </p:nvPr>
            </p:nvSpPr>
            <p:spPr>
              <a:xfrm>
                <a:off x="1203158" y="3742710"/>
                <a:ext cx="9891563" cy="2590453"/>
              </a:xfrm>
              <a:custGeom>
                <a:avLst/>
                <a:gdLst>
                  <a:gd name="connsiteX0" fmla="*/ 0 w 9095873"/>
                  <a:gd name="connsiteY0" fmla="*/ 0 h 2590453"/>
                  <a:gd name="connsiteX1" fmla="*/ 750410 w 9095873"/>
                  <a:gd name="connsiteY1" fmla="*/ 0 h 2590453"/>
                  <a:gd name="connsiteX2" fmla="*/ 1046025 w 9095873"/>
                  <a:gd name="connsiteY2" fmla="*/ 0 h 2590453"/>
                  <a:gd name="connsiteX3" fmla="*/ 1614517 w 9095873"/>
                  <a:gd name="connsiteY3" fmla="*/ 0 h 2590453"/>
                  <a:gd name="connsiteX4" fmla="*/ 2001092 w 9095873"/>
                  <a:gd name="connsiteY4" fmla="*/ 0 h 2590453"/>
                  <a:gd name="connsiteX5" fmla="*/ 2660543 w 9095873"/>
                  <a:gd name="connsiteY5" fmla="*/ 0 h 2590453"/>
                  <a:gd name="connsiteX6" fmla="*/ 3229035 w 9095873"/>
                  <a:gd name="connsiteY6" fmla="*/ 0 h 2590453"/>
                  <a:gd name="connsiteX7" fmla="*/ 3706568 w 9095873"/>
                  <a:gd name="connsiteY7" fmla="*/ 0 h 2590453"/>
                  <a:gd name="connsiteX8" fmla="*/ 4002184 w 9095873"/>
                  <a:gd name="connsiteY8" fmla="*/ 0 h 2590453"/>
                  <a:gd name="connsiteX9" fmla="*/ 4388759 w 9095873"/>
                  <a:gd name="connsiteY9" fmla="*/ 0 h 2590453"/>
                  <a:gd name="connsiteX10" fmla="*/ 4866292 w 9095873"/>
                  <a:gd name="connsiteY10" fmla="*/ 0 h 2590453"/>
                  <a:gd name="connsiteX11" fmla="*/ 5252867 w 9095873"/>
                  <a:gd name="connsiteY11" fmla="*/ 0 h 2590453"/>
                  <a:gd name="connsiteX12" fmla="*/ 5730400 w 9095873"/>
                  <a:gd name="connsiteY12" fmla="*/ 0 h 2590453"/>
                  <a:gd name="connsiteX13" fmla="*/ 6298892 w 9095873"/>
                  <a:gd name="connsiteY13" fmla="*/ 0 h 2590453"/>
                  <a:gd name="connsiteX14" fmla="*/ 6958343 w 9095873"/>
                  <a:gd name="connsiteY14" fmla="*/ 0 h 2590453"/>
                  <a:gd name="connsiteX15" fmla="*/ 7617794 w 9095873"/>
                  <a:gd name="connsiteY15" fmla="*/ 0 h 2590453"/>
                  <a:gd name="connsiteX16" fmla="*/ 8277244 w 9095873"/>
                  <a:gd name="connsiteY16" fmla="*/ 0 h 2590453"/>
                  <a:gd name="connsiteX17" fmla="*/ 9095873 w 9095873"/>
                  <a:gd name="connsiteY17" fmla="*/ 0 h 2590453"/>
                  <a:gd name="connsiteX18" fmla="*/ 9095873 w 9095873"/>
                  <a:gd name="connsiteY18" fmla="*/ 518091 h 2590453"/>
                  <a:gd name="connsiteX19" fmla="*/ 9095873 w 9095873"/>
                  <a:gd name="connsiteY19" fmla="*/ 984372 h 2590453"/>
                  <a:gd name="connsiteX20" fmla="*/ 9095873 w 9095873"/>
                  <a:gd name="connsiteY20" fmla="*/ 1528367 h 2590453"/>
                  <a:gd name="connsiteX21" fmla="*/ 9095873 w 9095873"/>
                  <a:gd name="connsiteY21" fmla="*/ 2020553 h 2590453"/>
                  <a:gd name="connsiteX22" fmla="*/ 9095873 w 9095873"/>
                  <a:gd name="connsiteY22" fmla="*/ 2590453 h 2590453"/>
                  <a:gd name="connsiteX23" fmla="*/ 8709298 w 9095873"/>
                  <a:gd name="connsiteY23" fmla="*/ 2590453 h 2590453"/>
                  <a:gd name="connsiteX24" fmla="*/ 7958889 w 9095873"/>
                  <a:gd name="connsiteY24" fmla="*/ 2590453 h 2590453"/>
                  <a:gd name="connsiteX25" fmla="*/ 7390397 w 9095873"/>
                  <a:gd name="connsiteY25" fmla="*/ 2590453 h 2590453"/>
                  <a:gd name="connsiteX26" fmla="*/ 7003822 w 9095873"/>
                  <a:gd name="connsiteY26" fmla="*/ 2590453 h 2590453"/>
                  <a:gd name="connsiteX27" fmla="*/ 6435330 w 9095873"/>
                  <a:gd name="connsiteY27" fmla="*/ 2590453 h 2590453"/>
                  <a:gd name="connsiteX28" fmla="*/ 5775879 w 9095873"/>
                  <a:gd name="connsiteY28" fmla="*/ 2590453 h 2590453"/>
                  <a:gd name="connsiteX29" fmla="*/ 5025470 w 9095873"/>
                  <a:gd name="connsiteY29" fmla="*/ 2590453 h 2590453"/>
                  <a:gd name="connsiteX30" fmla="*/ 4456978 w 9095873"/>
                  <a:gd name="connsiteY30" fmla="*/ 2590453 h 2590453"/>
                  <a:gd name="connsiteX31" fmla="*/ 4070403 w 9095873"/>
                  <a:gd name="connsiteY31" fmla="*/ 2590453 h 2590453"/>
                  <a:gd name="connsiteX32" fmla="*/ 3592870 w 9095873"/>
                  <a:gd name="connsiteY32" fmla="*/ 2590453 h 2590453"/>
                  <a:gd name="connsiteX33" fmla="*/ 2842460 w 9095873"/>
                  <a:gd name="connsiteY33" fmla="*/ 2590453 h 2590453"/>
                  <a:gd name="connsiteX34" fmla="*/ 2455886 w 9095873"/>
                  <a:gd name="connsiteY34" fmla="*/ 2590453 h 2590453"/>
                  <a:gd name="connsiteX35" fmla="*/ 1887394 w 9095873"/>
                  <a:gd name="connsiteY35" fmla="*/ 2590453 h 2590453"/>
                  <a:gd name="connsiteX36" fmla="*/ 1591778 w 9095873"/>
                  <a:gd name="connsiteY36" fmla="*/ 2590453 h 2590453"/>
                  <a:gd name="connsiteX37" fmla="*/ 1205203 w 9095873"/>
                  <a:gd name="connsiteY37" fmla="*/ 2590453 h 2590453"/>
                  <a:gd name="connsiteX38" fmla="*/ 545752 w 9095873"/>
                  <a:gd name="connsiteY38" fmla="*/ 2590453 h 2590453"/>
                  <a:gd name="connsiteX39" fmla="*/ 0 w 9095873"/>
                  <a:gd name="connsiteY39" fmla="*/ 2590453 h 2590453"/>
                  <a:gd name="connsiteX40" fmla="*/ 0 w 9095873"/>
                  <a:gd name="connsiteY40" fmla="*/ 2072362 h 2590453"/>
                  <a:gd name="connsiteX41" fmla="*/ 0 w 9095873"/>
                  <a:gd name="connsiteY41" fmla="*/ 1580176 h 2590453"/>
                  <a:gd name="connsiteX42" fmla="*/ 0 w 9095873"/>
                  <a:gd name="connsiteY42" fmla="*/ 1087990 h 2590453"/>
                  <a:gd name="connsiteX43" fmla="*/ 0 w 9095873"/>
                  <a:gd name="connsiteY43" fmla="*/ 518091 h 2590453"/>
                  <a:gd name="connsiteX44" fmla="*/ 0 w 9095873"/>
                  <a:gd name="connsiteY44" fmla="*/ 0 h 259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095873" h="2590453" fill="none" extrusionOk="0">
                    <a:moveTo>
                      <a:pt x="0" y="0"/>
                    </a:moveTo>
                    <a:cubicBezTo>
                      <a:pt x="235465" y="-23941"/>
                      <a:pt x="548917" y="53013"/>
                      <a:pt x="750410" y="0"/>
                    </a:cubicBezTo>
                    <a:cubicBezTo>
                      <a:pt x="951903" y="-53013"/>
                      <a:pt x="907617" y="1003"/>
                      <a:pt x="1046025" y="0"/>
                    </a:cubicBezTo>
                    <a:cubicBezTo>
                      <a:pt x="1184434" y="-1003"/>
                      <a:pt x="1467267" y="51991"/>
                      <a:pt x="1614517" y="0"/>
                    </a:cubicBezTo>
                    <a:cubicBezTo>
                      <a:pt x="1761767" y="-51991"/>
                      <a:pt x="1876056" y="27051"/>
                      <a:pt x="2001092" y="0"/>
                    </a:cubicBezTo>
                    <a:cubicBezTo>
                      <a:pt x="2126129" y="-27051"/>
                      <a:pt x="2502661" y="68214"/>
                      <a:pt x="2660543" y="0"/>
                    </a:cubicBezTo>
                    <a:cubicBezTo>
                      <a:pt x="2818425" y="-68214"/>
                      <a:pt x="3018446" y="2011"/>
                      <a:pt x="3229035" y="0"/>
                    </a:cubicBezTo>
                    <a:cubicBezTo>
                      <a:pt x="3439624" y="-2011"/>
                      <a:pt x="3533591" y="52498"/>
                      <a:pt x="3706568" y="0"/>
                    </a:cubicBezTo>
                    <a:cubicBezTo>
                      <a:pt x="3879545" y="-52498"/>
                      <a:pt x="3892173" y="27950"/>
                      <a:pt x="4002184" y="0"/>
                    </a:cubicBezTo>
                    <a:cubicBezTo>
                      <a:pt x="4112195" y="-27950"/>
                      <a:pt x="4227439" y="31300"/>
                      <a:pt x="4388759" y="0"/>
                    </a:cubicBezTo>
                    <a:cubicBezTo>
                      <a:pt x="4550079" y="-31300"/>
                      <a:pt x="4677001" y="3444"/>
                      <a:pt x="4866292" y="0"/>
                    </a:cubicBezTo>
                    <a:cubicBezTo>
                      <a:pt x="5055583" y="-3444"/>
                      <a:pt x="5134645" y="26231"/>
                      <a:pt x="5252867" y="0"/>
                    </a:cubicBezTo>
                    <a:cubicBezTo>
                      <a:pt x="5371090" y="-26231"/>
                      <a:pt x="5548506" y="24516"/>
                      <a:pt x="5730400" y="0"/>
                    </a:cubicBezTo>
                    <a:cubicBezTo>
                      <a:pt x="5912294" y="-24516"/>
                      <a:pt x="6108456" y="50281"/>
                      <a:pt x="6298892" y="0"/>
                    </a:cubicBezTo>
                    <a:cubicBezTo>
                      <a:pt x="6489328" y="-50281"/>
                      <a:pt x="6779304" y="68761"/>
                      <a:pt x="6958343" y="0"/>
                    </a:cubicBezTo>
                    <a:cubicBezTo>
                      <a:pt x="7137382" y="-68761"/>
                      <a:pt x="7362090" y="75905"/>
                      <a:pt x="7617794" y="0"/>
                    </a:cubicBezTo>
                    <a:cubicBezTo>
                      <a:pt x="7873498" y="-75905"/>
                      <a:pt x="7966336" y="47930"/>
                      <a:pt x="8277244" y="0"/>
                    </a:cubicBezTo>
                    <a:cubicBezTo>
                      <a:pt x="8588152" y="-47930"/>
                      <a:pt x="8744405" y="21528"/>
                      <a:pt x="9095873" y="0"/>
                    </a:cubicBezTo>
                    <a:cubicBezTo>
                      <a:pt x="9129187" y="118521"/>
                      <a:pt x="9044080" y="385603"/>
                      <a:pt x="9095873" y="518091"/>
                    </a:cubicBezTo>
                    <a:cubicBezTo>
                      <a:pt x="9147666" y="650579"/>
                      <a:pt x="9062344" y="796815"/>
                      <a:pt x="9095873" y="984372"/>
                    </a:cubicBezTo>
                    <a:cubicBezTo>
                      <a:pt x="9129402" y="1171929"/>
                      <a:pt x="9063538" y="1317432"/>
                      <a:pt x="9095873" y="1528367"/>
                    </a:cubicBezTo>
                    <a:cubicBezTo>
                      <a:pt x="9128208" y="1739302"/>
                      <a:pt x="9062610" y="1791352"/>
                      <a:pt x="9095873" y="2020553"/>
                    </a:cubicBezTo>
                    <a:cubicBezTo>
                      <a:pt x="9129136" y="2249754"/>
                      <a:pt x="9053725" y="2350193"/>
                      <a:pt x="9095873" y="2590453"/>
                    </a:cubicBezTo>
                    <a:cubicBezTo>
                      <a:pt x="8985056" y="2634904"/>
                      <a:pt x="8835667" y="2568677"/>
                      <a:pt x="8709298" y="2590453"/>
                    </a:cubicBezTo>
                    <a:cubicBezTo>
                      <a:pt x="8582929" y="2612229"/>
                      <a:pt x="8246984" y="2513316"/>
                      <a:pt x="7958889" y="2590453"/>
                    </a:cubicBezTo>
                    <a:cubicBezTo>
                      <a:pt x="7670794" y="2667590"/>
                      <a:pt x="7558528" y="2535339"/>
                      <a:pt x="7390397" y="2590453"/>
                    </a:cubicBezTo>
                    <a:cubicBezTo>
                      <a:pt x="7222266" y="2645567"/>
                      <a:pt x="7189808" y="2578653"/>
                      <a:pt x="7003822" y="2590453"/>
                    </a:cubicBezTo>
                    <a:cubicBezTo>
                      <a:pt x="6817836" y="2602253"/>
                      <a:pt x="6662260" y="2563397"/>
                      <a:pt x="6435330" y="2590453"/>
                    </a:cubicBezTo>
                    <a:cubicBezTo>
                      <a:pt x="6208400" y="2617509"/>
                      <a:pt x="6059746" y="2581561"/>
                      <a:pt x="5775879" y="2590453"/>
                    </a:cubicBezTo>
                    <a:cubicBezTo>
                      <a:pt x="5492012" y="2599345"/>
                      <a:pt x="5190445" y="2541027"/>
                      <a:pt x="5025470" y="2590453"/>
                    </a:cubicBezTo>
                    <a:cubicBezTo>
                      <a:pt x="4860495" y="2639879"/>
                      <a:pt x="4680454" y="2568349"/>
                      <a:pt x="4456978" y="2590453"/>
                    </a:cubicBezTo>
                    <a:cubicBezTo>
                      <a:pt x="4233502" y="2612557"/>
                      <a:pt x="4156300" y="2559543"/>
                      <a:pt x="4070403" y="2590453"/>
                    </a:cubicBezTo>
                    <a:cubicBezTo>
                      <a:pt x="3984506" y="2621363"/>
                      <a:pt x="3776776" y="2554798"/>
                      <a:pt x="3592870" y="2590453"/>
                    </a:cubicBezTo>
                    <a:cubicBezTo>
                      <a:pt x="3408964" y="2626108"/>
                      <a:pt x="3177927" y="2534900"/>
                      <a:pt x="2842460" y="2590453"/>
                    </a:cubicBezTo>
                    <a:cubicBezTo>
                      <a:pt x="2506993" y="2646006"/>
                      <a:pt x="2560641" y="2564066"/>
                      <a:pt x="2455886" y="2590453"/>
                    </a:cubicBezTo>
                    <a:cubicBezTo>
                      <a:pt x="2351131" y="2616840"/>
                      <a:pt x="2106602" y="2557091"/>
                      <a:pt x="1887394" y="2590453"/>
                    </a:cubicBezTo>
                    <a:cubicBezTo>
                      <a:pt x="1668186" y="2623815"/>
                      <a:pt x="1720308" y="2567799"/>
                      <a:pt x="1591778" y="2590453"/>
                    </a:cubicBezTo>
                    <a:cubicBezTo>
                      <a:pt x="1463248" y="2613107"/>
                      <a:pt x="1370972" y="2579430"/>
                      <a:pt x="1205203" y="2590453"/>
                    </a:cubicBezTo>
                    <a:cubicBezTo>
                      <a:pt x="1039434" y="2601476"/>
                      <a:pt x="810692" y="2585388"/>
                      <a:pt x="545752" y="2590453"/>
                    </a:cubicBezTo>
                    <a:cubicBezTo>
                      <a:pt x="280812" y="2595518"/>
                      <a:pt x="204371" y="2562559"/>
                      <a:pt x="0" y="2590453"/>
                    </a:cubicBezTo>
                    <a:cubicBezTo>
                      <a:pt x="-31994" y="2383009"/>
                      <a:pt x="46695" y="2313848"/>
                      <a:pt x="0" y="2072362"/>
                    </a:cubicBezTo>
                    <a:cubicBezTo>
                      <a:pt x="-46695" y="1830876"/>
                      <a:pt x="752" y="1702777"/>
                      <a:pt x="0" y="1580176"/>
                    </a:cubicBezTo>
                    <a:cubicBezTo>
                      <a:pt x="-752" y="1457575"/>
                      <a:pt x="27283" y="1329762"/>
                      <a:pt x="0" y="1087990"/>
                    </a:cubicBezTo>
                    <a:cubicBezTo>
                      <a:pt x="-27283" y="846218"/>
                      <a:pt x="8303" y="710005"/>
                      <a:pt x="0" y="518091"/>
                    </a:cubicBezTo>
                    <a:cubicBezTo>
                      <a:pt x="-8303" y="326177"/>
                      <a:pt x="6119" y="128329"/>
                      <a:pt x="0" y="0"/>
                    </a:cubicBezTo>
                    <a:close/>
                  </a:path>
                  <a:path w="9095873" h="2590453" stroke="0" extrusionOk="0">
                    <a:moveTo>
                      <a:pt x="0" y="0"/>
                    </a:moveTo>
                    <a:cubicBezTo>
                      <a:pt x="102951" y="-28440"/>
                      <a:pt x="319177" y="54259"/>
                      <a:pt x="477533" y="0"/>
                    </a:cubicBezTo>
                    <a:cubicBezTo>
                      <a:pt x="635889" y="-54259"/>
                      <a:pt x="697889" y="12028"/>
                      <a:pt x="864108" y="0"/>
                    </a:cubicBezTo>
                    <a:cubicBezTo>
                      <a:pt x="1030327" y="-12028"/>
                      <a:pt x="1422047" y="42986"/>
                      <a:pt x="1614517" y="0"/>
                    </a:cubicBezTo>
                    <a:cubicBezTo>
                      <a:pt x="1806987" y="-42986"/>
                      <a:pt x="2027251" y="30234"/>
                      <a:pt x="2273968" y="0"/>
                    </a:cubicBezTo>
                    <a:cubicBezTo>
                      <a:pt x="2520685" y="-30234"/>
                      <a:pt x="2870162" y="26282"/>
                      <a:pt x="3024378" y="0"/>
                    </a:cubicBezTo>
                    <a:cubicBezTo>
                      <a:pt x="3178594" y="-26282"/>
                      <a:pt x="3303100" y="54038"/>
                      <a:pt x="3501911" y="0"/>
                    </a:cubicBezTo>
                    <a:cubicBezTo>
                      <a:pt x="3700722" y="-54038"/>
                      <a:pt x="3736841" y="37492"/>
                      <a:pt x="3888486" y="0"/>
                    </a:cubicBezTo>
                    <a:cubicBezTo>
                      <a:pt x="4040131" y="-37492"/>
                      <a:pt x="4153750" y="25380"/>
                      <a:pt x="4275060" y="0"/>
                    </a:cubicBezTo>
                    <a:cubicBezTo>
                      <a:pt x="4396370" y="-25380"/>
                      <a:pt x="4859225" y="15742"/>
                      <a:pt x="5025470" y="0"/>
                    </a:cubicBezTo>
                    <a:cubicBezTo>
                      <a:pt x="5191715" y="-15742"/>
                      <a:pt x="5514296" y="76896"/>
                      <a:pt x="5775879" y="0"/>
                    </a:cubicBezTo>
                    <a:cubicBezTo>
                      <a:pt x="6037462" y="-76896"/>
                      <a:pt x="6240302" y="76672"/>
                      <a:pt x="6435330" y="0"/>
                    </a:cubicBezTo>
                    <a:cubicBezTo>
                      <a:pt x="6630358" y="-76672"/>
                      <a:pt x="6673484" y="36353"/>
                      <a:pt x="6821905" y="0"/>
                    </a:cubicBezTo>
                    <a:cubicBezTo>
                      <a:pt x="6970327" y="-36353"/>
                      <a:pt x="7056300" y="27316"/>
                      <a:pt x="7117521" y="0"/>
                    </a:cubicBezTo>
                    <a:cubicBezTo>
                      <a:pt x="7178742" y="-27316"/>
                      <a:pt x="7486098" y="50952"/>
                      <a:pt x="7595054" y="0"/>
                    </a:cubicBezTo>
                    <a:cubicBezTo>
                      <a:pt x="7704010" y="-50952"/>
                      <a:pt x="7861969" y="9627"/>
                      <a:pt x="7981629" y="0"/>
                    </a:cubicBezTo>
                    <a:cubicBezTo>
                      <a:pt x="8101289" y="-9627"/>
                      <a:pt x="8182379" y="25217"/>
                      <a:pt x="8368203" y="0"/>
                    </a:cubicBezTo>
                    <a:cubicBezTo>
                      <a:pt x="8554027" y="-25217"/>
                      <a:pt x="8834687" y="43779"/>
                      <a:pt x="9095873" y="0"/>
                    </a:cubicBezTo>
                    <a:cubicBezTo>
                      <a:pt x="9104911" y="211247"/>
                      <a:pt x="9074247" y="407565"/>
                      <a:pt x="9095873" y="518091"/>
                    </a:cubicBezTo>
                    <a:cubicBezTo>
                      <a:pt x="9117499" y="628617"/>
                      <a:pt x="9081562" y="839673"/>
                      <a:pt x="9095873" y="984372"/>
                    </a:cubicBezTo>
                    <a:cubicBezTo>
                      <a:pt x="9110184" y="1129071"/>
                      <a:pt x="9054237" y="1424305"/>
                      <a:pt x="9095873" y="1554272"/>
                    </a:cubicBezTo>
                    <a:cubicBezTo>
                      <a:pt x="9137509" y="1684239"/>
                      <a:pt x="9076009" y="1837833"/>
                      <a:pt x="9095873" y="2098267"/>
                    </a:cubicBezTo>
                    <a:cubicBezTo>
                      <a:pt x="9115737" y="2358701"/>
                      <a:pt x="9045803" y="2428419"/>
                      <a:pt x="9095873" y="2590453"/>
                    </a:cubicBezTo>
                    <a:cubicBezTo>
                      <a:pt x="8967910" y="2610008"/>
                      <a:pt x="8840349" y="2580926"/>
                      <a:pt x="8709298" y="2590453"/>
                    </a:cubicBezTo>
                    <a:cubicBezTo>
                      <a:pt x="8578247" y="2599980"/>
                      <a:pt x="8315114" y="2554376"/>
                      <a:pt x="8140806" y="2590453"/>
                    </a:cubicBezTo>
                    <a:cubicBezTo>
                      <a:pt x="7966498" y="2626530"/>
                      <a:pt x="7670579" y="2582717"/>
                      <a:pt x="7390397" y="2590453"/>
                    </a:cubicBezTo>
                    <a:cubicBezTo>
                      <a:pt x="7110215" y="2598189"/>
                      <a:pt x="7165814" y="2588797"/>
                      <a:pt x="7094781" y="2590453"/>
                    </a:cubicBezTo>
                    <a:cubicBezTo>
                      <a:pt x="7023748" y="2592109"/>
                      <a:pt x="6942465" y="2555729"/>
                      <a:pt x="6799165" y="2590453"/>
                    </a:cubicBezTo>
                    <a:cubicBezTo>
                      <a:pt x="6655865" y="2625177"/>
                      <a:pt x="6313395" y="2553956"/>
                      <a:pt x="6139714" y="2590453"/>
                    </a:cubicBezTo>
                    <a:cubicBezTo>
                      <a:pt x="5966033" y="2626950"/>
                      <a:pt x="5870849" y="2580309"/>
                      <a:pt x="5753140" y="2590453"/>
                    </a:cubicBezTo>
                    <a:cubicBezTo>
                      <a:pt x="5635431" y="2600597"/>
                      <a:pt x="5159528" y="2518191"/>
                      <a:pt x="5002730" y="2590453"/>
                    </a:cubicBezTo>
                    <a:cubicBezTo>
                      <a:pt x="4845932" y="2662715"/>
                      <a:pt x="4746964" y="2580418"/>
                      <a:pt x="4616156" y="2590453"/>
                    </a:cubicBezTo>
                    <a:cubicBezTo>
                      <a:pt x="4485348" y="2600488"/>
                      <a:pt x="4410713" y="2568027"/>
                      <a:pt x="4229581" y="2590453"/>
                    </a:cubicBezTo>
                    <a:cubicBezTo>
                      <a:pt x="4048450" y="2612879"/>
                      <a:pt x="3731437" y="2538481"/>
                      <a:pt x="3570130" y="2590453"/>
                    </a:cubicBezTo>
                    <a:cubicBezTo>
                      <a:pt x="3408823" y="2642425"/>
                      <a:pt x="3173230" y="2571310"/>
                      <a:pt x="3001638" y="2590453"/>
                    </a:cubicBezTo>
                    <a:cubicBezTo>
                      <a:pt x="2830046" y="2609596"/>
                      <a:pt x="2769398" y="2583666"/>
                      <a:pt x="2706022" y="2590453"/>
                    </a:cubicBezTo>
                    <a:cubicBezTo>
                      <a:pt x="2642646" y="2597240"/>
                      <a:pt x="2225601" y="2575287"/>
                      <a:pt x="1955613" y="2590453"/>
                    </a:cubicBezTo>
                    <a:cubicBezTo>
                      <a:pt x="1685625" y="2605619"/>
                      <a:pt x="1580372" y="2551770"/>
                      <a:pt x="1387121" y="2590453"/>
                    </a:cubicBezTo>
                    <a:cubicBezTo>
                      <a:pt x="1193870" y="2629136"/>
                      <a:pt x="1006634" y="2552645"/>
                      <a:pt x="727670" y="2590453"/>
                    </a:cubicBezTo>
                    <a:cubicBezTo>
                      <a:pt x="448706" y="2628261"/>
                      <a:pt x="149696" y="2584898"/>
                      <a:pt x="0" y="2590453"/>
                    </a:cubicBezTo>
                    <a:cubicBezTo>
                      <a:pt x="-59172" y="2389050"/>
                      <a:pt x="949" y="2298885"/>
                      <a:pt x="0" y="2046458"/>
                    </a:cubicBezTo>
                    <a:cubicBezTo>
                      <a:pt x="-949" y="1794032"/>
                      <a:pt x="2927" y="1666851"/>
                      <a:pt x="0" y="1476558"/>
                    </a:cubicBezTo>
                    <a:cubicBezTo>
                      <a:pt x="-2927" y="1286265"/>
                      <a:pt x="30111" y="1124357"/>
                      <a:pt x="0" y="984372"/>
                    </a:cubicBezTo>
                    <a:cubicBezTo>
                      <a:pt x="-30111" y="844387"/>
                      <a:pt x="65456" y="437852"/>
                      <a:pt x="0" y="0"/>
                    </a:cubicBezTo>
                    <a:close/>
                  </a:path>
                </a:pathLst>
              </a:custGeom>
              <a:blipFill>
                <a:blip r:embed="rId11"/>
                <a:stretch>
                  <a:fillRect/>
                </a:stretch>
              </a:blipFill>
              <a:ln>
                <a:solidFill>
                  <a:schemeClr val="tx1"/>
                </a:solidFill>
                <a:extLst>
                  <a:ext uri="{C807C97D-BFC1-408E-A445-0C87EB9F89A2}">
                    <ask:lineSketchStyleProps xmlns:ask="http://schemas.microsoft.com/office/drawing/2018/sketchyshapes" sd="2741832487">
                      <a:custGeom>
                        <a:avLst/>
                        <a:gdLst>
                          <a:gd name="connsiteX0" fmla="*/ 0 w 9891563"/>
                          <a:gd name="connsiteY0" fmla="*/ 0 h 2590453"/>
                          <a:gd name="connsiteX1" fmla="*/ 816054 w 9891563"/>
                          <a:gd name="connsiteY1" fmla="*/ 0 h 2590453"/>
                          <a:gd name="connsiteX2" fmla="*/ 1137529 w 9891563"/>
                          <a:gd name="connsiteY2" fmla="*/ 0 h 2590453"/>
                          <a:gd name="connsiteX3" fmla="*/ 1755751 w 9891563"/>
                          <a:gd name="connsiteY3" fmla="*/ 0 h 2590453"/>
                          <a:gd name="connsiteX4" fmla="*/ 2176143 w 9891563"/>
                          <a:gd name="connsiteY4" fmla="*/ 0 h 2590453"/>
                          <a:gd name="connsiteX5" fmla="*/ 2893282 w 9891563"/>
                          <a:gd name="connsiteY5" fmla="*/ 0 h 2590453"/>
                          <a:gd name="connsiteX6" fmla="*/ 3511504 w 9891563"/>
                          <a:gd name="connsiteY6" fmla="*/ 0 h 2590453"/>
                          <a:gd name="connsiteX7" fmla="*/ 4030811 w 9891563"/>
                          <a:gd name="connsiteY7" fmla="*/ 0 h 2590453"/>
                          <a:gd name="connsiteX8" fmla="*/ 4352287 w 9891563"/>
                          <a:gd name="connsiteY8" fmla="*/ 0 h 2590453"/>
                          <a:gd name="connsiteX9" fmla="*/ 4772679 w 9891563"/>
                          <a:gd name="connsiteY9" fmla="*/ 0 h 2590453"/>
                          <a:gd name="connsiteX10" fmla="*/ 5291986 w 9891563"/>
                          <a:gd name="connsiteY10" fmla="*/ 0 h 2590453"/>
                          <a:gd name="connsiteX11" fmla="*/ 5712378 w 9891563"/>
                          <a:gd name="connsiteY11" fmla="*/ 0 h 2590453"/>
                          <a:gd name="connsiteX12" fmla="*/ 6231684 w 9891563"/>
                          <a:gd name="connsiteY12" fmla="*/ 0 h 2590453"/>
                          <a:gd name="connsiteX13" fmla="*/ 6849907 w 9891563"/>
                          <a:gd name="connsiteY13" fmla="*/ 0 h 2590453"/>
                          <a:gd name="connsiteX14" fmla="*/ 7567045 w 9891563"/>
                          <a:gd name="connsiteY14" fmla="*/ 0 h 2590453"/>
                          <a:gd name="connsiteX15" fmla="*/ 8284184 w 9891563"/>
                          <a:gd name="connsiteY15" fmla="*/ 0 h 2590453"/>
                          <a:gd name="connsiteX16" fmla="*/ 9001321 w 9891563"/>
                          <a:gd name="connsiteY16" fmla="*/ 0 h 2590453"/>
                          <a:gd name="connsiteX17" fmla="*/ 9891563 w 9891563"/>
                          <a:gd name="connsiteY17" fmla="*/ 0 h 2590453"/>
                          <a:gd name="connsiteX18" fmla="*/ 9891563 w 9891563"/>
                          <a:gd name="connsiteY18" fmla="*/ 518091 h 2590453"/>
                          <a:gd name="connsiteX19" fmla="*/ 9891563 w 9891563"/>
                          <a:gd name="connsiteY19" fmla="*/ 984372 h 2590453"/>
                          <a:gd name="connsiteX20" fmla="*/ 9891563 w 9891563"/>
                          <a:gd name="connsiteY20" fmla="*/ 1528367 h 2590453"/>
                          <a:gd name="connsiteX21" fmla="*/ 9891563 w 9891563"/>
                          <a:gd name="connsiteY21" fmla="*/ 2020553 h 2590453"/>
                          <a:gd name="connsiteX22" fmla="*/ 9891563 w 9891563"/>
                          <a:gd name="connsiteY22" fmla="*/ 2590453 h 2590453"/>
                          <a:gd name="connsiteX23" fmla="*/ 9471171 w 9891563"/>
                          <a:gd name="connsiteY23" fmla="*/ 2590453 h 2590453"/>
                          <a:gd name="connsiteX24" fmla="*/ 8655117 w 9891563"/>
                          <a:gd name="connsiteY24" fmla="*/ 2590453 h 2590453"/>
                          <a:gd name="connsiteX25" fmla="*/ 8036895 w 9891563"/>
                          <a:gd name="connsiteY25" fmla="*/ 2590453 h 2590453"/>
                          <a:gd name="connsiteX26" fmla="*/ 7616503 w 9891563"/>
                          <a:gd name="connsiteY26" fmla="*/ 2590453 h 2590453"/>
                          <a:gd name="connsiteX27" fmla="*/ 6998280 w 9891563"/>
                          <a:gd name="connsiteY27" fmla="*/ 2590453 h 2590453"/>
                          <a:gd name="connsiteX28" fmla="*/ 6281142 w 9891563"/>
                          <a:gd name="connsiteY28" fmla="*/ 2590453 h 2590453"/>
                          <a:gd name="connsiteX29" fmla="*/ 5465088 w 9891563"/>
                          <a:gd name="connsiteY29" fmla="*/ 2590453 h 2590453"/>
                          <a:gd name="connsiteX30" fmla="*/ 4846866 w 9891563"/>
                          <a:gd name="connsiteY30" fmla="*/ 2590453 h 2590453"/>
                          <a:gd name="connsiteX31" fmla="*/ 4426474 w 9891563"/>
                          <a:gd name="connsiteY31" fmla="*/ 2590453 h 2590453"/>
                          <a:gd name="connsiteX32" fmla="*/ 3907167 w 9891563"/>
                          <a:gd name="connsiteY32" fmla="*/ 2590453 h 2590453"/>
                          <a:gd name="connsiteX33" fmla="*/ 3091113 w 9891563"/>
                          <a:gd name="connsiteY33" fmla="*/ 2590453 h 2590453"/>
                          <a:gd name="connsiteX34" fmla="*/ 2670722 w 9891563"/>
                          <a:gd name="connsiteY34" fmla="*/ 2590453 h 2590453"/>
                          <a:gd name="connsiteX35" fmla="*/ 2052499 w 9891563"/>
                          <a:gd name="connsiteY35" fmla="*/ 2590453 h 2590453"/>
                          <a:gd name="connsiteX36" fmla="*/ 1731023 w 9891563"/>
                          <a:gd name="connsiteY36" fmla="*/ 2590453 h 2590453"/>
                          <a:gd name="connsiteX37" fmla="*/ 1310631 w 9891563"/>
                          <a:gd name="connsiteY37" fmla="*/ 2590453 h 2590453"/>
                          <a:gd name="connsiteX38" fmla="*/ 593493 w 9891563"/>
                          <a:gd name="connsiteY38" fmla="*/ 2590453 h 2590453"/>
                          <a:gd name="connsiteX39" fmla="*/ 0 w 9891563"/>
                          <a:gd name="connsiteY39" fmla="*/ 2590453 h 2590453"/>
                          <a:gd name="connsiteX40" fmla="*/ 0 w 9891563"/>
                          <a:gd name="connsiteY40" fmla="*/ 2072362 h 2590453"/>
                          <a:gd name="connsiteX41" fmla="*/ 0 w 9891563"/>
                          <a:gd name="connsiteY41" fmla="*/ 1580176 h 2590453"/>
                          <a:gd name="connsiteX42" fmla="*/ 0 w 9891563"/>
                          <a:gd name="connsiteY42" fmla="*/ 1087990 h 2590453"/>
                          <a:gd name="connsiteX43" fmla="*/ 0 w 9891563"/>
                          <a:gd name="connsiteY43" fmla="*/ 518091 h 2590453"/>
                          <a:gd name="connsiteX44" fmla="*/ 0 w 9891563"/>
                          <a:gd name="connsiteY44" fmla="*/ 0 h 2590453"/>
                          <a:gd name="connsiteX0" fmla="*/ 0 w 9891563"/>
                          <a:gd name="connsiteY0" fmla="*/ 0 h 2590453"/>
                          <a:gd name="connsiteX1" fmla="*/ 519306 w 9891563"/>
                          <a:gd name="connsiteY1" fmla="*/ 0 h 2590453"/>
                          <a:gd name="connsiteX2" fmla="*/ 939698 w 9891563"/>
                          <a:gd name="connsiteY2" fmla="*/ 0 h 2590453"/>
                          <a:gd name="connsiteX3" fmla="*/ 1755751 w 9891563"/>
                          <a:gd name="connsiteY3" fmla="*/ 0 h 2590453"/>
                          <a:gd name="connsiteX4" fmla="*/ 2472890 w 9891563"/>
                          <a:gd name="connsiteY4" fmla="*/ 0 h 2590453"/>
                          <a:gd name="connsiteX5" fmla="*/ 3288944 w 9891563"/>
                          <a:gd name="connsiteY5" fmla="*/ 0 h 2590453"/>
                          <a:gd name="connsiteX6" fmla="*/ 3808251 w 9891563"/>
                          <a:gd name="connsiteY6" fmla="*/ 0 h 2590453"/>
                          <a:gd name="connsiteX7" fmla="*/ 4228643 w 9891563"/>
                          <a:gd name="connsiteY7" fmla="*/ 0 h 2590453"/>
                          <a:gd name="connsiteX8" fmla="*/ 4649034 w 9891563"/>
                          <a:gd name="connsiteY8" fmla="*/ 0 h 2590453"/>
                          <a:gd name="connsiteX9" fmla="*/ 5465088 w 9891563"/>
                          <a:gd name="connsiteY9" fmla="*/ 0 h 2590453"/>
                          <a:gd name="connsiteX10" fmla="*/ 6281142 w 9891563"/>
                          <a:gd name="connsiteY10" fmla="*/ 0 h 2590453"/>
                          <a:gd name="connsiteX11" fmla="*/ 6998280 w 9891563"/>
                          <a:gd name="connsiteY11" fmla="*/ 0 h 2590453"/>
                          <a:gd name="connsiteX12" fmla="*/ 7418672 w 9891563"/>
                          <a:gd name="connsiteY12" fmla="*/ 0 h 2590453"/>
                          <a:gd name="connsiteX13" fmla="*/ 7740148 w 9891563"/>
                          <a:gd name="connsiteY13" fmla="*/ 0 h 2590453"/>
                          <a:gd name="connsiteX14" fmla="*/ 8259455 w 9891563"/>
                          <a:gd name="connsiteY14" fmla="*/ 0 h 2590453"/>
                          <a:gd name="connsiteX15" fmla="*/ 8679847 w 9891563"/>
                          <a:gd name="connsiteY15" fmla="*/ 0 h 2590453"/>
                          <a:gd name="connsiteX16" fmla="*/ 9100237 w 9891563"/>
                          <a:gd name="connsiteY16" fmla="*/ 0 h 2590453"/>
                          <a:gd name="connsiteX17" fmla="*/ 9891563 w 9891563"/>
                          <a:gd name="connsiteY17" fmla="*/ 0 h 2590453"/>
                          <a:gd name="connsiteX18" fmla="*/ 9891563 w 9891563"/>
                          <a:gd name="connsiteY18" fmla="*/ 518091 h 2590453"/>
                          <a:gd name="connsiteX19" fmla="*/ 9891563 w 9891563"/>
                          <a:gd name="connsiteY19" fmla="*/ 984372 h 2590453"/>
                          <a:gd name="connsiteX20" fmla="*/ 9891563 w 9891563"/>
                          <a:gd name="connsiteY20" fmla="*/ 1554272 h 2590453"/>
                          <a:gd name="connsiteX21" fmla="*/ 9891563 w 9891563"/>
                          <a:gd name="connsiteY21" fmla="*/ 2098267 h 2590453"/>
                          <a:gd name="connsiteX22" fmla="*/ 9891563 w 9891563"/>
                          <a:gd name="connsiteY22" fmla="*/ 2590453 h 2590453"/>
                          <a:gd name="connsiteX23" fmla="*/ 9471171 w 9891563"/>
                          <a:gd name="connsiteY23" fmla="*/ 2590453 h 2590453"/>
                          <a:gd name="connsiteX24" fmla="*/ 8852948 w 9891563"/>
                          <a:gd name="connsiteY24" fmla="*/ 2590453 h 2590453"/>
                          <a:gd name="connsiteX25" fmla="*/ 8036895 w 9891563"/>
                          <a:gd name="connsiteY25" fmla="*/ 2590453 h 2590453"/>
                          <a:gd name="connsiteX26" fmla="*/ 7715419 w 9891563"/>
                          <a:gd name="connsiteY26" fmla="*/ 2590453 h 2590453"/>
                          <a:gd name="connsiteX27" fmla="*/ 7393943 w 9891563"/>
                          <a:gd name="connsiteY27" fmla="*/ 2590453 h 2590453"/>
                          <a:gd name="connsiteX28" fmla="*/ 6676804 w 9891563"/>
                          <a:gd name="connsiteY28" fmla="*/ 2590453 h 2590453"/>
                          <a:gd name="connsiteX29" fmla="*/ 6256413 w 9891563"/>
                          <a:gd name="connsiteY29" fmla="*/ 2590453 h 2590453"/>
                          <a:gd name="connsiteX30" fmla="*/ 5440359 w 9891563"/>
                          <a:gd name="connsiteY30" fmla="*/ 2590453 h 2590453"/>
                          <a:gd name="connsiteX31" fmla="*/ 5019968 w 9891563"/>
                          <a:gd name="connsiteY31" fmla="*/ 2590453 h 2590453"/>
                          <a:gd name="connsiteX32" fmla="*/ 4599576 w 9891563"/>
                          <a:gd name="connsiteY32" fmla="*/ 2590453 h 2590453"/>
                          <a:gd name="connsiteX33" fmla="*/ 3882438 w 9891563"/>
                          <a:gd name="connsiteY33" fmla="*/ 2590453 h 2590453"/>
                          <a:gd name="connsiteX34" fmla="*/ 3264215 w 9891563"/>
                          <a:gd name="connsiteY34" fmla="*/ 2590453 h 2590453"/>
                          <a:gd name="connsiteX35" fmla="*/ 2942739 w 9891563"/>
                          <a:gd name="connsiteY35" fmla="*/ 2590453 h 2590453"/>
                          <a:gd name="connsiteX36" fmla="*/ 2126686 w 9891563"/>
                          <a:gd name="connsiteY36" fmla="*/ 2590453 h 2590453"/>
                          <a:gd name="connsiteX37" fmla="*/ 1508463 w 9891563"/>
                          <a:gd name="connsiteY37" fmla="*/ 2590453 h 2590453"/>
                          <a:gd name="connsiteX38" fmla="*/ 791325 w 9891563"/>
                          <a:gd name="connsiteY38" fmla="*/ 2590453 h 2590453"/>
                          <a:gd name="connsiteX39" fmla="*/ 0 w 9891563"/>
                          <a:gd name="connsiteY39" fmla="*/ 2590453 h 2590453"/>
                          <a:gd name="connsiteX40" fmla="*/ 0 w 9891563"/>
                          <a:gd name="connsiteY40" fmla="*/ 2046458 h 2590453"/>
                          <a:gd name="connsiteX41" fmla="*/ 0 w 9891563"/>
                          <a:gd name="connsiteY41" fmla="*/ 1476558 h 2590453"/>
                          <a:gd name="connsiteX42" fmla="*/ 0 w 9891563"/>
                          <a:gd name="connsiteY42" fmla="*/ 984372 h 2590453"/>
                          <a:gd name="connsiteX43" fmla="*/ 0 w 9891563"/>
                          <a:gd name="connsiteY43" fmla="*/ 0 h 259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891563" h="2590453" fill="none" extrusionOk="0">
                            <a:moveTo>
                              <a:pt x="0" y="0"/>
                            </a:moveTo>
                            <a:cubicBezTo>
                              <a:pt x="249846" y="-17929"/>
                              <a:pt x="567038" y="5138"/>
                              <a:pt x="816054" y="0"/>
                            </a:cubicBezTo>
                            <a:cubicBezTo>
                              <a:pt x="1040882" y="-53339"/>
                              <a:pt x="990890" y="3135"/>
                              <a:pt x="1137529" y="0"/>
                            </a:cubicBezTo>
                            <a:cubicBezTo>
                              <a:pt x="1283862" y="-23857"/>
                              <a:pt x="1582415" y="70844"/>
                              <a:pt x="1755751" y="0"/>
                            </a:cubicBezTo>
                            <a:cubicBezTo>
                              <a:pt x="1913651" y="-49494"/>
                              <a:pt x="2036511" y="18266"/>
                              <a:pt x="2176143" y="0"/>
                            </a:cubicBezTo>
                            <a:cubicBezTo>
                              <a:pt x="2301928" y="-48113"/>
                              <a:pt x="2704693" y="40987"/>
                              <a:pt x="2893282" y="0"/>
                            </a:cubicBezTo>
                            <a:cubicBezTo>
                              <a:pt x="3020077" y="-58097"/>
                              <a:pt x="3241968" y="40171"/>
                              <a:pt x="3511504" y="0"/>
                            </a:cubicBezTo>
                            <a:cubicBezTo>
                              <a:pt x="3733812" y="5212"/>
                              <a:pt x="3837474" y="64102"/>
                              <a:pt x="4030811" y="0"/>
                            </a:cubicBezTo>
                            <a:cubicBezTo>
                              <a:pt x="4216477" y="-49868"/>
                              <a:pt x="4211093" y="19997"/>
                              <a:pt x="4352287" y="0"/>
                            </a:cubicBezTo>
                            <a:cubicBezTo>
                              <a:pt x="4466028" y="-26529"/>
                              <a:pt x="4595462" y="44648"/>
                              <a:pt x="4772679" y="0"/>
                            </a:cubicBezTo>
                            <a:cubicBezTo>
                              <a:pt x="4938395" y="-28957"/>
                              <a:pt x="5080409" y="13338"/>
                              <a:pt x="5291986" y="0"/>
                            </a:cubicBezTo>
                            <a:cubicBezTo>
                              <a:pt x="5490173" y="-6769"/>
                              <a:pt x="5601062" y="26225"/>
                              <a:pt x="5712378" y="0"/>
                            </a:cubicBezTo>
                            <a:cubicBezTo>
                              <a:pt x="5886293" y="-61722"/>
                              <a:pt x="6077553" y="35587"/>
                              <a:pt x="6231684" y="0"/>
                            </a:cubicBezTo>
                            <a:cubicBezTo>
                              <a:pt x="6425463" y="-11301"/>
                              <a:pt x="6594830" y="40143"/>
                              <a:pt x="6849907" y="0"/>
                            </a:cubicBezTo>
                            <a:cubicBezTo>
                              <a:pt x="7005988" y="-72612"/>
                              <a:pt x="7350704" y="108618"/>
                              <a:pt x="7567045" y="0"/>
                            </a:cubicBezTo>
                            <a:cubicBezTo>
                              <a:pt x="7735845" y="-121625"/>
                              <a:pt x="8059886" y="18989"/>
                              <a:pt x="8284184" y="0"/>
                            </a:cubicBezTo>
                            <a:cubicBezTo>
                              <a:pt x="8539601" y="-78364"/>
                              <a:pt x="8644492" y="17468"/>
                              <a:pt x="9001321" y="0"/>
                            </a:cubicBezTo>
                            <a:cubicBezTo>
                              <a:pt x="9352431" y="-97208"/>
                              <a:pt x="9503166" y="21476"/>
                              <a:pt x="9891563" y="0"/>
                            </a:cubicBezTo>
                            <a:cubicBezTo>
                              <a:pt x="9904764" y="107007"/>
                              <a:pt x="9832984" y="393925"/>
                              <a:pt x="9891563" y="518091"/>
                            </a:cubicBezTo>
                            <a:cubicBezTo>
                              <a:pt x="9934172" y="667132"/>
                              <a:pt x="9849251" y="779396"/>
                              <a:pt x="9891563" y="984372"/>
                            </a:cubicBezTo>
                            <a:cubicBezTo>
                              <a:pt x="9942447" y="1169897"/>
                              <a:pt x="9812264" y="1328159"/>
                              <a:pt x="9891563" y="1528367"/>
                            </a:cubicBezTo>
                            <a:cubicBezTo>
                              <a:pt x="9945159" y="1745127"/>
                              <a:pt x="9855956" y="1793304"/>
                              <a:pt x="9891563" y="2020553"/>
                            </a:cubicBezTo>
                            <a:cubicBezTo>
                              <a:pt x="9924973" y="2250389"/>
                              <a:pt x="9868243" y="2380170"/>
                              <a:pt x="9891563" y="2590453"/>
                            </a:cubicBezTo>
                            <a:cubicBezTo>
                              <a:pt x="9760635" y="2602998"/>
                              <a:pt x="9592539" y="2548253"/>
                              <a:pt x="9471171" y="2590453"/>
                            </a:cubicBezTo>
                            <a:cubicBezTo>
                              <a:pt x="9350636" y="2691886"/>
                              <a:pt x="8967480" y="2524762"/>
                              <a:pt x="8655117" y="2590453"/>
                            </a:cubicBezTo>
                            <a:cubicBezTo>
                              <a:pt x="8320423" y="2711508"/>
                              <a:pt x="8189540" y="2534984"/>
                              <a:pt x="8036895" y="2590453"/>
                            </a:cubicBezTo>
                            <a:cubicBezTo>
                              <a:pt x="7842611" y="2653547"/>
                              <a:pt x="7809692" y="2592440"/>
                              <a:pt x="7616503" y="2590453"/>
                            </a:cubicBezTo>
                            <a:cubicBezTo>
                              <a:pt x="7430751" y="2609480"/>
                              <a:pt x="7200809" y="2543341"/>
                              <a:pt x="6998280" y="2590453"/>
                            </a:cubicBezTo>
                            <a:cubicBezTo>
                              <a:pt x="6754209" y="2596485"/>
                              <a:pt x="6559944" y="2585108"/>
                              <a:pt x="6281142" y="2590453"/>
                            </a:cubicBezTo>
                            <a:cubicBezTo>
                              <a:pt x="5980008" y="2594901"/>
                              <a:pt x="5645699" y="2507999"/>
                              <a:pt x="5465088" y="2590453"/>
                            </a:cubicBezTo>
                            <a:cubicBezTo>
                              <a:pt x="5267615" y="2649384"/>
                              <a:pt x="5041616" y="2546486"/>
                              <a:pt x="4846866" y="2590453"/>
                            </a:cubicBezTo>
                            <a:cubicBezTo>
                              <a:pt x="4585320" y="2600981"/>
                              <a:pt x="4509082" y="2549297"/>
                              <a:pt x="4426474" y="2590453"/>
                            </a:cubicBezTo>
                            <a:cubicBezTo>
                              <a:pt x="4312282" y="2673136"/>
                              <a:pt x="4099045" y="2515353"/>
                              <a:pt x="3907167" y="2590453"/>
                            </a:cubicBezTo>
                            <a:cubicBezTo>
                              <a:pt x="3725161" y="2666854"/>
                              <a:pt x="3460573" y="2584190"/>
                              <a:pt x="3091113" y="2590453"/>
                            </a:cubicBezTo>
                            <a:cubicBezTo>
                              <a:pt x="2720615" y="2649464"/>
                              <a:pt x="2787416" y="2565465"/>
                              <a:pt x="2670722" y="2590453"/>
                            </a:cubicBezTo>
                            <a:cubicBezTo>
                              <a:pt x="2543898" y="2625644"/>
                              <a:pt x="2256782" y="2619258"/>
                              <a:pt x="2052499" y="2590453"/>
                            </a:cubicBezTo>
                            <a:cubicBezTo>
                              <a:pt x="1801975" y="2615582"/>
                              <a:pt x="1894010" y="2572741"/>
                              <a:pt x="1731023" y="2590453"/>
                            </a:cubicBezTo>
                            <a:cubicBezTo>
                              <a:pt x="1593690" y="2593632"/>
                              <a:pt x="1484986" y="2596295"/>
                              <a:pt x="1310631" y="2590453"/>
                            </a:cubicBezTo>
                            <a:cubicBezTo>
                              <a:pt x="1107515" y="2660059"/>
                              <a:pt x="887299" y="2521667"/>
                              <a:pt x="593493" y="2590453"/>
                            </a:cubicBezTo>
                            <a:cubicBezTo>
                              <a:pt x="304445" y="2586183"/>
                              <a:pt x="218446" y="2540929"/>
                              <a:pt x="0" y="2590453"/>
                            </a:cubicBezTo>
                            <a:cubicBezTo>
                              <a:pt x="-56565" y="2373246"/>
                              <a:pt x="46527" y="2309523"/>
                              <a:pt x="0" y="2072362"/>
                            </a:cubicBezTo>
                            <a:cubicBezTo>
                              <a:pt x="-30551" y="1818182"/>
                              <a:pt x="8005" y="1710882"/>
                              <a:pt x="0" y="1580176"/>
                            </a:cubicBezTo>
                            <a:cubicBezTo>
                              <a:pt x="-4464" y="1456260"/>
                              <a:pt x="22976" y="1314542"/>
                              <a:pt x="0" y="1087990"/>
                            </a:cubicBezTo>
                            <a:cubicBezTo>
                              <a:pt x="-1128" y="831507"/>
                              <a:pt x="1342" y="685675"/>
                              <a:pt x="0" y="518091"/>
                            </a:cubicBezTo>
                            <a:cubicBezTo>
                              <a:pt x="-13226" y="309043"/>
                              <a:pt x="-4534" y="141410"/>
                              <a:pt x="0" y="0"/>
                            </a:cubicBezTo>
                            <a:close/>
                          </a:path>
                          <a:path w="9891563" h="2590453" stroke="0" extrusionOk="0">
                            <a:moveTo>
                              <a:pt x="0" y="0"/>
                            </a:moveTo>
                            <a:cubicBezTo>
                              <a:pt x="66723" y="931"/>
                              <a:pt x="311915" y="68734"/>
                              <a:pt x="519306" y="0"/>
                            </a:cubicBezTo>
                            <a:cubicBezTo>
                              <a:pt x="702866" y="-74284"/>
                              <a:pt x="770855" y="29954"/>
                              <a:pt x="939698" y="0"/>
                            </a:cubicBezTo>
                            <a:cubicBezTo>
                              <a:pt x="1153440" y="33317"/>
                              <a:pt x="1609014" y="50884"/>
                              <a:pt x="1755751" y="0"/>
                            </a:cubicBezTo>
                            <a:cubicBezTo>
                              <a:pt x="1968635" y="-72418"/>
                              <a:pt x="2171172" y="91144"/>
                              <a:pt x="2472890" y="0"/>
                            </a:cubicBezTo>
                            <a:cubicBezTo>
                              <a:pt x="2754054" y="2533"/>
                              <a:pt x="3094272" y="22485"/>
                              <a:pt x="3288944" y="0"/>
                            </a:cubicBezTo>
                            <a:cubicBezTo>
                              <a:pt x="3486802" y="-9094"/>
                              <a:pt x="3560417" y="31641"/>
                              <a:pt x="3808251" y="0"/>
                            </a:cubicBezTo>
                            <a:cubicBezTo>
                              <a:pt x="4024859" y="-32916"/>
                              <a:pt x="4053074" y="39967"/>
                              <a:pt x="4228643" y="0"/>
                            </a:cubicBezTo>
                            <a:cubicBezTo>
                              <a:pt x="4394353" y="-33142"/>
                              <a:pt x="4484005" y="13513"/>
                              <a:pt x="4649034" y="0"/>
                            </a:cubicBezTo>
                            <a:cubicBezTo>
                              <a:pt x="4791743" y="-26283"/>
                              <a:pt x="5265827" y="-7896"/>
                              <a:pt x="5465088" y="0"/>
                            </a:cubicBezTo>
                            <a:cubicBezTo>
                              <a:pt x="5704590" y="-16420"/>
                              <a:pt x="6002943" y="1581"/>
                              <a:pt x="6281142" y="0"/>
                            </a:cubicBezTo>
                            <a:cubicBezTo>
                              <a:pt x="6599155" y="-72719"/>
                              <a:pt x="6813050" y="135466"/>
                              <a:pt x="6998280" y="0"/>
                            </a:cubicBezTo>
                            <a:cubicBezTo>
                              <a:pt x="7217751" y="-71033"/>
                              <a:pt x="7284207" y="36571"/>
                              <a:pt x="7418672" y="0"/>
                            </a:cubicBezTo>
                            <a:cubicBezTo>
                              <a:pt x="7584214" y="-40144"/>
                              <a:pt x="7673043" y="11220"/>
                              <a:pt x="7740148" y="0"/>
                            </a:cubicBezTo>
                            <a:cubicBezTo>
                              <a:pt x="7827236" y="-27346"/>
                              <a:pt x="8134019" y="41751"/>
                              <a:pt x="8259455" y="0"/>
                            </a:cubicBezTo>
                            <a:cubicBezTo>
                              <a:pt x="8367785" y="-78649"/>
                              <a:pt x="8537337" y="6234"/>
                              <a:pt x="8679847" y="0"/>
                            </a:cubicBezTo>
                            <a:cubicBezTo>
                              <a:pt x="8838203" y="-7168"/>
                              <a:pt x="8914331" y="43222"/>
                              <a:pt x="9100237" y="0"/>
                            </a:cubicBezTo>
                            <a:cubicBezTo>
                              <a:pt x="9314105" y="-33309"/>
                              <a:pt x="9594041" y="50451"/>
                              <a:pt x="9891563" y="0"/>
                            </a:cubicBezTo>
                            <a:cubicBezTo>
                              <a:pt x="9909363" y="222788"/>
                              <a:pt x="9853070" y="401189"/>
                              <a:pt x="9891563" y="518091"/>
                            </a:cubicBezTo>
                            <a:cubicBezTo>
                              <a:pt x="9918066" y="669679"/>
                              <a:pt x="9867686" y="808549"/>
                              <a:pt x="9891563" y="984372"/>
                            </a:cubicBezTo>
                            <a:cubicBezTo>
                              <a:pt x="9923624" y="1105457"/>
                              <a:pt x="9828107" y="1398218"/>
                              <a:pt x="9891563" y="1554272"/>
                            </a:cubicBezTo>
                            <a:cubicBezTo>
                              <a:pt x="9916378" y="1710137"/>
                              <a:pt x="9890903" y="1823272"/>
                              <a:pt x="9891563" y="2098267"/>
                            </a:cubicBezTo>
                            <a:cubicBezTo>
                              <a:pt x="9899381" y="2365956"/>
                              <a:pt x="9841789" y="2406487"/>
                              <a:pt x="9891563" y="2590453"/>
                            </a:cubicBezTo>
                            <a:cubicBezTo>
                              <a:pt x="9745343" y="2574441"/>
                              <a:pt x="9632155" y="2595637"/>
                              <a:pt x="9471171" y="2590453"/>
                            </a:cubicBezTo>
                            <a:cubicBezTo>
                              <a:pt x="9347510" y="2586880"/>
                              <a:pt x="8990384" y="2537316"/>
                              <a:pt x="8852948" y="2590453"/>
                            </a:cubicBezTo>
                            <a:cubicBezTo>
                              <a:pt x="8720590" y="2618500"/>
                              <a:pt x="8369372" y="2646850"/>
                              <a:pt x="8036895" y="2590453"/>
                            </a:cubicBezTo>
                            <a:cubicBezTo>
                              <a:pt x="7722839" y="2583187"/>
                              <a:pt x="7794834" y="2589228"/>
                              <a:pt x="7715419" y="2590453"/>
                            </a:cubicBezTo>
                            <a:cubicBezTo>
                              <a:pt x="7623812" y="2612539"/>
                              <a:pt x="7562399" y="2535878"/>
                              <a:pt x="7393943" y="2590453"/>
                            </a:cubicBezTo>
                            <a:cubicBezTo>
                              <a:pt x="7250182" y="2619342"/>
                              <a:pt x="6915552" y="2543067"/>
                              <a:pt x="6676804" y="2590453"/>
                            </a:cubicBezTo>
                            <a:cubicBezTo>
                              <a:pt x="6457907" y="2627784"/>
                              <a:pt x="6390511" y="2588922"/>
                              <a:pt x="6256413" y="2590453"/>
                            </a:cubicBezTo>
                            <a:cubicBezTo>
                              <a:pt x="6125697" y="2604505"/>
                              <a:pt x="5607951" y="2569731"/>
                              <a:pt x="5440359" y="2590453"/>
                            </a:cubicBezTo>
                            <a:cubicBezTo>
                              <a:pt x="5263222" y="2684753"/>
                              <a:pt x="5165686" y="2611073"/>
                              <a:pt x="5019968" y="2590453"/>
                            </a:cubicBezTo>
                            <a:cubicBezTo>
                              <a:pt x="4876959" y="2606775"/>
                              <a:pt x="4819084" y="2555890"/>
                              <a:pt x="4599576" y="2590453"/>
                            </a:cubicBezTo>
                            <a:cubicBezTo>
                              <a:pt x="4401818" y="2604005"/>
                              <a:pt x="4056028" y="2550520"/>
                              <a:pt x="3882438" y="2590453"/>
                            </a:cubicBezTo>
                            <a:cubicBezTo>
                              <a:pt x="3712740" y="2595143"/>
                              <a:pt x="3447740" y="2595725"/>
                              <a:pt x="3264215" y="2590453"/>
                            </a:cubicBezTo>
                            <a:cubicBezTo>
                              <a:pt x="3074401" y="2598002"/>
                              <a:pt x="3008697" y="2568780"/>
                              <a:pt x="2942739" y="2590453"/>
                            </a:cubicBezTo>
                            <a:cubicBezTo>
                              <a:pt x="2922172" y="2546311"/>
                              <a:pt x="2392108" y="2531177"/>
                              <a:pt x="2126686" y="2590453"/>
                            </a:cubicBezTo>
                            <a:cubicBezTo>
                              <a:pt x="1833538" y="2595564"/>
                              <a:pt x="1731054" y="2584042"/>
                              <a:pt x="1508463" y="2590453"/>
                            </a:cubicBezTo>
                            <a:cubicBezTo>
                              <a:pt x="1288420" y="2579796"/>
                              <a:pt x="1062960" y="2566288"/>
                              <a:pt x="791325" y="2590453"/>
                            </a:cubicBezTo>
                            <a:cubicBezTo>
                              <a:pt x="485117" y="2633611"/>
                              <a:pt x="164726" y="2589366"/>
                              <a:pt x="0" y="2590453"/>
                            </a:cubicBezTo>
                            <a:cubicBezTo>
                              <a:pt x="-72891" y="2408423"/>
                              <a:pt x="-11755" y="2276260"/>
                              <a:pt x="0" y="2046458"/>
                            </a:cubicBezTo>
                            <a:cubicBezTo>
                              <a:pt x="17461" y="1794771"/>
                              <a:pt x="22878" y="1680442"/>
                              <a:pt x="0" y="1476558"/>
                            </a:cubicBezTo>
                            <a:cubicBezTo>
                              <a:pt x="-6898" y="1271319"/>
                              <a:pt x="37144" y="1133501"/>
                              <a:pt x="0" y="984372"/>
                            </a:cubicBezTo>
                            <a:cubicBezTo>
                              <a:pt x="16363" y="837577"/>
                              <a:pt x="77558" y="422179"/>
                              <a:pt x="0" y="0"/>
                            </a:cubicBezTo>
                            <a:close/>
                          </a:path>
                          <a:path w="9891563" h="2590453" fill="none" stroke="0" extrusionOk="0">
                            <a:moveTo>
                              <a:pt x="0" y="0"/>
                            </a:moveTo>
                            <a:cubicBezTo>
                              <a:pt x="271232" y="-50406"/>
                              <a:pt x="636725" y="52153"/>
                              <a:pt x="816054" y="0"/>
                            </a:cubicBezTo>
                            <a:cubicBezTo>
                              <a:pt x="1018623" y="-58126"/>
                              <a:pt x="975029" y="17372"/>
                              <a:pt x="1137529" y="0"/>
                            </a:cubicBezTo>
                            <a:cubicBezTo>
                              <a:pt x="1281435" y="8048"/>
                              <a:pt x="1580363" y="64130"/>
                              <a:pt x="1755751" y="0"/>
                            </a:cubicBezTo>
                            <a:cubicBezTo>
                              <a:pt x="1927907" y="-22578"/>
                              <a:pt x="2023367" y="33547"/>
                              <a:pt x="2176143" y="0"/>
                            </a:cubicBezTo>
                            <a:cubicBezTo>
                              <a:pt x="2303061" y="-32509"/>
                              <a:pt x="2720774" y="72453"/>
                              <a:pt x="2893282" y="0"/>
                            </a:cubicBezTo>
                            <a:cubicBezTo>
                              <a:pt x="3044304" y="-116979"/>
                              <a:pt x="3230286" y="39347"/>
                              <a:pt x="3511504" y="0"/>
                            </a:cubicBezTo>
                            <a:cubicBezTo>
                              <a:pt x="3715782" y="16862"/>
                              <a:pt x="3847874" y="38417"/>
                              <a:pt x="4030811" y="0"/>
                            </a:cubicBezTo>
                            <a:cubicBezTo>
                              <a:pt x="4208494" y="-52461"/>
                              <a:pt x="4230662" y="27863"/>
                              <a:pt x="4352287" y="0"/>
                            </a:cubicBezTo>
                            <a:cubicBezTo>
                              <a:pt x="4487694" y="-42591"/>
                              <a:pt x="4603652" y="64576"/>
                              <a:pt x="4772679" y="0"/>
                            </a:cubicBezTo>
                            <a:cubicBezTo>
                              <a:pt x="4924300" y="-2160"/>
                              <a:pt x="5084167" y="-31453"/>
                              <a:pt x="5291986" y="0"/>
                            </a:cubicBezTo>
                            <a:cubicBezTo>
                              <a:pt x="5504428" y="-6635"/>
                              <a:pt x="5572161" y="46232"/>
                              <a:pt x="5712378" y="0"/>
                            </a:cubicBezTo>
                            <a:cubicBezTo>
                              <a:pt x="5808552" y="-41957"/>
                              <a:pt x="6052506" y="48894"/>
                              <a:pt x="6231684" y="0"/>
                            </a:cubicBezTo>
                            <a:cubicBezTo>
                              <a:pt x="6414166" y="-31642"/>
                              <a:pt x="6669772" y="50233"/>
                              <a:pt x="6849907" y="0"/>
                            </a:cubicBezTo>
                            <a:cubicBezTo>
                              <a:pt x="7024111" y="-11928"/>
                              <a:pt x="7362358" y="90074"/>
                              <a:pt x="7567045" y="0"/>
                            </a:cubicBezTo>
                            <a:cubicBezTo>
                              <a:pt x="7717078" y="-107246"/>
                              <a:pt x="7935565" y="80796"/>
                              <a:pt x="8284184" y="0"/>
                            </a:cubicBezTo>
                            <a:cubicBezTo>
                              <a:pt x="8577123" y="-90364"/>
                              <a:pt x="8683321" y="47873"/>
                              <a:pt x="9001321" y="0"/>
                            </a:cubicBezTo>
                            <a:cubicBezTo>
                              <a:pt x="9387033" y="-43205"/>
                              <a:pt x="9485983" y="29082"/>
                              <a:pt x="9891563" y="0"/>
                            </a:cubicBezTo>
                            <a:cubicBezTo>
                              <a:pt x="9945044" y="139498"/>
                              <a:pt x="9812695" y="370711"/>
                              <a:pt x="9891563" y="518091"/>
                            </a:cubicBezTo>
                            <a:cubicBezTo>
                              <a:pt x="9918376" y="646275"/>
                              <a:pt x="9868494" y="785191"/>
                              <a:pt x="9891563" y="984372"/>
                            </a:cubicBezTo>
                            <a:cubicBezTo>
                              <a:pt x="9916079" y="1178289"/>
                              <a:pt x="9890594" y="1318131"/>
                              <a:pt x="9891563" y="1528367"/>
                            </a:cubicBezTo>
                            <a:cubicBezTo>
                              <a:pt x="9916729" y="1728364"/>
                              <a:pt x="9862148" y="1778954"/>
                              <a:pt x="9891563" y="2020553"/>
                            </a:cubicBezTo>
                            <a:cubicBezTo>
                              <a:pt x="9902738" y="2272252"/>
                              <a:pt x="9841788" y="2325105"/>
                              <a:pt x="9891563" y="2590453"/>
                            </a:cubicBezTo>
                            <a:cubicBezTo>
                              <a:pt x="9754524" y="2657001"/>
                              <a:pt x="9618539" y="2582236"/>
                              <a:pt x="9471171" y="2590453"/>
                            </a:cubicBezTo>
                            <a:cubicBezTo>
                              <a:pt x="9263005" y="2674265"/>
                              <a:pt x="9000785" y="2513254"/>
                              <a:pt x="8655117" y="2590453"/>
                            </a:cubicBezTo>
                            <a:cubicBezTo>
                              <a:pt x="8347009" y="2657888"/>
                              <a:pt x="8212736" y="2564381"/>
                              <a:pt x="8036895" y="2590453"/>
                            </a:cubicBezTo>
                            <a:cubicBezTo>
                              <a:pt x="7858214" y="2630153"/>
                              <a:pt x="7819036" y="2591350"/>
                              <a:pt x="7616503" y="2590453"/>
                            </a:cubicBezTo>
                            <a:cubicBezTo>
                              <a:pt x="7454282" y="2593654"/>
                              <a:pt x="7237474" y="2596659"/>
                              <a:pt x="6998280" y="2590453"/>
                            </a:cubicBezTo>
                            <a:cubicBezTo>
                              <a:pt x="6742911" y="2629783"/>
                              <a:pt x="6572348" y="2556735"/>
                              <a:pt x="6281142" y="2590453"/>
                            </a:cubicBezTo>
                            <a:cubicBezTo>
                              <a:pt x="5973955" y="2608899"/>
                              <a:pt x="5619502" y="2570994"/>
                              <a:pt x="5465088" y="2590453"/>
                            </a:cubicBezTo>
                            <a:cubicBezTo>
                              <a:pt x="5250517" y="2645377"/>
                              <a:pt x="5044300" y="2557944"/>
                              <a:pt x="4846866" y="2590453"/>
                            </a:cubicBezTo>
                            <a:cubicBezTo>
                              <a:pt x="4620711" y="2598452"/>
                              <a:pt x="4518044" y="2584219"/>
                              <a:pt x="4426474" y="2590453"/>
                            </a:cubicBezTo>
                            <a:cubicBezTo>
                              <a:pt x="4328749" y="2607842"/>
                              <a:pt x="4099202" y="2539821"/>
                              <a:pt x="3907167" y="2590453"/>
                            </a:cubicBezTo>
                            <a:cubicBezTo>
                              <a:pt x="3737269" y="2587871"/>
                              <a:pt x="3523650" y="2577706"/>
                              <a:pt x="3091113" y="2590453"/>
                            </a:cubicBezTo>
                            <a:cubicBezTo>
                              <a:pt x="2720393" y="2640025"/>
                              <a:pt x="2776953" y="2560800"/>
                              <a:pt x="2670722" y="2590453"/>
                            </a:cubicBezTo>
                            <a:cubicBezTo>
                              <a:pt x="2562552" y="2628124"/>
                              <a:pt x="2302578" y="2528059"/>
                              <a:pt x="2052499" y="2590453"/>
                            </a:cubicBezTo>
                            <a:cubicBezTo>
                              <a:pt x="1797112" y="2639064"/>
                              <a:pt x="1880045" y="2564115"/>
                              <a:pt x="1731023" y="2590453"/>
                            </a:cubicBezTo>
                            <a:cubicBezTo>
                              <a:pt x="1607762" y="2611808"/>
                              <a:pt x="1506359" y="2570295"/>
                              <a:pt x="1310631" y="2590453"/>
                            </a:cubicBezTo>
                            <a:cubicBezTo>
                              <a:pt x="1114172" y="2613373"/>
                              <a:pt x="923486" y="2619099"/>
                              <a:pt x="593493" y="2590453"/>
                            </a:cubicBezTo>
                            <a:cubicBezTo>
                              <a:pt x="302941" y="2588218"/>
                              <a:pt x="242939" y="2578530"/>
                              <a:pt x="0" y="2590453"/>
                            </a:cubicBezTo>
                            <a:cubicBezTo>
                              <a:pt x="-26360" y="2361102"/>
                              <a:pt x="72138" y="2293814"/>
                              <a:pt x="0" y="2072362"/>
                            </a:cubicBezTo>
                            <a:cubicBezTo>
                              <a:pt x="-79183" y="1846587"/>
                              <a:pt x="23394" y="1697863"/>
                              <a:pt x="0" y="1580176"/>
                            </a:cubicBezTo>
                            <a:cubicBezTo>
                              <a:pt x="-4387" y="1467799"/>
                              <a:pt x="37861" y="1336710"/>
                              <a:pt x="0" y="1087990"/>
                            </a:cubicBezTo>
                            <a:cubicBezTo>
                              <a:pt x="-34465" y="842176"/>
                              <a:pt x="31750" y="712489"/>
                              <a:pt x="0" y="518091"/>
                            </a:cubicBezTo>
                            <a:cubicBezTo>
                              <a:pt x="-3372" y="331024"/>
                              <a:pt x="18404" y="123508"/>
                              <a:pt x="0" y="0"/>
                            </a:cubicBezTo>
                            <a:close/>
                          </a:path>
                        </a:pathLst>
                      </a:custGeom>
                      <ask:type>
                        <ask:lineSketchScribble/>
                      </ask:type>
                    </ask:lineSketchStyleProps>
                  </a:ext>
                </a:extLst>
              </a:ln>
            </p:spPr>
            <p:txBody>
              <a:bodyPr/>
              <a:lstStyle/>
              <a:p>
                <a:r>
                  <a:rPr lang="fr-FR">
                    <a:noFill/>
                  </a:rPr>
                  <a:t> </a:t>
                </a:r>
              </a:p>
            </p:txBody>
          </p:sp>
        </mc:Fallback>
      </mc:AlternateContent>
      <p:sp>
        <p:nvSpPr>
          <p:cNvPr id="25" name="Footer Placeholder 2">
            <a:extLst>
              <a:ext uri="{FF2B5EF4-FFF2-40B4-BE49-F238E27FC236}">
                <a16:creationId xmlns:a16="http://schemas.microsoft.com/office/drawing/2014/main" id="{AF52700D-D764-492E-89D9-8142A383C93A}"/>
              </a:ext>
            </a:extLst>
          </p:cNvPr>
          <p:cNvSpPr>
            <a:spLocks noGrp="1"/>
          </p:cNvSpPr>
          <p:nvPr>
            <p:ph type="ftr" sz="quarter" idx="11"/>
            <p:custDataLst>
              <p:tags r:id="rId7"/>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624B365B-F18C-FED3-EA18-DE219C76E8CC}"/>
              </a:ext>
            </a:extLst>
          </p:cNvPr>
          <p:cNvSpPr>
            <a:spLocks noGrp="1"/>
          </p:cNvSpPr>
          <p:nvPr>
            <p:ph type="sldNum" sz="quarter" idx="12"/>
            <p:custDataLst>
              <p:tags r:id="rId8"/>
            </p:custDataLst>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284723126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3CD02-6868-41C7-8ECF-FCC3BDDCC412}"/>
              </a:ext>
            </a:extLst>
          </p:cNvPr>
          <p:cNvSpPr txBox="1">
            <a:spLocks noGrp="1"/>
          </p:cNvSpPr>
          <p:nvPr>
            <p:ph type="title"/>
            <p:custDataLst>
              <p:tags r:id="rId1"/>
            </p:custDataLst>
          </p:nvPr>
        </p:nvSpPr>
        <p:spPr>
          <a:xfrm>
            <a:off x="1096963" y="28733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Naïve Bayes</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1" name="TextBox 10">
            <a:extLst>
              <a:ext uri="{FF2B5EF4-FFF2-40B4-BE49-F238E27FC236}">
                <a16:creationId xmlns:a16="http://schemas.microsoft.com/office/drawing/2014/main" id="{D085DD17-3A8B-4235-9D98-397A8C3B4068}"/>
              </a:ext>
            </a:extLst>
          </p:cNvPr>
          <p:cNvSpPr txBox="1"/>
          <p:nvPr>
            <p:custDataLst>
              <p:tags r:id="rId2"/>
            </p:custDataLst>
          </p:nvPr>
        </p:nvSpPr>
        <p:spPr>
          <a:xfrm>
            <a:off x="759767" y="1266887"/>
            <a:ext cx="8091505" cy="1277273"/>
          </a:xfrm>
          <a:prstGeom prst="rect">
            <a:avLst/>
          </a:prstGeom>
          <a:noFill/>
        </p:spPr>
        <p:txBody>
          <a:bodyPr wrap="square">
            <a:spAutoFit/>
          </a:bodyPr>
          <a:lstStyle/>
          <a:p>
            <a:pPr lvl="1">
              <a:spcBef>
                <a:spcPts val="600"/>
              </a:spcBef>
            </a:pPr>
            <a:r>
              <a:rPr lang="fr-FR" sz="1800" b="1" noProof="1">
                <a:effectLst>
                  <a:outerShdw blurRad="38100" dist="38100" dir="2700000" algn="tl">
                    <a:srgbClr val="000000">
                      <a:alpha val="43137"/>
                    </a:srgbClr>
                  </a:outerShdw>
                </a:effectLst>
                <a:latin typeface="Franklin Gothic Book (Body)"/>
              </a:rPr>
              <a:t>2.3.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Exemple</a:t>
            </a:r>
            <a:r>
              <a:rPr lang="fr-FR"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rPr>
              <a:t> : Valeurs nominales</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12" name="TextBox 11">
            <a:extLst>
              <a:ext uri="{FF2B5EF4-FFF2-40B4-BE49-F238E27FC236}">
                <a16:creationId xmlns:a16="http://schemas.microsoft.com/office/drawing/2014/main" id="{B9453D04-6615-40BB-8F0B-C0890CF91051}"/>
              </a:ext>
            </a:extLst>
          </p:cNvPr>
          <p:cNvSpPr txBox="1"/>
          <p:nvPr>
            <p:custDataLst>
              <p:tags r:id="rId3"/>
            </p:custDataLst>
          </p:nvPr>
        </p:nvSpPr>
        <p:spPr>
          <a:xfrm>
            <a:off x="3066047" y="3244334"/>
            <a:ext cx="6132094" cy="369332"/>
          </a:xfrm>
          <a:prstGeom prst="rect">
            <a:avLst/>
          </a:prstGeom>
          <a:noFill/>
        </p:spPr>
        <p:txBody>
          <a:bodyPr wrap="square">
            <a:spAutoFit/>
          </a:bodyPr>
          <a:lstStyle/>
          <a:p>
            <a:endParaRPr lang="fr-FR" dirty="0"/>
          </a:p>
        </p:txBody>
      </p:sp>
      <p:sp>
        <p:nvSpPr>
          <p:cNvPr id="24" name="TextBox 23">
            <a:extLst>
              <a:ext uri="{FF2B5EF4-FFF2-40B4-BE49-F238E27FC236}">
                <a16:creationId xmlns:a16="http://schemas.microsoft.com/office/drawing/2014/main" id="{09BCAD41-C2B0-4C27-B5EC-E2C259EA22D3}"/>
              </a:ext>
            </a:extLst>
          </p:cNvPr>
          <p:cNvSpPr txBox="1"/>
          <p:nvPr>
            <p:custDataLst>
              <p:tags r:id="rId4"/>
            </p:custDataLst>
          </p:nvPr>
        </p:nvSpPr>
        <p:spPr>
          <a:xfrm>
            <a:off x="3720723" y="181034"/>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symbolique)</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2" name="TextBox 1">
            <a:extLst>
              <a:ext uri="{FF2B5EF4-FFF2-40B4-BE49-F238E27FC236}">
                <a16:creationId xmlns:a16="http://schemas.microsoft.com/office/drawing/2014/main" id="{F17B48B6-F6FD-4481-8BD8-86E6CA531649}"/>
              </a:ext>
            </a:extLst>
          </p:cNvPr>
          <p:cNvSpPr txBox="1"/>
          <p:nvPr>
            <p:custDataLst>
              <p:tags r:id="rId5"/>
            </p:custDataLst>
          </p:nvPr>
        </p:nvSpPr>
        <p:spPr>
          <a:xfrm>
            <a:off x="1251283" y="1976446"/>
            <a:ext cx="8919412" cy="369332"/>
          </a:xfrm>
          <a:prstGeom prst="rect">
            <a:avLst/>
          </a:prstGeom>
          <a:noFill/>
        </p:spPr>
        <p:txBody>
          <a:bodyPr wrap="square" rtlCol="0">
            <a:spAutoFit/>
          </a:bodyPr>
          <a:lstStyle/>
          <a:p>
            <a:r>
              <a:rPr lang="fr-FR" dirty="0">
                <a:solidFill>
                  <a:srgbClr val="C00000"/>
                </a:solidFill>
              </a:rPr>
              <a:t>1- Le calcul des probabilités        2- Les probabilités postérieures de la classe à prédire </a:t>
            </a:r>
          </a:p>
        </p:txBody>
      </p:sp>
      <p:pic>
        <p:nvPicPr>
          <p:cNvPr id="5" name="Picture 4">
            <a:extLst>
              <a:ext uri="{FF2B5EF4-FFF2-40B4-BE49-F238E27FC236}">
                <a16:creationId xmlns:a16="http://schemas.microsoft.com/office/drawing/2014/main" id="{CFBE1391-083C-46F6-86C3-C573C5861D98}"/>
              </a:ext>
            </a:extLst>
          </p:cNvPr>
          <p:cNvPicPr>
            <a:picLocks noChangeAspect="1"/>
          </p:cNvPicPr>
          <p:nvPr>
            <p:custDataLst>
              <p:tags r:id="rId6"/>
            </p:custDataLst>
          </p:nvPr>
        </p:nvPicPr>
        <p:blipFill>
          <a:blip r:embed="rId11"/>
          <a:stretch>
            <a:fillRect/>
          </a:stretch>
        </p:blipFill>
        <p:spPr>
          <a:xfrm>
            <a:off x="931466" y="2337604"/>
            <a:ext cx="3231460" cy="385901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16418C7-A290-4967-9D20-B1957F8ED58A}"/>
                  </a:ext>
                </a:extLst>
              </p:cNvPr>
              <p:cNvSpPr txBox="1"/>
              <p:nvPr>
                <p:custDataLst>
                  <p:tags r:id="rId7"/>
                </p:custDataLst>
              </p:nvPr>
            </p:nvSpPr>
            <p:spPr>
              <a:xfrm>
                <a:off x="4459705" y="2346942"/>
                <a:ext cx="7234989" cy="3360792"/>
              </a:xfrm>
              <a:prstGeom prst="rect">
                <a:avLst/>
              </a:prstGeom>
              <a:noFill/>
            </p:spPr>
            <p:txBody>
              <a:bodyPr wrap="square" rtlCol="0">
                <a:spAutoFit/>
              </a:bodyPr>
              <a:lstStyle/>
              <a:p>
                <a:r>
                  <a:rPr lang="fr-FR" b="1" dirty="0"/>
                  <a:t>Exemple</a:t>
                </a:r>
                <a:r>
                  <a:rPr lang="fr-FR" dirty="0"/>
                  <a:t> : prédire la classe de l’instance : </a:t>
                </a:r>
                <a:r>
                  <a:rPr lang="fr-FR" dirty="0">
                    <a:effectLst/>
                    <a:latin typeface="Times-Roman"/>
                    <a:ea typeface="Times New Roman" panose="02020603050405020304" pitchFamily="18" charset="0"/>
                    <a:cs typeface="Times-Roman"/>
                  </a:rPr>
                  <a:t>Rain Mild High Strong ?</a:t>
                </a:r>
              </a:p>
              <a:p>
                <a:endParaRPr lang="en-US" sz="1400" dirty="0">
                  <a:latin typeface="Cambria Math" panose="02040503050406030204" pitchFamily="18" charset="0"/>
                  <a:ea typeface="Times New Roman" panose="02020603050405020304" pitchFamily="18" charset="0"/>
                  <a:cs typeface="Times-Roman"/>
                </a:endParaRPr>
              </a:p>
              <a:p>
                <a:pPr/>
                <a14:m>
                  <m:oMathPara xmlns:m="http://schemas.openxmlformats.org/officeDocument/2006/math">
                    <m:oMathParaPr>
                      <m:jc m:val="centerGroup"/>
                    </m:oMathParaPr>
                    <m:oMath xmlns:m="http://schemas.openxmlformats.org/officeDocument/2006/math">
                      <m:r>
                        <m:rPr>
                          <m:sty m:val="p"/>
                        </m:rPr>
                        <a:rPr lang="fr-FR" sz="1400" smtClean="0">
                          <a:effectLst/>
                          <a:latin typeface="Cambria Math" panose="02040503050406030204" pitchFamily="18" charset="0"/>
                          <a:ea typeface="Times New Roman" panose="02020603050405020304" pitchFamily="18" charset="0"/>
                          <a:cs typeface="Times-Roman"/>
                        </a:rPr>
                        <m:t>Pr</m:t>
                      </m:r>
                      <m:r>
                        <a:rPr lang="fr-FR" sz="1400" smtClean="0">
                          <a:effectLst/>
                          <a:latin typeface="Cambria Math" panose="02040503050406030204" pitchFamily="18" charset="0"/>
                          <a:ea typeface="Times New Roman" panose="02020603050405020304" pitchFamily="18" charset="0"/>
                          <a:cs typeface="Times-Roman"/>
                        </a:rPr>
                        <m:t>(</m:t>
                      </m:r>
                      <m:r>
                        <m:rPr>
                          <m:sty m:val="p"/>
                        </m:rPr>
                        <a:rPr lang="fr-FR" sz="1400" smtClean="0">
                          <a:effectLst/>
                          <a:latin typeface="Cambria Math" panose="02040503050406030204" pitchFamily="18" charset="0"/>
                          <a:ea typeface="Times New Roman" panose="02020603050405020304" pitchFamily="18" charset="0"/>
                          <a:cs typeface="Times-Roman"/>
                        </a:rPr>
                        <m:t>Yes</m:t>
                      </m:r>
                      <m:r>
                        <a:rPr lang="fr-FR" sz="1400" smtClean="0">
                          <a:effectLst/>
                          <a:latin typeface="Cambria Math" panose="02040503050406030204" pitchFamily="18" charset="0"/>
                          <a:ea typeface="Times New Roman" panose="02020603050405020304" pitchFamily="18" charset="0"/>
                          <a:cs typeface="Times-Roman"/>
                        </a:rPr>
                        <m:t> | </m:t>
                      </m:r>
                      <m:r>
                        <m:rPr>
                          <m:sty m:val="p"/>
                        </m:rPr>
                        <a:rPr lang="fr-FR" sz="1400" smtClean="0">
                          <a:effectLst/>
                          <a:latin typeface="Cambria Math" panose="02040503050406030204" pitchFamily="18" charset="0"/>
                          <a:ea typeface="Times New Roman" panose="02020603050405020304" pitchFamily="18" charset="0"/>
                          <a:cs typeface="Times-Roman"/>
                        </a:rPr>
                        <m:t>Rain</m:t>
                      </m:r>
                      <m:r>
                        <a:rPr lang="fr-FR" sz="1400" smtClean="0">
                          <a:effectLst/>
                          <a:latin typeface="Cambria Math" panose="02040503050406030204" pitchFamily="18" charset="0"/>
                          <a:ea typeface="Times New Roman" panose="02020603050405020304" pitchFamily="18" charset="0"/>
                          <a:cs typeface="Times-Roman"/>
                        </a:rPr>
                        <m:t> </m:t>
                      </m:r>
                      <m:r>
                        <m:rPr>
                          <m:sty m:val="p"/>
                        </m:rPr>
                        <a:rPr lang="fr-FR" sz="1400" smtClean="0">
                          <a:effectLst/>
                          <a:latin typeface="Cambria Math" panose="02040503050406030204" pitchFamily="18" charset="0"/>
                          <a:ea typeface="Times New Roman" panose="02020603050405020304" pitchFamily="18" charset="0"/>
                          <a:cs typeface="Times-Roman"/>
                        </a:rPr>
                        <m:t>Mild</m:t>
                      </m:r>
                      <m:r>
                        <a:rPr lang="fr-FR" sz="1400" smtClean="0">
                          <a:effectLst/>
                          <a:latin typeface="Cambria Math" panose="02040503050406030204" pitchFamily="18" charset="0"/>
                          <a:ea typeface="Times New Roman" panose="02020603050405020304" pitchFamily="18" charset="0"/>
                          <a:cs typeface="Times-Roman"/>
                        </a:rPr>
                        <m:t> </m:t>
                      </m:r>
                      <m:r>
                        <m:rPr>
                          <m:sty m:val="p"/>
                        </m:rPr>
                        <a:rPr lang="fr-FR" sz="1400" smtClean="0">
                          <a:effectLst/>
                          <a:latin typeface="Cambria Math" panose="02040503050406030204" pitchFamily="18" charset="0"/>
                          <a:ea typeface="Times New Roman" panose="02020603050405020304" pitchFamily="18" charset="0"/>
                          <a:cs typeface="Times-Roman"/>
                        </a:rPr>
                        <m:t>High</m:t>
                      </m:r>
                      <m:r>
                        <a:rPr lang="fr-FR" sz="1400" smtClean="0">
                          <a:effectLst/>
                          <a:latin typeface="Cambria Math" panose="02040503050406030204" pitchFamily="18" charset="0"/>
                          <a:ea typeface="Times New Roman" panose="02020603050405020304" pitchFamily="18" charset="0"/>
                          <a:cs typeface="Times-Roman"/>
                        </a:rPr>
                        <m:t> </m:t>
                      </m:r>
                      <m:r>
                        <m:rPr>
                          <m:sty m:val="p"/>
                        </m:rPr>
                        <a:rPr lang="fr-FR" sz="1400" smtClean="0">
                          <a:effectLst/>
                          <a:latin typeface="Cambria Math" panose="02040503050406030204" pitchFamily="18" charset="0"/>
                          <a:ea typeface="Times New Roman" panose="02020603050405020304" pitchFamily="18" charset="0"/>
                          <a:cs typeface="Times-Roman"/>
                        </a:rPr>
                        <m:t>Strong</m:t>
                      </m:r>
                      <m:r>
                        <a:rPr lang="fr-FR" sz="1400" smtClean="0">
                          <a:effectLst/>
                          <a:latin typeface="Cambria Math" panose="02040503050406030204" pitchFamily="18" charset="0"/>
                          <a:ea typeface="Times New Roman" panose="02020603050405020304" pitchFamily="18" charset="0"/>
                          <a:cs typeface="Times-Roman"/>
                        </a:rPr>
                        <m:t>) = </m:t>
                      </m:r>
                      <m:f>
                        <m:fPr>
                          <m:ctrlPr>
                            <a:rPr lang="en-US" sz="1400" i="1">
                              <a:effectLst/>
                              <a:latin typeface="Cambria Math" panose="02040503050406030204" pitchFamily="18" charset="0"/>
                              <a:cs typeface="Times-Roman"/>
                            </a:rPr>
                          </m:ctrlPr>
                        </m:fPr>
                        <m:num>
                          <m:func>
                            <m:funcPr>
                              <m:ctrlPr>
                                <a:rPr lang="en-US" sz="1400" i="1">
                                  <a:effectLst/>
                                  <a:latin typeface="Cambria Math" panose="02040503050406030204" pitchFamily="18" charset="0"/>
                                  <a:cs typeface="Times-Roman"/>
                                </a:rPr>
                              </m:ctrlPr>
                            </m:funcPr>
                            <m:fName>
                              <m:r>
                                <m:rPr>
                                  <m:sty m:val="p"/>
                                </m:rPr>
                                <a:rPr lang="fr-FR" sz="1400">
                                  <a:effectLst/>
                                  <a:latin typeface="Cambria Math" panose="02040503050406030204" pitchFamily="18" charset="0"/>
                                  <a:ea typeface="Times New Roman" panose="02020603050405020304" pitchFamily="18" charset="0"/>
                                  <a:cs typeface="Times-Roman"/>
                                </a:rPr>
                                <m:t>Pr</m:t>
                              </m:r>
                            </m:fName>
                            <m:e>
                              <m:d>
                                <m:dPr>
                                  <m:ctrlPr>
                                    <a:rPr lang="en-US" sz="1400" i="1">
                                      <a:effectLst/>
                                      <a:latin typeface="Cambria Math" panose="02040503050406030204" pitchFamily="18" charset="0"/>
                                      <a:cs typeface="Times-Roman"/>
                                    </a:rPr>
                                  </m:ctrlPr>
                                </m:dPr>
                                <m:e>
                                  <m:r>
                                    <m:rPr>
                                      <m:sty m:val="p"/>
                                    </m:rPr>
                                    <a:rPr lang="fr-FR" sz="1400">
                                      <a:effectLst/>
                                      <a:latin typeface="Cambria Math" panose="02040503050406030204" pitchFamily="18" charset="0"/>
                                      <a:ea typeface="Times New Roman" panose="02020603050405020304" pitchFamily="18" charset="0"/>
                                      <a:cs typeface="Times-Roman"/>
                                    </a:rPr>
                                    <m:t>Rain</m:t>
                                  </m:r>
                                  <m:r>
                                    <a:rPr lang="fr-FR" sz="1400">
                                      <a:effectLst/>
                                      <a:latin typeface="Cambria Math" panose="02040503050406030204" pitchFamily="18" charset="0"/>
                                      <a:ea typeface="Times New Roman" panose="02020603050405020304" pitchFamily="18" charset="0"/>
                                      <a:cs typeface="Times-Roman"/>
                                    </a:rPr>
                                    <m:t> </m:t>
                                  </m:r>
                                  <m:r>
                                    <m:rPr>
                                      <m:sty m:val="p"/>
                                    </m:rPr>
                                    <a:rPr lang="fr-FR" sz="1400">
                                      <a:effectLst/>
                                      <a:latin typeface="Cambria Math" panose="02040503050406030204" pitchFamily="18" charset="0"/>
                                      <a:ea typeface="Times New Roman" panose="02020603050405020304" pitchFamily="18" charset="0"/>
                                      <a:cs typeface="Times-Roman"/>
                                    </a:rPr>
                                    <m:t>Mild</m:t>
                                  </m:r>
                                  <m:r>
                                    <a:rPr lang="fr-FR" sz="1400">
                                      <a:effectLst/>
                                      <a:latin typeface="Cambria Math" panose="02040503050406030204" pitchFamily="18" charset="0"/>
                                      <a:ea typeface="Times New Roman" panose="02020603050405020304" pitchFamily="18" charset="0"/>
                                      <a:cs typeface="Times-Roman"/>
                                    </a:rPr>
                                    <m:t> </m:t>
                                  </m:r>
                                  <m:r>
                                    <m:rPr>
                                      <m:sty m:val="p"/>
                                    </m:rPr>
                                    <a:rPr lang="fr-FR" sz="1400">
                                      <a:effectLst/>
                                      <a:latin typeface="Cambria Math" panose="02040503050406030204" pitchFamily="18" charset="0"/>
                                      <a:ea typeface="Times New Roman" panose="02020603050405020304" pitchFamily="18" charset="0"/>
                                      <a:cs typeface="Times-Roman"/>
                                    </a:rPr>
                                    <m:t>High</m:t>
                                  </m:r>
                                  <m:r>
                                    <a:rPr lang="fr-FR" sz="1400">
                                      <a:effectLst/>
                                      <a:latin typeface="Cambria Math" panose="02040503050406030204" pitchFamily="18" charset="0"/>
                                      <a:ea typeface="Times New Roman" panose="02020603050405020304" pitchFamily="18" charset="0"/>
                                      <a:cs typeface="Times-Roman"/>
                                    </a:rPr>
                                    <m:t> </m:t>
                                  </m:r>
                                  <m:r>
                                    <m:rPr>
                                      <m:sty m:val="p"/>
                                    </m:rPr>
                                    <a:rPr lang="fr-FR" sz="1400">
                                      <a:effectLst/>
                                      <a:latin typeface="Cambria Math" panose="02040503050406030204" pitchFamily="18" charset="0"/>
                                      <a:ea typeface="Times New Roman" panose="02020603050405020304" pitchFamily="18" charset="0"/>
                                      <a:cs typeface="Times-Roman"/>
                                    </a:rPr>
                                    <m:t>Strong</m:t>
                                  </m:r>
                                  <m:r>
                                    <a:rPr lang="fr-FR" sz="1400">
                                      <a:effectLst/>
                                      <a:latin typeface="Cambria Math" panose="02040503050406030204" pitchFamily="18" charset="0"/>
                                      <a:ea typeface="Times New Roman" panose="02020603050405020304" pitchFamily="18" charset="0"/>
                                      <a:cs typeface="Times-Roman"/>
                                    </a:rPr>
                                    <m:t> | </m:t>
                                  </m:r>
                                  <m:r>
                                    <m:rPr>
                                      <m:sty m:val="p"/>
                                    </m:rPr>
                                    <a:rPr lang="fr-FR" sz="1400">
                                      <a:effectLst/>
                                      <a:latin typeface="Cambria Math" panose="02040503050406030204" pitchFamily="18" charset="0"/>
                                      <a:ea typeface="Times New Roman" panose="02020603050405020304" pitchFamily="18" charset="0"/>
                                      <a:cs typeface="Times-Roman"/>
                                    </a:rPr>
                                    <m:t>Yes</m:t>
                                  </m:r>
                                  <m:r>
                                    <a:rPr lang="fr-FR" sz="1400">
                                      <a:effectLst/>
                                      <a:latin typeface="Cambria Math" panose="02040503050406030204" pitchFamily="18" charset="0"/>
                                      <a:ea typeface="Times New Roman" panose="02020603050405020304" pitchFamily="18" charset="0"/>
                                      <a:cs typeface="Times-Roman"/>
                                    </a:rPr>
                                    <m:t> </m:t>
                                  </m:r>
                                </m:e>
                              </m:d>
                              <m:r>
                                <a:rPr lang="fr-FR" sz="1400" i="1">
                                  <a:effectLst/>
                                  <a:latin typeface="Cambria Math" panose="02040503050406030204" pitchFamily="18" charset="0"/>
                                  <a:ea typeface="Times New Roman" panose="02020603050405020304" pitchFamily="18" charset="0"/>
                                  <a:cs typeface="Times-Roman"/>
                                </a:rPr>
                                <m:t> </m:t>
                              </m:r>
                              <m:r>
                                <m:rPr>
                                  <m:sty m:val="p"/>
                                </m:rPr>
                                <a:rPr lang="fr-FR" sz="1400">
                                  <a:effectLst/>
                                  <a:latin typeface="Cambria Math" panose="02040503050406030204" pitchFamily="18" charset="0"/>
                                  <a:ea typeface="Times New Roman" panose="02020603050405020304" pitchFamily="18" charset="0"/>
                                  <a:cs typeface="Times-Roman"/>
                                </a:rPr>
                                <m:t>Pr</m:t>
                              </m:r>
                              <m:r>
                                <a:rPr lang="fr-FR" sz="1400">
                                  <a:effectLst/>
                                  <a:latin typeface="Cambria Math" panose="02040503050406030204" pitchFamily="18" charset="0"/>
                                  <a:ea typeface="Times New Roman" panose="02020603050405020304" pitchFamily="18" charset="0"/>
                                  <a:cs typeface="Times-Roman"/>
                                </a:rPr>
                                <m:t>⁡</m:t>
                              </m:r>
                              <m:r>
                                <a:rPr lang="fr-FR" sz="1400" i="1">
                                  <a:effectLst/>
                                  <a:latin typeface="Cambria Math" panose="02040503050406030204" pitchFamily="18" charset="0"/>
                                  <a:ea typeface="Times New Roman" panose="02020603050405020304" pitchFamily="18" charset="0"/>
                                  <a:cs typeface="Times-Roman"/>
                                </a:rPr>
                                <m:t>(</m:t>
                              </m:r>
                              <m:r>
                                <a:rPr lang="fr-FR" sz="1400" i="1">
                                  <a:effectLst/>
                                  <a:latin typeface="Cambria Math" panose="02040503050406030204" pitchFamily="18" charset="0"/>
                                  <a:ea typeface="Times New Roman" panose="02020603050405020304" pitchFamily="18" charset="0"/>
                                  <a:cs typeface="Times-Roman"/>
                                </a:rPr>
                                <m:t>𝑌𝑒𝑠</m:t>
                              </m:r>
                              <m:r>
                                <a:rPr lang="fr-FR" sz="1400" i="1">
                                  <a:effectLst/>
                                  <a:latin typeface="Cambria Math" panose="02040503050406030204" pitchFamily="18" charset="0"/>
                                  <a:ea typeface="Times New Roman" panose="02020603050405020304" pitchFamily="18" charset="0"/>
                                  <a:cs typeface="Times-Roman"/>
                                </a:rPr>
                                <m:t>)</m:t>
                              </m:r>
                            </m:e>
                          </m:func>
                        </m:num>
                        <m:den>
                          <m:r>
                            <m:rPr>
                              <m:sty m:val="p"/>
                            </m:rPr>
                            <a:rPr lang="fr-FR" sz="1400">
                              <a:effectLst/>
                              <a:latin typeface="Cambria Math" panose="02040503050406030204" pitchFamily="18" charset="0"/>
                              <a:ea typeface="Times New Roman" panose="02020603050405020304" pitchFamily="18" charset="0"/>
                              <a:cs typeface="Times-Roman"/>
                            </a:rPr>
                            <m:t>Pr</m:t>
                          </m:r>
                          <m:r>
                            <a:rPr lang="fr-FR" sz="1400">
                              <a:effectLst/>
                              <a:latin typeface="Cambria Math" panose="02040503050406030204" pitchFamily="18" charset="0"/>
                              <a:ea typeface="Times New Roman" panose="02020603050405020304" pitchFamily="18" charset="0"/>
                              <a:cs typeface="Times-Roman"/>
                            </a:rPr>
                            <m:t>⁡</m:t>
                          </m:r>
                          <m:r>
                            <a:rPr lang="fr-FR" sz="1400" i="1">
                              <a:effectLst/>
                              <a:latin typeface="Cambria Math" panose="02040503050406030204" pitchFamily="18" charset="0"/>
                              <a:ea typeface="Times New Roman" panose="02020603050405020304" pitchFamily="18" charset="0"/>
                              <a:cs typeface="Times-Roman"/>
                            </a:rPr>
                            <m:t>(</m:t>
                          </m:r>
                          <m:r>
                            <m:rPr>
                              <m:sty m:val="p"/>
                            </m:rPr>
                            <a:rPr lang="fr-FR" sz="1400">
                              <a:effectLst/>
                              <a:latin typeface="Cambria Math" panose="02040503050406030204" pitchFamily="18" charset="0"/>
                              <a:ea typeface="Times New Roman" panose="02020603050405020304" pitchFamily="18" charset="0"/>
                              <a:cs typeface="Times-Roman"/>
                            </a:rPr>
                            <m:t>Rain</m:t>
                          </m:r>
                          <m:r>
                            <a:rPr lang="fr-FR" sz="1400">
                              <a:effectLst/>
                              <a:latin typeface="Cambria Math" panose="02040503050406030204" pitchFamily="18" charset="0"/>
                              <a:ea typeface="Times New Roman" panose="02020603050405020304" pitchFamily="18" charset="0"/>
                              <a:cs typeface="Times-Roman"/>
                            </a:rPr>
                            <m:t> </m:t>
                          </m:r>
                          <m:r>
                            <m:rPr>
                              <m:sty m:val="p"/>
                            </m:rPr>
                            <a:rPr lang="fr-FR" sz="1400">
                              <a:effectLst/>
                              <a:latin typeface="Cambria Math" panose="02040503050406030204" pitchFamily="18" charset="0"/>
                              <a:ea typeface="Times New Roman" panose="02020603050405020304" pitchFamily="18" charset="0"/>
                              <a:cs typeface="Times-Roman"/>
                            </a:rPr>
                            <m:t>Mild</m:t>
                          </m:r>
                          <m:r>
                            <a:rPr lang="fr-FR" sz="1400">
                              <a:effectLst/>
                              <a:latin typeface="Cambria Math" panose="02040503050406030204" pitchFamily="18" charset="0"/>
                              <a:ea typeface="Times New Roman" panose="02020603050405020304" pitchFamily="18" charset="0"/>
                              <a:cs typeface="Times-Roman"/>
                            </a:rPr>
                            <m:t> </m:t>
                          </m:r>
                          <m:r>
                            <m:rPr>
                              <m:sty m:val="p"/>
                            </m:rPr>
                            <a:rPr lang="fr-FR" sz="1400">
                              <a:effectLst/>
                              <a:latin typeface="Cambria Math" panose="02040503050406030204" pitchFamily="18" charset="0"/>
                              <a:ea typeface="Times New Roman" panose="02020603050405020304" pitchFamily="18" charset="0"/>
                              <a:cs typeface="Times-Roman"/>
                            </a:rPr>
                            <m:t>High</m:t>
                          </m:r>
                          <m:r>
                            <a:rPr lang="fr-FR" sz="1400">
                              <a:effectLst/>
                              <a:latin typeface="Cambria Math" panose="02040503050406030204" pitchFamily="18" charset="0"/>
                              <a:ea typeface="Times New Roman" panose="02020603050405020304" pitchFamily="18" charset="0"/>
                              <a:cs typeface="Times-Roman"/>
                            </a:rPr>
                            <m:t> </m:t>
                          </m:r>
                          <m:r>
                            <m:rPr>
                              <m:sty m:val="p"/>
                            </m:rPr>
                            <a:rPr lang="fr-FR" sz="1400">
                              <a:effectLst/>
                              <a:latin typeface="Cambria Math" panose="02040503050406030204" pitchFamily="18" charset="0"/>
                              <a:ea typeface="Times New Roman" panose="02020603050405020304" pitchFamily="18" charset="0"/>
                              <a:cs typeface="Times-Roman"/>
                            </a:rPr>
                            <m:t>Strong</m:t>
                          </m:r>
                          <m:r>
                            <a:rPr lang="fr-FR" sz="1400">
                              <a:effectLst/>
                              <a:latin typeface="Cambria Math" panose="02040503050406030204" pitchFamily="18" charset="0"/>
                              <a:ea typeface="Times New Roman" panose="02020603050405020304" pitchFamily="18" charset="0"/>
                              <a:cs typeface="Times-Roman"/>
                            </a:rPr>
                            <m:t>)</m:t>
                          </m:r>
                        </m:den>
                      </m:f>
                    </m:oMath>
                  </m:oMathPara>
                </a14:m>
                <a:endParaRPr lang="fr-FR" sz="1400" dirty="0">
                  <a:latin typeface="Times-Roman"/>
                  <a:ea typeface="Times New Roman" panose="02020603050405020304" pitchFamily="18" charset="0"/>
                  <a:cs typeface="Times-Roman"/>
                </a:endParaRPr>
              </a:p>
              <a:p>
                <a:pPr/>
                <a14:m>
                  <m:oMathPara xmlns:m="http://schemas.openxmlformats.org/officeDocument/2006/math">
                    <m:oMathParaPr>
                      <m:jc m:val="centerGroup"/>
                    </m:oMathParaPr>
                    <m:oMath xmlns:m="http://schemas.openxmlformats.org/officeDocument/2006/math">
                      <m:r>
                        <m:rPr>
                          <m:sty m:val="p"/>
                        </m:rPr>
                        <a:rPr lang="fr-FR" sz="1200" smtClean="0">
                          <a:effectLst/>
                          <a:latin typeface="Cambria Math" panose="02040503050406030204" pitchFamily="18" charset="0"/>
                          <a:ea typeface="Times New Roman" panose="02020603050405020304" pitchFamily="18" charset="0"/>
                          <a:cs typeface="Times-Roman"/>
                        </a:rPr>
                        <m:t>Pr</m:t>
                      </m:r>
                      <m:r>
                        <a:rPr lang="fr-FR" sz="1200" smtClean="0">
                          <a:effectLst/>
                          <a:latin typeface="Cambria Math" panose="02040503050406030204" pitchFamily="18" charset="0"/>
                          <a:ea typeface="Times New Roman" panose="02020603050405020304" pitchFamily="18" charset="0"/>
                          <a:cs typeface="Times-Roman"/>
                        </a:rPr>
                        <m:t>(</m:t>
                      </m:r>
                      <m:r>
                        <m:rPr>
                          <m:sty m:val="p"/>
                        </m:rPr>
                        <a:rPr lang="fr-FR" sz="1200" smtClean="0">
                          <a:effectLst/>
                          <a:latin typeface="Cambria Math" panose="02040503050406030204" pitchFamily="18" charset="0"/>
                          <a:ea typeface="Times New Roman" panose="02020603050405020304" pitchFamily="18" charset="0"/>
                          <a:cs typeface="Times-Roman"/>
                        </a:rPr>
                        <m:t>Yes</m:t>
                      </m:r>
                      <m:r>
                        <a:rPr lang="fr-FR" sz="1200" smtClean="0">
                          <a:effectLst/>
                          <a:latin typeface="Cambria Math" panose="02040503050406030204" pitchFamily="18" charset="0"/>
                          <a:ea typeface="Times New Roman" panose="02020603050405020304" pitchFamily="18" charset="0"/>
                          <a:cs typeface="Times-Roman"/>
                        </a:rPr>
                        <m:t> | </m:t>
                      </m:r>
                      <m:r>
                        <m:rPr>
                          <m:sty m:val="p"/>
                        </m:rPr>
                        <a:rPr lang="fr-FR" sz="1200" smtClean="0">
                          <a:effectLst/>
                          <a:latin typeface="Cambria Math" panose="02040503050406030204" pitchFamily="18" charset="0"/>
                          <a:ea typeface="Times New Roman" panose="02020603050405020304" pitchFamily="18" charset="0"/>
                          <a:cs typeface="Times-Roman"/>
                        </a:rPr>
                        <m:t>Rain</m:t>
                      </m:r>
                      <m:r>
                        <a:rPr lang="fr-FR" sz="1200" smtClean="0">
                          <a:effectLst/>
                          <a:latin typeface="Cambria Math" panose="02040503050406030204" pitchFamily="18" charset="0"/>
                          <a:ea typeface="Times New Roman" panose="02020603050405020304" pitchFamily="18" charset="0"/>
                          <a:cs typeface="Times-Roman"/>
                        </a:rPr>
                        <m:t> </m:t>
                      </m:r>
                      <m:r>
                        <m:rPr>
                          <m:sty m:val="p"/>
                        </m:rPr>
                        <a:rPr lang="fr-FR" sz="1200" smtClean="0">
                          <a:effectLst/>
                          <a:latin typeface="Cambria Math" panose="02040503050406030204" pitchFamily="18" charset="0"/>
                          <a:ea typeface="Times New Roman" panose="02020603050405020304" pitchFamily="18" charset="0"/>
                          <a:cs typeface="Times-Roman"/>
                        </a:rPr>
                        <m:t>Mild</m:t>
                      </m:r>
                      <m:r>
                        <a:rPr lang="fr-FR" sz="1200" smtClean="0">
                          <a:effectLst/>
                          <a:latin typeface="Cambria Math" panose="02040503050406030204" pitchFamily="18" charset="0"/>
                          <a:ea typeface="Times New Roman" panose="02020603050405020304" pitchFamily="18" charset="0"/>
                          <a:cs typeface="Times-Roman"/>
                        </a:rPr>
                        <m:t> </m:t>
                      </m:r>
                      <m:r>
                        <m:rPr>
                          <m:sty m:val="p"/>
                        </m:rPr>
                        <a:rPr lang="fr-FR" sz="1200" smtClean="0">
                          <a:effectLst/>
                          <a:latin typeface="Cambria Math" panose="02040503050406030204" pitchFamily="18" charset="0"/>
                          <a:ea typeface="Times New Roman" panose="02020603050405020304" pitchFamily="18" charset="0"/>
                          <a:cs typeface="Times-Roman"/>
                        </a:rPr>
                        <m:t>High</m:t>
                      </m:r>
                      <m:r>
                        <a:rPr lang="fr-FR" sz="1200" smtClean="0">
                          <a:effectLst/>
                          <a:latin typeface="Cambria Math" panose="02040503050406030204" pitchFamily="18" charset="0"/>
                          <a:ea typeface="Times New Roman" panose="02020603050405020304" pitchFamily="18" charset="0"/>
                          <a:cs typeface="Times-Roman"/>
                        </a:rPr>
                        <m:t> </m:t>
                      </m:r>
                      <m:r>
                        <m:rPr>
                          <m:sty m:val="p"/>
                        </m:rPr>
                        <a:rPr lang="fr-FR" sz="1200" smtClean="0">
                          <a:effectLst/>
                          <a:latin typeface="Cambria Math" panose="02040503050406030204" pitchFamily="18" charset="0"/>
                          <a:ea typeface="Times New Roman" panose="02020603050405020304" pitchFamily="18" charset="0"/>
                          <a:cs typeface="Times-Roman"/>
                        </a:rPr>
                        <m:t>Strong</m:t>
                      </m:r>
                      <m:r>
                        <a:rPr lang="fr-FR" sz="1200" smtClean="0">
                          <a:effectLst/>
                          <a:latin typeface="Cambria Math" panose="02040503050406030204" pitchFamily="18" charset="0"/>
                          <a:ea typeface="Times New Roman" panose="02020603050405020304" pitchFamily="18" charset="0"/>
                          <a:cs typeface="Times-Roman"/>
                        </a:rPr>
                        <m:t>) = </m:t>
                      </m:r>
                      <m:f>
                        <m:fPr>
                          <m:ctrlPr>
                            <a:rPr lang="en-US" sz="1200" i="1">
                              <a:effectLst/>
                              <a:latin typeface="Cambria Math" panose="02040503050406030204" pitchFamily="18" charset="0"/>
                              <a:cs typeface="Times-Roman"/>
                            </a:rPr>
                          </m:ctrlPr>
                        </m:fPr>
                        <m:num>
                          <m:func>
                            <m:funcPr>
                              <m:ctrlPr>
                                <a:rPr lang="en-US" sz="1200" i="1">
                                  <a:effectLst/>
                                  <a:latin typeface="Cambria Math" panose="02040503050406030204" pitchFamily="18" charset="0"/>
                                  <a:cs typeface="Times-Roman"/>
                                </a:rPr>
                              </m:ctrlPr>
                            </m:funcPr>
                            <m:fName>
                              <m:r>
                                <m:rPr>
                                  <m:sty m:val="p"/>
                                </m:rPr>
                                <a:rPr lang="fr-FR" sz="1200">
                                  <a:effectLst/>
                                  <a:latin typeface="Cambria Math" panose="02040503050406030204" pitchFamily="18" charset="0"/>
                                  <a:ea typeface="Times New Roman" panose="02020603050405020304" pitchFamily="18" charset="0"/>
                                  <a:cs typeface="Times-Roman"/>
                                </a:rPr>
                                <m:t>Pr</m:t>
                              </m:r>
                            </m:fName>
                            <m:e>
                              <m:d>
                                <m:dPr>
                                  <m:ctrlPr>
                                    <a:rPr lang="en-US" sz="1200" i="1">
                                      <a:effectLst/>
                                      <a:latin typeface="Cambria Math" panose="02040503050406030204" pitchFamily="18" charset="0"/>
                                      <a:cs typeface="Times-Roman"/>
                                    </a:rPr>
                                  </m:ctrlPr>
                                </m:dPr>
                                <m:e>
                                  <m:r>
                                    <m:rPr>
                                      <m:sty m:val="p"/>
                                    </m:rPr>
                                    <a:rPr lang="fr-FR" sz="1200">
                                      <a:effectLst/>
                                      <a:latin typeface="Cambria Math" panose="02040503050406030204" pitchFamily="18" charset="0"/>
                                      <a:ea typeface="Times New Roman" panose="02020603050405020304" pitchFamily="18" charset="0"/>
                                      <a:cs typeface="Times-Roman"/>
                                    </a:rPr>
                                    <m:t>Rain</m:t>
                                  </m:r>
                                  <m:r>
                                    <a:rPr lang="fr-FR" sz="1200">
                                      <a:effectLst/>
                                      <a:latin typeface="Cambria Math" panose="02040503050406030204" pitchFamily="18" charset="0"/>
                                      <a:ea typeface="Times New Roman" panose="02020603050405020304" pitchFamily="18" charset="0"/>
                                      <a:cs typeface="Times-Roman"/>
                                    </a:rPr>
                                    <m:t> | </m:t>
                                  </m:r>
                                  <m:r>
                                    <m:rPr>
                                      <m:sty m:val="p"/>
                                    </m:rPr>
                                    <a:rPr lang="fr-FR" sz="1200">
                                      <a:effectLst/>
                                      <a:latin typeface="Cambria Math" panose="02040503050406030204" pitchFamily="18" charset="0"/>
                                      <a:ea typeface="Times New Roman" panose="02020603050405020304" pitchFamily="18" charset="0"/>
                                      <a:cs typeface="Times-Roman"/>
                                    </a:rPr>
                                    <m:t>Yes</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Pr</m:t>
                                  </m:r>
                                  <m:r>
                                    <a:rPr lang="fr-FR" sz="1200">
                                      <a:effectLst/>
                                      <a:latin typeface="Cambria Math" panose="02040503050406030204" pitchFamily="18" charset="0"/>
                                      <a:ea typeface="Times New Roman" panose="02020603050405020304" pitchFamily="18" charset="0"/>
                                      <a:cs typeface="Times-Roman"/>
                                    </a:rPr>
                                    <m:t>(</m:t>
                                  </m:r>
                                  <m:r>
                                    <m:rPr>
                                      <m:sty m:val="p"/>
                                    </m:rPr>
                                    <a:rPr lang="fr-FR" sz="1200">
                                      <a:effectLst/>
                                      <a:latin typeface="Cambria Math" panose="02040503050406030204" pitchFamily="18" charset="0"/>
                                      <a:ea typeface="Times New Roman" panose="02020603050405020304" pitchFamily="18" charset="0"/>
                                      <a:cs typeface="Times-Roman"/>
                                    </a:rPr>
                                    <m:t>Mild</m:t>
                                  </m:r>
                                  <m:r>
                                    <a:rPr lang="fr-FR" sz="1200">
                                      <a:effectLst/>
                                      <a:latin typeface="Cambria Math" panose="02040503050406030204" pitchFamily="18" charset="0"/>
                                      <a:ea typeface="Times New Roman" panose="02020603050405020304" pitchFamily="18" charset="0"/>
                                      <a:cs typeface="Times-Roman"/>
                                    </a:rPr>
                                    <m:t> | </m:t>
                                  </m:r>
                                  <m:r>
                                    <m:rPr>
                                      <m:sty m:val="p"/>
                                    </m:rPr>
                                    <a:rPr lang="fr-FR" sz="1200">
                                      <a:effectLst/>
                                      <a:latin typeface="Cambria Math" panose="02040503050406030204" pitchFamily="18" charset="0"/>
                                      <a:ea typeface="Times New Roman" panose="02020603050405020304" pitchFamily="18" charset="0"/>
                                      <a:cs typeface="Times-Roman"/>
                                    </a:rPr>
                                    <m:t>Yes</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Pr</m:t>
                                  </m:r>
                                  <m:r>
                                    <a:rPr lang="fr-FR" sz="1200">
                                      <a:effectLst/>
                                      <a:latin typeface="Cambria Math" panose="02040503050406030204" pitchFamily="18" charset="0"/>
                                      <a:ea typeface="Times New Roman" panose="02020603050405020304" pitchFamily="18" charset="0"/>
                                      <a:cs typeface="Times-Roman"/>
                                    </a:rPr>
                                    <m:t>(</m:t>
                                  </m:r>
                                  <m:r>
                                    <m:rPr>
                                      <m:sty m:val="p"/>
                                    </m:rPr>
                                    <a:rPr lang="fr-FR" sz="1200">
                                      <a:effectLst/>
                                      <a:latin typeface="Cambria Math" panose="02040503050406030204" pitchFamily="18" charset="0"/>
                                      <a:ea typeface="Times New Roman" panose="02020603050405020304" pitchFamily="18" charset="0"/>
                                      <a:cs typeface="Times-Roman"/>
                                    </a:rPr>
                                    <m:t>High</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Yes</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Pr</m:t>
                                  </m:r>
                                  <m:r>
                                    <a:rPr lang="fr-FR" sz="1200">
                                      <a:effectLst/>
                                      <a:latin typeface="Cambria Math" panose="02040503050406030204" pitchFamily="18" charset="0"/>
                                      <a:ea typeface="Times New Roman" panose="02020603050405020304" pitchFamily="18" charset="0"/>
                                      <a:cs typeface="Times-Roman"/>
                                    </a:rPr>
                                    <m:t>(</m:t>
                                  </m:r>
                                  <m:r>
                                    <m:rPr>
                                      <m:sty m:val="p"/>
                                    </m:rPr>
                                    <a:rPr lang="fr-FR" sz="1200">
                                      <a:effectLst/>
                                      <a:latin typeface="Cambria Math" panose="02040503050406030204" pitchFamily="18" charset="0"/>
                                      <a:ea typeface="Times New Roman" panose="02020603050405020304" pitchFamily="18" charset="0"/>
                                      <a:cs typeface="Times-Roman"/>
                                    </a:rPr>
                                    <m:t>Strong</m:t>
                                  </m:r>
                                  <m:r>
                                    <a:rPr lang="fr-FR" sz="1200">
                                      <a:effectLst/>
                                      <a:latin typeface="Cambria Math" panose="02040503050406030204" pitchFamily="18" charset="0"/>
                                      <a:ea typeface="Times New Roman" panose="02020603050405020304" pitchFamily="18" charset="0"/>
                                      <a:cs typeface="Times-Roman"/>
                                    </a:rPr>
                                    <m:t>) | </m:t>
                                  </m:r>
                                  <m:r>
                                    <m:rPr>
                                      <m:sty m:val="p"/>
                                    </m:rPr>
                                    <a:rPr lang="fr-FR" sz="1200">
                                      <a:effectLst/>
                                      <a:latin typeface="Cambria Math" panose="02040503050406030204" pitchFamily="18" charset="0"/>
                                      <a:ea typeface="Times New Roman" panose="02020603050405020304" pitchFamily="18" charset="0"/>
                                      <a:cs typeface="Times-Roman"/>
                                    </a:rPr>
                                    <m:t>Yes</m:t>
                                  </m:r>
                                  <m:r>
                                    <a:rPr lang="fr-FR" sz="1200">
                                      <a:effectLst/>
                                      <a:latin typeface="Cambria Math" panose="02040503050406030204" pitchFamily="18" charset="0"/>
                                      <a:ea typeface="Times New Roman" panose="02020603050405020304" pitchFamily="18" charset="0"/>
                                      <a:cs typeface="Times-Roman"/>
                                    </a:rPr>
                                    <m:t> </m:t>
                                  </m:r>
                                </m:e>
                              </m:d>
                              <m:r>
                                <m:rPr>
                                  <m:sty m:val="p"/>
                                </m:rPr>
                                <a:rPr lang="fr-FR" sz="1200">
                                  <a:effectLst/>
                                  <a:latin typeface="Cambria Math" panose="02040503050406030204" pitchFamily="18" charset="0"/>
                                  <a:ea typeface="Times New Roman" panose="02020603050405020304" pitchFamily="18" charset="0"/>
                                  <a:cs typeface="Times-Roman"/>
                                </a:rPr>
                                <m:t>Pr</m:t>
                              </m:r>
                              <m:r>
                                <a:rPr lang="fr-FR" sz="1200">
                                  <a:effectLst/>
                                  <a:latin typeface="Cambria Math" panose="02040503050406030204" pitchFamily="18" charset="0"/>
                                  <a:ea typeface="Times New Roman" panose="02020603050405020304" pitchFamily="18" charset="0"/>
                                  <a:cs typeface="Times-Roman"/>
                                </a:rPr>
                                <m:t>⁡</m:t>
                              </m:r>
                              <m:r>
                                <a:rPr lang="fr-FR" sz="1200" i="1">
                                  <a:effectLst/>
                                  <a:latin typeface="Cambria Math" panose="02040503050406030204" pitchFamily="18" charset="0"/>
                                  <a:ea typeface="Times New Roman" panose="02020603050405020304" pitchFamily="18" charset="0"/>
                                  <a:cs typeface="Times-Roman"/>
                                </a:rPr>
                                <m:t>(</m:t>
                              </m:r>
                              <m:r>
                                <a:rPr lang="fr-FR" sz="1200" i="1">
                                  <a:effectLst/>
                                  <a:latin typeface="Cambria Math" panose="02040503050406030204" pitchFamily="18" charset="0"/>
                                  <a:ea typeface="Times New Roman" panose="02020603050405020304" pitchFamily="18" charset="0"/>
                                  <a:cs typeface="Times-Roman"/>
                                </a:rPr>
                                <m:t>𝑌𝑒𝑠</m:t>
                              </m:r>
                              <m:r>
                                <a:rPr lang="fr-FR" sz="1200" i="1">
                                  <a:effectLst/>
                                  <a:latin typeface="Cambria Math" panose="02040503050406030204" pitchFamily="18" charset="0"/>
                                  <a:ea typeface="Times New Roman" panose="02020603050405020304" pitchFamily="18" charset="0"/>
                                  <a:cs typeface="Times-Roman"/>
                                </a:rPr>
                                <m:t>)</m:t>
                              </m:r>
                            </m:e>
                          </m:func>
                        </m:num>
                        <m:den>
                          <m:r>
                            <m:rPr>
                              <m:sty m:val="p"/>
                            </m:rPr>
                            <a:rPr lang="fr-FR" sz="1200">
                              <a:effectLst/>
                              <a:latin typeface="Cambria Math" panose="02040503050406030204" pitchFamily="18" charset="0"/>
                              <a:ea typeface="Times New Roman" panose="02020603050405020304" pitchFamily="18" charset="0"/>
                              <a:cs typeface="Times-Roman"/>
                            </a:rPr>
                            <m:t>Pr</m:t>
                          </m:r>
                          <m:r>
                            <a:rPr lang="fr-FR" sz="1200">
                              <a:effectLst/>
                              <a:latin typeface="Cambria Math" panose="02040503050406030204" pitchFamily="18" charset="0"/>
                              <a:ea typeface="Times New Roman" panose="02020603050405020304" pitchFamily="18" charset="0"/>
                              <a:cs typeface="Times-Roman"/>
                            </a:rPr>
                            <m:t>⁡</m:t>
                          </m:r>
                          <m:r>
                            <a:rPr lang="fr-FR" sz="1200" i="1">
                              <a:effectLst/>
                              <a:latin typeface="Cambria Math" panose="02040503050406030204" pitchFamily="18" charset="0"/>
                              <a:ea typeface="Times New Roman" panose="02020603050405020304" pitchFamily="18" charset="0"/>
                              <a:cs typeface="Times-Roman"/>
                            </a:rPr>
                            <m:t>(</m:t>
                          </m:r>
                          <m:r>
                            <m:rPr>
                              <m:sty m:val="p"/>
                            </m:rPr>
                            <a:rPr lang="fr-FR" sz="1200">
                              <a:effectLst/>
                              <a:latin typeface="Cambria Math" panose="02040503050406030204" pitchFamily="18" charset="0"/>
                              <a:ea typeface="Times New Roman" panose="02020603050405020304" pitchFamily="18" charset="0"/>
                              <a:cs typeface="Times-Roman"/>
                            </a:rPr>
                            <m:t>Rain</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Mild</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High</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Strong</m:t>
                          </m:r>
                          <m:r>
                            <a:rPr lang="fr-FR" sz="1200">
                              <a:effectLst/>
                              <a:latin typeface="Cambria Math" panose="02040503050406030204" pitchFamily="18" charset="0"/>
                              <a:ea typeface="Times New Roman" panose="02020603050405020304" pitchFamily="18" charset="0"/>
                              <a:cs typeface="Times-Roman"/>
                            </a:rPr>
                            <m:t>)</m:t>
                          </m:r>
                        </m:den>
                      </m:f>
                    </m:oMath>
                  </m:oMathPara>
                </a14:m>
                <a:endParaRPr lang="fr-FR" sz="1200" dirty="0">
                  <a:latin typeface="Times-Roman"/>
                  <a:ea typeface="Times New Roman" panose="02020603050405020304" pitchFamily="18" charset="0"/>
                  <a:cs typeface="Times-Roman"/>
                </a:endParaRPr>
              </a:p>
              <a:p>
                <a:pPr/>
                <a14:m>
                  <m:oMathPara xmlns:m="http://schemas.openxmlformats.org/officeDocument/2006/math">
                    <m:oMathParaPr>
                      <m:jc m:val="centerGroup"/>
                    </m:oMathParaPr>
                    <m:oMath xmlns:m="http://schemas.openxmlformats.org/officeDocument/2006/math">
                      <m:r>
                        <m:rPr>
                          <m:sty m:val="p"/>
                        </m:rPr>
                        <a:rPr lang="fr-FR" sz="1200" smtClean="0">
                          <a:effectLst/>
                          <a:latin typeface="Cambria Math" panose="02040503050406030204" pitchFamily="18" charset="0"/>
                          <a:ea typeface="Times New Roman" panose="02020603050405020304" pitchFamily="18" charset="0"/>
                          <a:cs typeface="Times-Roman"/>
                        </a:rPr>
                        <m:t>Pr</m:t>
                      </m:r>
                      <m:r>
                        <a:rPr lang="fr-FR" sz="1200" smtClean="0">
                          <a:effectLst/>
                          <a:latin typeface="Cambria Math" panose="02040503050406030204" pitchFamily="18" charset="0"/>
                          <a:ea typeface="Times New Roman" panose="02020603050405020304" pitchFamily="18" charset="0"/>
                          <a:cs typeface="Times-Roman"/>
                        </a:rPr>
                        <m:t>(</m:t>
                      </m:r>
                      <m:r>
                        <m:rPr>
                          <m:sty m:val="p"/>
                        </m:rPr>
                        <a:rPr lang="fr-FR" sz="1200" smtClean="0">
                          <a:effectLst/>
                          <a:latin typeface="Cambria Math" panose="02040503050406030204" pitchFamily="18" charset="0"/>
                          <a:ea typeface="Times New Roman" panose="02020603050405020304" pitchFamily="18" charset="0"/>
                          <a:cs typeface="Times-Roman"/>
                        </a:rPr>
                        <m:t>Yes</m:t>
                      </m:r>
                      <m:r>
                        <a:rPr lang="fr-FR" sz="1200" smtClean="0">
                          <a:effectLst/>
                          <a:latin typeface="Cambria Math" panose="02040503050406030204" pitchFamily="18" charset="0"/>
                          <a:ea typeface="Times New Roman" panose="02020603050405020304" pitchFamily="18" charset="0"/>
                          <a:cs typeface="Times-Roman"/>
                        </a:rPr>
                        <m:t> | </m:t>
                      </m:r>
                      <m:r>
                        <m:rPr>
                          <m:sty m:val="p"/>
                        </m:rPr>
                        <a:rPr lang="fr-FR" sz="1200" smtClean="0">
                          <a:effectLst/>
                          <a:latin typeface="Cambria Math" panose="02040503050406030204" pitchFamily="18" charset="0"/>
                          <a:ea typeface="Times New Roman" panose="02020603050405020304" pitchFamily="18" charset="0"/>
                          <a:cs typeface="Times-Roman"/>
                        </a:rPr>
                        <m:t>Rain</m:t>
                      </m:r>
                      <m:r>
                        <a:rPr lang="fr-FR" sz="1200" smtClean="0">
                          <a:effectLst/>
                          <a:latin typeface="Cambria Math" panose="02040503050406030204" pitchFamily="18" charset="0"/>
                          <a:ea typeface="Times New Roman" panose="02020603050405020304" pitchFamily="18" charset="0"/>
                          <a:cs typeface="Times-Roman"/>
                        </a:rPr>
                        <m:t> </m:t>
                      </m:r>
                      <m:r>
                        <m:rPr>
                          <m:sty m:val="p"/>
                        </m:rPr>
                        <a:rPr lang="fr-FR" sz="1200" smtClean="0">
                          <a:effectLst/>
                          <a:latin typeface="Cambria Math" panose="02040503050406030204" pitchFamily="18" charset="0"/>
                          <a:ea typeface="Times New Roman" panose="02020603050405020304" pitchFamily="18" charset="0"/>
                          <a:cs typeface="Times-Roman"/>
                        </a:rPr>
                        <m:t>Mild</m:t>
                      </m:r>
                      <m:r>
                        <a:rPr lang="fr-FR" sz="1200" smtClean="0">
                          <a:effectLst/>
                          <a:latin typeface="Cambria Math" panose="02040503050406030204" pitchFamily="18" charset="0"/>
                          <a:ea typeface="Times New Roman" panose="02020603050405020304" pitchFamily="18" charset="0"/>
                          <a:cs typeface="Times-Roman"/>
                        </a:rPr>
                        <m:t> </m:t>
                      </m:r>
                      <m:r>
                        <m:rPr>
                          <m:sty m:val="p"/>
                        </m:rPr>
                        <a:rPr lang="fr-FR" sz="1200" smtClean="0">
                          <a:effectLst/>
                          <a:latin typeface="Cambria Math" panose="02040503050406030204" pitchFamily="18" charset="0"/>
                          <a:ea typeface="Times New Roman" panose="02020603050405020304" pitchFamily="18" charset="0"/>
                          <a:cs typeface="Times-Roman"/>
                        </a:rPr>
                        <m:t>High</m:t>
                      </m:r>
                      <m:r>
                        <a:rPr lang="fr-FR" sz="1200" smtClean="0">
                          <a:effectLst/>
                          <a:latin typeface="Cambria Math" panose="02040503050406030204" pitchFamily="18" charset="0"/>
                          <a:ea typeface="Times New Roman" panose="02020603050405020304" pitchFamily="18" charset="0"/>
                          <a:cs typeface="Times-Roman"/>
                        </a:rPr>
                        <m:t> </m:t>
                      </m:r>
                      <m:r>
                        <m:rPr>
                          <m:sty m:val="p"/>
                        </m:rPr>
                        <a:rPr lang="fr-FR" sz="1200" smtClean="0">
                          <a:effectLst/>
                          <a:latin typeface="Cambria Math" panose="02040503050406030204" pitchFamily="18" charset="0"/>
                          <a:ea typeface="Times New Roman" panose="02020603050405020304" pitchFamily="18" charset="0"/>
                          <a:cs typeface="Times-Roman"/>
                        </a:rPr>
                        <m:t>Strong</m:t>
                      </m:r>
                      <m:r>
                        <a:rPr lang="fr-FR" sz="1200" smtClean="0">
                          <a:effectLst/>
                          <a:latin typeface="Cambria Math" panose="02040503050406030204" pitchFamily="18" charset="0"/>
                          <a:ea typeface="Times New Roman" panose="02020603050405020304" pitchFamily="18" charset="0"/>
                          <a:cs typeface="Times-Roman"/>
                        </a:rPr>
                        <m:t>) = </m:t>
                      </m:r>
                      <m:f>
                        <m:fPr>
                          <m:ctrlPr>
                            <a:rPr lang="en-US" sz="1200" i="1">
                              <a:effectLst/>
                              <a:latin typeface="Cambria Math" panose="02040503050406030204" pitchFamily="18" charset="0"/>
                              <a:cs typeface="Times-Roman"/>
                            </a:rPr>
                          </m:ctrlPr>
                        </m:fPr>
                        <m:num>
                          <m:f>
                            <m:fPr>
                              <m:ctrlPr>
                                <a:rPr lang="en-US" sz="1200" i="1">
                                  <a:effectLst/>
                                  <a:latin typeface="Cambria Math" panose="02040503050406030204" pitchFamily="18" charset="0"/>
                                  <a:cs typeface="Times-Roman"/>
                                </a:rPr>
                              </m:ctrlPr>
                            </m:fPr>
                            <m:num>
                              <m:r>
                                <a:rPr lang="fr-FR" sz="1200" i="1">
                                  <a:effectLst/>
                                  <a:latin typeface="Cambria Math" panose="02040503050406030204" pitchFamily="18" charset="0"/>
                                  <a:ea typeface="Times New Roman" panose="02020603050405020304" pitchFamily="18" charset="0"/>
                                  <a:cs typeface="Times-Roman"/>
                                </a:rPr>
                                <m:t>3</m:t>
                              </m:r>
                            </m:num>
                            <m:den>
                              <m:r>
                                <a:rPr lang="fr-FR" sz="1200" i="1">
                                  <a:effectLst/>
                                  <a:latin typeface="Cambria Math" panose="02040503050406030204" pitchFamily="18" charset="0"/>
                                  <a:ea typeface="Times New Roman" panose="02020603050405020304" pitchFamily="18" charset="0"/>
                                  <a:cs typeface="Times-Roman"/>
                                </a:rPr>
                                <m:t>9</m:t>
                              </m:r>
                            </m:den>
                          </m:f>
                          <m:r>
                            <a:rPr lang="fr-FR" sz="1200" i="1">
                              <a:effectLst/>
                              <a:latin typeface="Cambria Math" panose="02040503050406030204" pitchFamily="18" charset="0"/>
                              <a:ea typeface="Times New Roman" panose="02020603050405020304" pitchFamily="18" charset="0"/>
                              <a:cs typeface="Times-Roman"/>
                            </a:rPr>
                            <m:t>∗ </m:t>
                          </m:r>
                          <m:f>
                            <m:fPr>
                              <m:ctrlPr>
                                <a:rPr lang="en-US" sz="1200" i="1">
                                  <a:effectLst/>
                                  <a:latin typeface="Cambria Math" panose="02040503050406030204" pitchFamily="18" charset="0"/>
                                  <a:cs typeface="Times-Roman"/>
                                </a:rPr>
                              </m:ctrlPr>
                            </m:fPr>
                            <m:num>
                              <m:r>
                                <a:rPr lang="fr-FR" sz="1200" i="1">
                                  <a:effectLst/>
                                  <a:latin typeface="Cambria Math" panose="02040503050406030204" pitchFamily="18" charset="0"/>
                                  <a:ea typeface="Times New Roman" panose="02020603050405020304" pitchFamily="18" charset="0"/>
                                  <a:cs typeface="Times-Roman"/>
                                </a:rPr>
                                <m:t>4</m:t>
                              </m:r>
                            </m:num>
                            <m:den>
                              <m:r>
                                <a:rPr lang="fr-FR" sz="1200" i="1">
                                  <a:effectLst/>
                                  <a:latin typeface="Cambria Math" panose="02040503050406030204" pitchFamily="18" charset="0"/>
                                  <a:ea typeface="Times New Roman" panose="02020603050405020304" pitchFamily="18" charset="0"/>
                                  <a:cs typeface="Times-Roman"/>
                                </a:rPr>
                                <m:t>9</m:t>
                              </m:r>
                            </m:den>
                          </m:f>
                          <m:r>
                            <a:rPr lang="fr-FR" sz="1200" i="1">
                              <a:effectLst/>
                              <a:latin typeface="Cambria Math" panose="02040503050406030204" pitchFamily="18" charset="0"/>
                              <a:ea typeface="Times New Roman" panose="02020603050405020304" pitchFamily="18" charset="0"/>
                              <a:cs typeface="Times-Roman"/>
                            </a:rPr>
                            <m:t>∗ </m:t>
                          </m:r>
                          <m:f>
                            <m:fPr>
                              <m:ctrlPr>
                                <a:rPr lang="en-US" sz="1200" i="1">
                                  <a:effectLst/>
                                  <a:latin typeface="Cambria Math" panose="02040503050406030204" pitchFamily="18" charset="0"/>
                                  <a:cs typeface="Times-Roman"/>
                                </a:rPr>
                              </m:ctrlPr>
                            </m:fPr>
                            <m:num>
                              <m:r>
                                <a:rPr lang="fr-FR" sz="1200" i="1">
                                  <a:effectLst/>
                                  <a:latin typeface="Cambria Math" panose="02040503050406030204" pitchFamily="18" charset="0"/>
                                  <a:ea typeface="Times New Roman" panose="02020603050405020304" pitchFamily="18" charset="0"/>
                                  <a:cs typeface="Times-Roman"/>
                                </a:rPr>
                                <m:t>3</m:t>
                              </m:r>
                            </m:num>
                            <m:den>
                              <m:r>
                                <a:rPr lang="fr-FR" sz="1200" i="1">
                                  <a:effectLst/>
                                  <a:latin typeface="Cambria Math" panose="02040503050406030204" pitchFamily="18" charset="0"/>
                                  <a:ea typeface="Times New Roman" panose="02020603050405020304" pitchFamily="18" charset="0"/>
                                  <a:cs typeface="Times-Roman"/>
                                </a:rPr>
                                <m:t>9</m:t>
                              </m:r>
                            </m:den>
                          </m:f>
                          <m:r>
                            <a:rPr lang="fr-FR" sz="1200" i="1">
                              <a:effectLst/>
                              <a:latin typeface="Cambria Math" panose="02040503050406030204" pitchFamily="18" charset="0"/>
                              <a:ea typeface="Times New Roman" panose="02020603050405020304" pitchFamily="18" charset="0"/>
                              <a:cs typeface="Times-Roman"/>
                            </a:rPr>
                            <m:t> ∗ </m:t>
                          </m:r>
                          <m:f>
                            <m:fPr>
                              <m:ctrlPr>
                                <a:rPr lang="en-US" sz="1200" i="1">
                                  <a:effectLst/>
                                  <a:latin typeface="Cambria Math" panose="02040503050406030204" pitchFamily="18" charset="0"/>
                                  <a:cs typeface="Times-Roman"/>
                                </a:rPr>
                              </m:ctrlPr>
                            </m:fPr>
                            <m:num>
                              <m:r>
                                <a:rPr lang="fr-FR" sz="1200" i="1">
                                  <a:effectLst/>
                                  <a:latin typeface="Cambria Math" panose="02040503050406030204" pitchFamily="18" charset="0"/>
                                  <a:ea typeface="Times New Roman" panose="02020603050405020304" pitchFamily="18" charset="0"/>
                                  <a:cs typeface="Times-Roman"/>
                                </a:rPr>
                                <m:t>3</m:t>
                              </m:r>
                            </m:num>
                            <m:den>
                              <m:r>
                                <a:rPr lang="fr-FR" sz="1200" i="1">
                                  <a:effectLst/>
                                  <a:latin typeface="Cambria Math" panose="02040503050406030204" pitchFamily="18" charset="0"/>
                                  <a:ea typeface="Times New Roman" panose="02020603050405020304" pitchFamily="18" charset="0"/>
                                  <a:cs typeface="Times-Roman"/>
                                </a:rPr>
                                <m:t>9</m:t>
                              </m:r>
                            </m:den>
                          </m:f>
                          <m:r>
                            <a:rPr lang="fr-FR" sz="1200" i="1">
                              <a:effectLst/>
                              <a:latin typeface="Cambria Math" panose="02040503050406030204" pitchFamily="18" charset="0"/>
                              <a:ea typeface="Times New Roman" panose="02020603050405020304" pitchFamily="18" charset="0"/>
                              <a:cs typeface="Times-Roman"/>
                            </a:rPr>
                            <m:t>∗ </m:t>
                          </m:r>
                          <m:f>
                            <m:fPr>
                              <m:ctrlPr>
                                <a:rPr lang="en-US" sz="1200" i="1">
                                  <a:effectLst/>
                                  <a:latin typeface="Cambria Math" panose="02040503050406030204" pitchFamily="18" charset="0"/>
                                  <a:cs typeface="Times-Roman"/>
                                </a:rPr>
                              </m:ctrlPr>
                            </m:fPr>
                            <m:num>
                              <m:r>
                                <a:rPr lang="en-US" sz="1200" b="0" i="1" smtClean="0">
                                  <a:effectLst/>
                                  <a:latin typeface="Cambria Math" panose="02040503050406030204" pitchFamily="18" charset="0"/>
                                  <a:cs typeface="Times-Roman"/>
                                </a:rPr>
                                <m:t>9</m:t>
                              </m:r>
                            </m:num>
                            <m:den>
                              <m:r>
                                <a:rPr lang="fr-FR" sz="1200" i="1">
                                  <a:effectLst/>
                                  <a:latin typeface="Cambria Math" panose="02040503050406030204" pitchFamily="18" charset="0"/>
                                  <a:ea typeface="Times New Roman" panose="02020603050405020304" pitchFamily="18" charset="0"/>
                                  <a:cs typeface="Times-Roman"/>
                                </a:rPr>
                                <m:t>14</m:t>
                              </m:r>
                            </m:den>
                          </m:f>
                          <m:r>
                            <a:rPr lang="fr-FR" sz="1200" i="1">
                              <a:effectLst/>
                              <a:latin typeface="Cambria Math" panose="02040503050406030204" pitchFamily="18" charset="0"/>
                              <a:ea typeface="Times New Roman" panose="02020603050405020304" pitchFamily="18" charset="0"/>
                              <a:cs typeface="Times-Roman"/>
                            </a:rPr>
                            <m:t> </m:t>
                          </m:r>
                        </m:num>
                        <m:den>
                          <m:func>
                            <m:funcPr>
                              <m:ctrlPr>
                                <a:rPr lang="en-US" sz="1200" i="1">
                                  <a:effectLst/>
                                  <a:latin typeface="Cambria Math" panose="02040503050406030204" pitchFamily="18" charset="0"/>
                                  <a:cs typeface="Times-Roman"/>
                                </a:rPr>
                              </m:ctrlPr>
                            </m:funcPr>
                            <m:fName>
                              <m:r>
                                <m:rPr>
                                  <m:sty m:val="p"/>
                                </m:rPr>
                                <a:rPr lang="fr-FR" sz="1200">
                                  <a:effectLst/>
                                  <a:latin typeface="Cambria Math" panose="02040503050406030204" pitchFamily="18" charset="0"/>
                                  <a:ea typeface="Times New Roman" panose="02020603050405020304" pitchFamily="18" charset="0"/>
                                  <a:cs typeface="Times-Roman"/>
                                </a:rPr>
                                <m:t>Pr</m:t>
                              </m:r>
                            </m:fName>
                            <m:e>
                              <m:d>
                                <m:dPr>
                                  <m:ctrlPr>
                                    <a:rPr lang="en-US" sz="1200" i="1">
                                      <a:effectLst/>
                                      <a:latin typeface="Cambria Math" panose="02040503050406030204" pitchFamily="18" charset="0"/>
                                      <a:cs typeface="Times-Roman"/>
                                    </a:rPr>
                                  </m:ctrlPr>
                                </m:dPr>
                                <m:e>
                                  <m:r>
                                    <m:rPr>
                                      <m:sty m:val="p"/>
                                    </m:rPr>
                                    <a:rPr lang="fr-FR" sz="1200">
                                      <a:effectLst/>
                                      <a:latin typeface="Cambria Math" panose="02040503050406030204" pitchFamily="18" charset="0"/>
                                      <a:ea typeface="Times New Roman" panose="02020603050405020304" pitchFamily="18" charset="0"/>
                                      <a:cs typeface="Times-Roman"/>
                                    </a:rPr>
                                    <m:t>Rain</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Mild</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High</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Strong</m:t>
                                  </m:r>
                                </m:e>
                              </m:d>
                            </m:e>
                          </m:func>
                        </m:den>
                      </m:f>
                      <m:r>
                        <a:rPr lang="fr-FR" sz="1200" i="1">
                          <a:effectLst/>
                          <a:latin typeface="Cambria Math" panose="02040503050406030204" pitchFamily="18" charset="0"/>
                          <a:ea typeface="Times New Roman" panose="02020603050405020304" pitchFamily="18" charset="0"/>
                          <a:cs typeface="Times-Roman"/>
                        </a:rPr>
                        <m:t>=</m:t>
                      </m:r>
                      <m:f>
                        <m:fPr>
                          <m:ctrlPr>
                            <a:rPr lang="en-US" sz="1200" i="1">
                              <a:latin typeface="Cambria Math" panose="02040503050406030204" pitchFamily="18" charset="0"/>
                              <a:cs typeface="Times-Roman"/>
                            </a:rPr>
                          </m:ctrlPr>
                        </m:fPr>
                        <m:num>
                          <m:r>
                            <a:rPr lang="fr-FR" sz="1200" b="1" i="1">
                              <a:solidFill>
                                <a:srgbClr val="FF0000"/>
                              </a:solidFill>
                              <a:latin typeface="Cambria Math" panose="02040503050406030204" pitchFamily="18" charset="0"/>
                              <a:ea typeface="Times New Roman" panose="02020603050405020304" pitchFamily="18" charset="0"/>
                              <a:cs typeface="Times-Roman"/>
                            </a:rPr>
                            <m:t>𝟎</m:t>
                          </m:r>
                          <m:r>
                            <a:rPr lang="fr-FR" sz="1200" b="1" i="1">
                              <a:solidFill>
                                <a:srgbClr val="FF0000"/>
                              </a:solidFill>
                              <a:latin typeface="Cambria Math" panose="02040503050406030204" pitchFamily="18" charset="0"/>
                              <a:ea typeface="Times New Roman" panose="02020603050405020304" pitchFamily="18" charset="0"/>
                              <a:cs typeface="Times-Roman"/>
                            </a:rPr>
                            <m:t>.</m:t>
                          </m:r>
                          <m:r>
                            <a:rPr lang="en-US" sz="1200" b="1" i="1">
                              <a:solidFill>
                                <a:srgbClr val="FF0000"/>
                              </a:solidFill>
                              <a:latin typeface="Cambria Math" panose="02040503050406030204" pitchFamily="18" charset="0"/>
                              <a:ea typeface="Times New Roman" panose="02020603050405020304" pitchFamily="18" charset="0"/>
                              <a:cs typeface="Times-Roman"/>
                            </a:rPr>
                            <m:t>𝟎𝟏𝟎𝟔</m:t>
                          </m:r>
                        </m:num>
                        <m:den>
                          <m:func>
                            <m:funcPr>
                              <m:ctrlPr>
                                <a:rPr lang="en-US" sz="1200" i="1">
                                  <a:latin typeface="Cambria Math" panose="02040503050406030204" pitchFamily="18" charset="0"/>
                                  <a:cs typeface="Times-Roman"/>
                                </a:rPr>
                              </m:ctrlPr>
                            </m:funcPr>
                            <m:fName>
                              <m:r>
                                <m:rPr>
                                  <m:sty m:val="p"/>
                                </m:rPr>
                                <a:rPr lang="fr-FR" sz="1200">
                                  <a:latin typeface="Cambria Math" panose="02040503050406030204" pitchFamily="18" charset="0"/>
                                  <a:ea typeface="Times New Roman" panose="02020603050405020304" pitchFamily="18" charset="0"/>
                                  <a:cs typeface="Times-Roman"/>
                                </a:rPr>
                                <m:t>Pr</m:t>
                              </m:r>
                            </m:fName>
                            <m:e>
                              <m:d>
                                <m:dPr>
                                  <m:ctrlPr>
                                    <a:rPr lang="en-US" sz="1200" i="1">
                                      <a:latin typeface="Cambria Math" panose="02040503050406030204" pitchFamily="18" charset="0"/>
                                      <a:cs typeface="Times-Roman"/>
                                    </a:rPr>
                                  </m:ctrlPr>
                                </m:dPr>
                                <m:e>
                                  <m:r>
                                    <m:rPr>
                                      <m:sty m:val="p"/>
                                    </m:rPr>
                                    <a:rPr lang="fr-FR" sz="1200">
                                      <a:latin typeface="Cambria Math" panose="02040503050406030204" pitchFamily="18" charset="0"/>
                                      <a:ea typeface="Times New Roman" panose="02020603050405020304" pitchFamily="18" charset="0"/>
                                      <a:cs typeface="Times-Roman"/>
                                    </a:rPr>
                                    <m:t>Rain</m:t>
                                  </m:r>
                                  <m:r>
                                    <a:rPr lang="fr-FR" sz="1200">
                                      <a:latin typeface="Cambria Math" panose="02040503050406030204" pitchFamily="18" charset="0"/>
                                      <a:ea typeface="Times New Roman" panose="02020603050405020304" pitchFamily="18" charset="0"/>
                                      <a:cs typeface="Times-Roman"/>
                                    </a:rPr>
                                    <m:t> </m:t>
                                  </m:r>
                                  <m:r>
                                    <m:rPr>
                                      <m:sty m:val="p"/>
                                    </m:rPr>
                                    <a:rPr lang="fr-FR" sz="1200">
                                      <a:latin typeface="Cambria Math" panose="02040503050406030204" pitchFamily="18" charset="0"/>
                                      <a:ea typeface="Times New Roman" panose="02020603050405020304" pitchFamily="18" charset="0"/>
                                      <a:cs typeface="Times-Roman"/>
                                    </a:rPr>
                                    <m:t>Mild</m:t>
                                  </m:r>
                                  <m:r>
                                    <a:rPr lang="fr-FR" sz="1200">
                                      <a:latin typeface="Cambria Math" panose="02040503050406030204" pitchFamily="18" charset="0"/>
                                      <a:ea typeface="Times New Roman" panose="02020603050405020304" pitchFamily="18" charset="0"/>
                                      <a:cs typeface="Times-Roman"/>
                                    </a:rPr>
                                    <m:t> </m:t>
                                  </m:r>
                                  <m:r>
                                    <m:rPr>
                                      <m:sty m:val="p"/>
                                    </m:rPr>
                                    <a:rPr lang="fr-FR" sz="1200">
                                      <a:latin typeface="Cambria Math" panose="02040503050406030204" pitchFamily="18" charset="0"/>
                                      <a:ea typeface="Times New Roman" panose="02020603050405020304" pitchFamily="18" charset="0"/>
                                      <a:cs typeface="Times-Roman"/>
                                    </a:rPr>
                                    <m:t>High</m:t>
                                  </m:r>
                                  <m:r>
                                    <a:rPr lang="fr-FR" sz="1200">
                                      <a:latin typeface="Cambria Math" panose="02040503050406030204" pitchFamily="18" charset="0"/>
                                      <a:ea typeface="Times New Roman" panose="02020603050405020304" pitchFamily="18" charset="0"/>
                                      <a:cs typeface="Times-Roman"/>
                                    </a:rPr>
                                    <m:t> </m:t>
                                  </m:r>
                                  <m:r>
                                    <m:rPr>
                                      <m:sty m:val="p"/>
                                    </m:rPr>
                                    <a:rPr lang="fr-FR" sz="1200">
                                      <a:latin typeface="Cambria Math" panose="02040503050406030204" pitchFamily="18" charset="0"/>
                                      <a:ea typeface="Times New Roman" panose="02020603050405020304" pitchFamily="18" charset="0"/>
                                      <a:cs typeface="Times-Roman"/>
                                    </a:rPr>
                                    <m:t>Strong</m:t>
                                  </m:r>
                                </m:e>
                              </m:d>
                            </m:e>
                          </m:func>
                        </m:den>
                      </m:f>
                    </m:oMath>
                  </m:oMathPara>
                </a14:m>
                <a:endParaRPr lang="fr-FR" sz="1200" dirty="0">
                  <a:latin typeface="Times-Roman"/>
                  <a:ea typeface="Times New Roman" panose="02020603050405020304" pitchFamily="18" charset="0"/>
                  <a:cs typeface="Times-Roman"/>
                </a:endParaRPr>
              </a:p>
              <a:p>
                <a:endParaRPr lang="fr-FR" sz="1200" dirty="0">
                  <a:latin typeface="Times-Roman"/>
                  <a:ea typeface="Times New Roman" panose="02020603050405020304" pitchFamily="18" charset="0"/>
                  <a:cs typeface="Times-Roman"/>
                </a:endParaRPr>
              </a:p>
              <a:p>
                <a:pPr/>
                <a14:m>
                  <m:oMathPara xmlns:m="http://schemas.openxmlformats.org/officeDocument/2006/math">
                    <m:oMathParaPr>
                      <m:jc m:val="centerGroup"/>
                    </m:oMathParaPr>
                    <m:oMath xmlns:m="http://schemas.openxmlformats.org/officeDocument/2006/math">
                      <m:r>
                        <m:rPr>
                          <m:sty m:val="p"/>
                        </m:rPr>
                        <a:rPr lang="fr-FR" sz="1200" smtClean="0">
                          <a:effectLst/>
                          <a:latin typeface="Cambria Math" panose="02040503050406030204" pitchFamily="18" charset="0"/>
                          <a:ea typeface="Times New Roman" panose="02020603050405020304" pitchFamily="18" charset="0"/>
                          <a:cs typeface="Times-Roman"/>
                        </a:rPr>
                        <m:t>Pr</m:t>
                      </m:r>
                      <m:r>
                        <a:rPr lang="fr-FR" sz="1200" smtClean="0">
                          <a:effectLst/>
                          <a:latin typeface="Cambria Math" panose="02040503050406030204" pitchFamily="18" charset="0"/>
                          <a:ea typeface="Times New Roman" panose="02020603050405020304" pitchFamily="18" charset="0"/>
                          <a:cs typeface="Times-Roman"/>
                        </a:rPr>
                        <m:t>(</m:t>
                      </m:r>
                      <m:r>
                        <m:rPr>
                          <m:sty m:val="p"/>
                        </m:rPr>
                        <a:rPr lang="fr-FR" sz="1200" smtClean="0">
                          <a:effectLst/>
                          <a:latin typeface="Cambria Math" panose="02040503050406030204" pitchFamily="18" charset="0"/>
                          <a:ea typeface="Times New Roman" panose="02020603050405020304" pitchFamily="18" charset="0"/>
                          <a:cs typeface="Times-Roman"/>
                        </a:rPr>
                        <m:t>No</m:t>
                      </m:r>
                      <m:r>
                        <a:rPr lang="fr-FR" sz="1200" smtClean="0">
                          <a:effectLst/>
                          <a:latin typeface="Cambria Math" panose="02040503050406030204" pitchFamily="18" charset="0"/>
                          <a:ea typeface="Times New Roman" panose="02020603050405020304" pitchFamily="18" charset="0"/>
                          <a:cs typeface="Times-Roman"/>
                        </a:rPr>
                        <m:t> | </m:t>
                      </m:r>
                      <m:r>
                        <m:rPr>
                          <m:sty m:val="p"/>
                        </m:rPr>
                        <a:rPr lang="fr-FR" sz="1200" smtClean="0">
                          <a:effectLst/>
                          <a:latin typeface="Cambria Math" panose="02040503050406030204" pitchFamily="18" charset="0"/>
                          <a:ea typeface="Times New Roman" panose="02020603050405020304" pitchFamily="18" charset="0"/>
                          <a:cs typeface="Times-Roman"/>
                        </a:rPr>
                        <m:t>Rain</m:t>
                      </m:r>
                      <m:r>
                        <a:rPr lang="fr-FR" sz="1200" smtClean="0">
                          <a:effectLst/>
                          <a:latin typeface="Cambria Math" panose="02040503050406030204" pitchFamily="18" charset="0"/>
                          <a:ea typeface="Times New Roman" panose="02020603050405020304" pitchFamily="18" charset="0"/>
                          <a:cs typeface="Times-Roman"/>
                        </a:rPr>
                        <m:t> </m:t>
                      </m:r>
                      <m:r>
                        <m:rPr>
                          <m:sty m:val="p"/>
                        </m:rPr>
                        <a:rPr lang="fr-FR" sz="1200" smtClean="0">
                          <a:effectLst/>
                          <a:latin typeface="Cambria Math" panose="02040503050406030204" pitchFamily="18" charset="0"/>
                          <a:ea typeface="Times New Roman" panose="02020603050405020304" pitchFamily="18" charset="0"/>
                          <a:cs typeface="Times-Roman"/>
                        </a:rPr>
                        <m:t>Mild</m:t>
                      </m:r>
                      <m:r>
                        <a:rPr lang="fr-FR" sz="1200" smtClean="0">
                          <a:effectLst/>
                          <a:latin typeface="Cambria Math" panose="02040503050406030204" pitchFamily="18" charset="0"/>
                          <a:ea typeface="Times New Roman" panose="02020603050405020304" pitchFamily="18" charset="0"/>
                          <a:cs typeface="Times-Roman"/>
                        </a:rPr>
                        <m:t> </m:t>
                      </m:r>
                      <m:r>
                        <m:rPr>
                          <m:sty m:val="p"/>
                        </m:rPr>
                        <a:rPr lang="fr-FR" sz="1200" smtClean="0">
                          <a:effectLst/>
                          <a:latin typeface="Cambria Math" panose="02040503050406030204" pitchFamily="18" charset="0"/>
                          <a:ea typeface="Times New Roman" panose="02020603050405020304" pitchFamily="18" charset="0"/>
                          <a:cs typeface="Times-Roman"/>
                        </a:rPr>
                        <m:t>High</m:t>
                      </m:r>
                      <m:r>
                        <a:rPr lang="fr-FR" sz="1200" smtClean="0">
                          <a:effectLst/>
                          <a:latin typeface="Cambria Math" panose="02040503050406030204" pitchFamily="18" charset="0"/>
                          <a:ea typeface="Times New Roman" panose="02020603050405020304" pitchFamily="18" charset="0"/>
                          <a:cs typeface="Times-Roman"/>
                        </a:rPr>
                        <m:t> </m:t>
                      </m:r>
                      <m:r>
                        <m:rPr>
                          <m:sty m:val="p"/>
                        </m:rPr>
                        <a:rPr lang="fr-FR" sz="1200" smtClean="0">
                          <a:effectLst/>
                          <a:latin typeface="Cambria Math" panose="02040503050406030204" pitchFamily="18" charset="0"/>
                          <a:ea typeface="Times New Roman" panose="02020603050405020304" pitchFamily="18" charset="0"/>
                          <a:cs typeface="Times-Roman"/>
                        </a:rPr>
                        <m:t>Strong</m:t>
                      </m:r>
                      <m:r>
                        <a:rPr lang="fr-FR" sz="1200" smtClean="0">
                          <a:effectLst/>
                          <a:latin typeface="Cambria Math" panose="02040503050406030204" pitchFamily="18" charset="0"/>
                          <a:ea typeface="Times New Roman" panose="02020603050405020304" pitchFamily="18" charset="0"/>
                          <a:cs typeface="Times-Roman"/>
                        </a:rPr>
                        <m:t>) = </m:t>
                      </m:r>
                      <m:f>
                        <m:fPr>
                          <m:ctrlPr>
                            <a:rPr lang="en-US" sz="1200" i="1">
                              <a:effectLst/>
                              <a:latin typeface="Cambria Math" panose="02040503050406030204" pitchFamily="18" charset="0"/>
                              <a:cs typeface="Times-Roman"/>
                            </a:rPr>
                          </m:ctrlPr>
                        </m:fPr>
                        <m:num>
                          <m:f>
                            <m:fPr>
                              <m:ctrlPr>
                                <a:rPr lang="en-US" sz="1200" i="1">
                                  <a:effectLst/>
                                  <a:latin typeface="Cambria Math" panose="02040503050406030204" pitchFamily="18" charset="0"/>
                                  <a:cs typeface="Times-Roman"/>
                                </a:rPr>
                              </m:ctrlPr>
                            </m:fPr>
                            <m:num>
                              <m:r>
                                <a:rPr lang="fr-FR" sz="1200" i="1">
                                  <a:effectLst/>
                                  <a:latin typeface="Cambria Math" panose="02040503050406030204" pitchFamily="18" charset="0"/>
                                  <a:ea typeface="Times New Roman" panose="02020603050405020304" pitchFamily="18" charset="0"/>
                                  <a:cs typeface="Times-Roman"/>
                                </a:rPr>
                                <m:t>2</m:t>
                              </m:r>
                            </m:num>
                            <m:den>
                              <m:r>
                                <a:rPr lang="fr-FR" sz="1200" i="1">
                                  <a:effectLst/>
                                  <a:latin typeface="Cambria Math" panose="02040503050406030204" pitchFamily="18" charset="0"/>
                                  <a:ea typeface="Times New Roman" panose="02020603050405020304" pitchFamily="18" charset="0"/>
                                  <a:cs typeface="Times-Roman"/>
                                </a:rPr>
                                <m:t>5</m:t>
                              </m:r>
                            </m:den>
                          </m:f>
                          <m:r>
                            <a:rPr lang="fr-FR" sz="1200" i="1">
                              <a:effectLst/>
                              <a:latin typeface="Cambria Math" panose="02040503050406030204" pitchFamily="18" charset="0"/>
                              <a:ea typeface="Times New Roman" panose="02020603050405020304" pitchFamily="18" charset="0"/>
                              <a:cs typeface="Times-Roman"/>
                            </a:rPr>
                            <m:t>∗ </m:t>
                          </m:r>
                          <m:f>
                            <m:fPr>
                              <m:ctrlPr>
                                <a:rPr lang="en-US" sz="1200" i="1">
                                  <a:effectLst/>
                                  <a:latin typeface="Cambria Math" panose="02040503050406030204" pitchFamily="18" charset="0"/>
                                  <a:cs typeface="Times-Roman"/>
                                </a:rPr>
                              </m:ctrlPr>
                            </m:fPr>
                            <m:num>
                              <m:r>
                                <a:rPr lang="fr-FR" sz="1200" i="1">
                                  <a:effectLst/>
                                  <a:latin typeface="Cambria Math" panose="02040503050406030204" pitchFamily="18" charset="0"/>
                                  <a:ea typeface="Times New Roman" panose="02020603050405020304" pitchFamily="18" charset="0"/>
                                  <a:cs typeface="Times-Roman"/>
                                </a:rPr>
                                <m:t>2</m:t>
                              </m:r>
                            </m:num>
                            <m:den>
                              <m:r>
                                <a:rPr lang="fr-FR" sz="1200" i="1">
                                  <a:effectLst/>
                                  <a:latin typeface="Cambria Math" panose="02040503050406030204" pitchFamily="18" charset="0"/>
                                  <a:ea typeface="Times New Roman" panose="02020603050405020304" pitchFamily="18" charset="0"/>
                                  <a:cs typeface="Times-Roman"/>
                                </a:rPr>
                                <m:t>5</m:t>
                              </m:r>
                            </m:den>
                          </m:f>
                          <m:r>
                            <a:rPr lang="fr-FR" sz="1200" i="1">
                              <a:effectLst/>
                              <a:latin typeface="Cambria Math" panose="02040503050406030204" pitchFamily="18" charset="0"/>
                              <a:ea typeface="Times New Roman" panose="02020603050405020304" pitchFamily="18" charset="0"/>
                              <a:cs typeface="Times-Roman"/>
                            </a:rPr>
                            <m:t>∗ </m:t>
                          </m:r>
                          <m:f>
                            <m:fPr>
                              <m:ctrlPr>
                                <a:rPr lang="en-US" sz="1200" i="1">
                                  <a:effectLst/>
                                  <a:latin typeface="Cambria Math" panose="02040503050406030204" pitchFamily="18" charset="0"/>
                                  <a:cs typeface="Times-Roman"/>
                                </a:rPr>
                              </m:ctrlPr>
                            </m:fPr>
                            <m:num>
                              <m:r>
                                <a:rPr lang="fr-FR" sz="1200" i="1">
                                  <a:effectLst/>
                                  <a:latin typeface="Cambria Math" panose="02040503050406030204" pitchFamily="18" charset="0"/>
                                  <a:ea typeface="Times New Roman" panose="02020603050405020304" pitchFamily="18" charset="0"/>
                                  <a:cs typeface="Times-Roman"/>
                                </a:rPr>
                                <m:t>4</m:t>
                              </m:r>
                            </m:num>
                            <m:den>
                              <m:r>
                                <a:rPr lang="fr-FR" sz="1200" i="1">
                                  <a:effectLst/>
                                  <a:latin typeface="Cambria Math" panose="02040503050406030204" pitchFamily="18" charset="0"/>
                                  <a:ea typeface="Times New Roman" panose="02020603050405020304" pitchFamily="18" charset="0"/>
                                  <a:cs typeface="Times-Roman"/>
                                </a:rPr>
                                <m:t>5</m:t>
                              </m:r>
                            </m:den>
                          </m:f>
                          <m:r>
                            <a:rPr lang="fr-FR" sz="1200" i="1">
                              <a:effectLst/>
                              <a:latin typeface="Cambria Math" panose="02040503050406030204" pitchFamily="18" charset="0"/>
                              <a:ea typeface="Times New Roman" panose="02020603050405020304" pitchFamily="18" charset="0"/>
                              <a:cs typeface="Times-Roman"/>
                            </a:rPr>
                            <m:t> ∗ </m:t>
                          </m:r>
                          <m:f>
                            <m:fPr>
                              <m:ctrlPr>
                                <a:rPr lang="en-US" sz="1200" i="1">
                                  <a:effectLst/>
                                  <a:latin typeface="Cambria Math" panose="02040503050406030204" pitchFamily="18" charset="0"/>
                                  <a:cs typeface="Times-Roman"/>
                                </a:rPr>
                              </m:ctrlPr>
                            </m:fPr>
                            <m:num>
                              <m:r>
                                <a:rPr lang="fr-FR" sz="1200" i="1">
                                  <a:effectLst/>
                                  <a:latin typeface="Cambria Math" panose="02040503050406030204" pitchFamily="18" charset="0"/>
                                  <a:ea typeface="Times New Roman" panose="02020603050405020304" pitchFamily="18" charset="0"/>
                                  <a:cs typeface="Times-Roman"/>
                                </a:rPr>
                                <m:t>3</m:t>
                              </m:r>
                            </m:num>
                            <m:den>
                              <m:r>
                                <a:rPr lang="fr-FR" sz="1200" i="1">
                                  <a:effectLst/>
                                  <a:latin typeface="Cambria Math" panose="02040503050406030204" pitchFamily="18" charset="0"/>
                                  <a:ea typeface="Times New Roman" panose="02020603050405020304" pitchFamily="18" charset="0"/>
                                  <a:cs typeface="Times-Roman"/>
                                </a:rPr>
                                <m:t>5</m:t>
                              </m:r>
                            </m:den>
                          </m:f>
                          <m:r>
                            <a:rPr lang="fr-FR" sz="1200" i="1">
                              <a:effectLst/>
                              <a:latin typeface="Cambria Math" panose="02040503050406030204" pitchFamily="18" charset="0"/>
                              <a:ea typeface="Times New Roman" panose="02020603050405020304" pitchFamily="18" charset="0"/>
                              <a:cs typeface="Times-Roman"/>
                            </a:rPr>
                            <m:t>∗ </m:t>
                          </m:r>
                          <m:f>
                            <m:fPr>
                              <m:ctrlPr>
                                <a:rPr lang="en-US" sz="1200" i="1">
                                  <a:effectLst/>
                                  <a:latin typeface="Cambria Math" panose="02040503050406030204" pitchFamily="18" charset="0"/>
                                  <a:cs typeface="Times-Roman"/>
                                </a:rPr>
                              </m:ctrlPr>
                            </m:fPr>
                            <m:num>
                              <m:r>
                                <a:rPr lang="fr-FR" sz="1200" i="1">
                                  <a:effectLst/>
                                  <a:latin typeface="Cambria Math" panose="02040503050406030204" pitchFamily="18" charset="0"/>
                                  <a:ea typeface="Times New Roman" panose="02020603050405020304" pitchFamily="18" charset="0"/>
                                  <a:cs typeface="Times-Roman"/>
                                </a:rPr>
                                <m:t>5</m:t>
                              </m:r>
                            </m:num>
                            <m:den>
                              <m:r>
                                <a:rPr lang="fr-FR" sz="1200" i="1">
                                  <a:effectLst/>
                                  <a:latin typeface="Cambria Math" panose="02040503050406030204" pitchFamily="18" charset="0"/>
                                  <a:ea typeface="Times New Roman" panose="02020603050405020304" pitchFamily="18" charset="0"/>
                                  <a:cs typeface="Times-Roman"/>
                                </a:rPr>
                                <m:t>14</m:t>
                              </m:r>
                            </m:den>
                          </m:f>
                          <m:r>
                            <a:rPr lang="fr-FR" sz="1200" i="1">
                              <a:effectLst/>
                              <a:latin typeface="Cambria Math" panose="02040503050406030204" pitchFamily="18" charset="0"/>
                              <a:ea typeface="Times New Roman" panose="02020603050405020304" pitchFamily="18" charset="0"/>
                              <a:cs typeface="Times-Roman"/>
                            </a:rPr>
                            <m:t> </m:t>
                          </m:r>
                        </m:num>
                        <m:den>
                          <m:func>
                            <m:funcPr>
                              <m:ctrlPr>
                                <a:rPr lang="en-US" sz="1200" i="1">
                                  <a:effectLst/>
                                  <a:latin typeface="Cambria Math" panose="02040503050406030204" pitchFamily="18" charset="0"/>
                                  <a:cs typeface="Times-Roman"/>
                                </a:rPr>
                              </m:ctrlPr>
                            </m:funcPr>
                            <m:fName>
                              <m:r>
                                <m:rPr>
                                  <m:sty m:val="p"/>
                                </m:rPr>
                                <a:rPr lang="fr-FR" sz="1200">
                                  <a:effectLst/>
                                  <a:latin typeface="Cambria Math" panose="02040503050406030204" pitchFamily="18" charset="0"/>
                                  <a:ea typeface="Times New Roman" panose="02020603050405020304" pitchFamily="18" charset="0"/>
                                  <a:cs typeface="Times-Roman"/>
                                </a:rPr>
                                <m:t>Pr</m:t>
                              </m:r>
                            </m:fName>
                            <m:e>
                              <m:d>
                                <m:dPr>
                                  <m:ctrlPr>
                                    <a:rPr lang="en-US" sz="1200" i="1">
                                      <a:effectLst/>
                                      <a:latin typeface="Cambria Math" panose="02040503050406030204" pitchFamily="18" charset="0"/>
                                      <a:cs typeface="Times-Roman"/>
                                    </a:rPr>
                                  </m:ctrlPr>
                                </m:dPr>
                                <m:e>
                                  <m:r>
                                    <m:rPr>
                                      <m:sty m:val="p"/>
                                    </m:rPr>
                                    <a:rPr lang="fr-FR" sz="1200">
                                      <a:effectLst/>
                                      <a:latin typeface="Cambria Math" panose="02040503050406030204" pitchFamily="18" charset="0"/>
                                      <a:ea typeface="Times New Roman" panose="02020603050405020304" pitchFamily="18" charset="0"/>
                                      <a:cs typeface="Times-Roman"/>
                                    </a:rPr>
                                    <m:t>Rain</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Mild</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High</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Strong</m:t>
                                  </m:r>
                                </m:e>
                              </m:d>
                            </m:e>
                          </m:func>
                        </m:den>
                      </m:f>
                      <m:r>
                        <a:rPr lang="fr-FR" sz="1200" i="1">
                          <a:effectLst/>
                          <a:latin typeface="Cambria Math" panose="02040503050406030204" pitchFamily="18" charset="0"/>
                          <a:ea typeface="Times New Roman" panose="02020603050405020304" pitchFamily="18" charset="0"/>
                          <a:cs typeface="Times-Roman"/>
                        </a:rPr>
                        <m:t>= </m:t>
                      </m:r>
                      <m:f>
                        <m:fPr>
                          <m:ctrlPr>
                            <a:rPr lang="en-US" sz="1200" i="1">
                              <a:effectLst/>
                              <a:latin typeface="Cambria Math" panose="02040503050406030204" pitchFamily="18" charset="0"/>
                              <a:cs typeface="Times-Roman"/>
                            </a:rPr>
                          </m:ctrlPr>
                        </m:fPr>
                        <m:num>
                          <m:r>
                            <a:rPr lang="fr-FR" sz="1200" b="1" i="1" smtClean="0">
                              <a:solidFill>
                                <a:srgbClr val="FF0000"/>
                              </a:solidFill>
                              <a:effectLst/>
                              <a:latin typeface="Cambria Math" panose="02040503050406030204" pitchFamily="18" charset="0"/>
                              <a:ea typeface="Times New Roman" panose="02020603050405020304" pitchFamily="18" charset="0"/>
                              <a:cs typeface="Times-Roman"/>
                            </a:rPr>
                            <m:t>𝟎</m:t>
                          </m:r>
                          <m:r>
                            <a:rPr lang="fr-FR" sz="1200" b="1" i="1" smtClean="0">
                              <a:solidFill>
                                <a:srgbClr val="FF0000"/>
                              </a:solidFill>
                              <a:effectLst/>
                              <a:latin typeface="Cambria Math" panose="02040503050406030204" pitchFamily="18" charset="0"/>
                              <a:ea typeface="Times New Roman" panose="02020603050405020304" pitchFamily="18" charset="0"/>
                              <a:cs typeface="Times-Roman"/>
                            </a:rPr>
                            <m:t>.</m:t>
                          </m:r>
                          <m:r>
                            <a:rPr lang="fr-FR" sz="1200" b="1" i="1" smtClean="0">
                              <a:solidFill>
                                <a:srgbClr val="FF0000"/>
                              </a:solidFill>
                              <a:effectLst/>
                              <a:latin typeface="Cambria Math" panose="02040503050406030204" pitchFamily="18" charset="0"/>
                              <a:ea typeface="Times New Roman" panose="02020603050405020304" pitchFamily="18" charset="0"/>
                              <a:cs typeface="Times-Roman"/>
                            </a:rPr>
                            <m:t>𝟎𝟐𝟕𝟒</m:t>
                          </m:r>
                        </m:num>
                        <m:den>
                          <m:func>
                            <m:funcPr>
                              <m:ctrlPr>
                                <a:rPr lang="en-US" sz="1200" i="1">
                                  <a:effectLst/>
                                  <a:latin typeface="Cambria Math" panose="02040503050406030204" pitchFamily="18" charset="0"/>
                                  <a:cs typeface="Times-Roman"/>
                                </a:rPr>
                              </m:ctrlPr>
                            </m:funcPr>
                            <m:fName>
                              <m:r>
                                <m:rPr>
                                  <m:sty m:val="p"/>
                                </m:rPr>
                                <a:rPr lang="fr-FR" sz="1200">
                                  <a:effectLst/>
                                  <a:latin typeface="Cambria Math" panose="02040503050406030204" pitchFamily="18" charset="0"/>
                                  <a:ea typeface="Times New Roman" panose="02020603050405020304" pitchFamily="18" charset="0"/>
                                  <a:cs typeface="Times-Roman"/>
                                </a:rPr>
                                <m:t>Pr</m:t>
                              </m:r>
                            </m:fName>
                            <m:e>
                              <m:d>
                                <m:dPr>
                                  <m:ctrlPr>
                                    <a:rPr lang="en-US" sz="1200" i="1">
                                      <a:effectLst/>
                                      <a:latin typeface="Cambria Math" panose="02040503050406030204" pitchFamily="18" charset="0"/>
                                      <a:cs typeface="Times-Roman"/>
                                    </a:rPr>
                                  </m:ctrlPr>
                                </m:dPr>
                                <m:e>
                                  <m:r>
                                    <m:rPr>
                                      <m:sty m:val="p"/>
                                    </m:rPr>
                                    <a:rPr lang="fr-FR" sz="1200">
                                      <a:effectLst/>
                                      <a:latin typeface="Cambria Math" panose="02040503050406030204" pitchFamily="18" charset="0"/>
                                      <a:ea typeface="Times New Roman" panose="02020603050405020304" pitchFamily="18" charset="0"/>
                                      <a:cs typeface="Times-Roman"/>
                                    </a:rPr>
                                    <m:t>Rain</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Mild</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High</m:t>
                                  </m:r>
                                  <m:r>
                                    <a:rPr lang="fr-FR" sz="1200">
                                      <a:effectLst/>
                                      <a:latin typeface="Cambria Math" panose="02040503050406030204" pitchFamily="18" charset="0"/>
                                      <a:ea typeface="Times New Roman" panose="02020603050405020304" pitchFamily="18" charset="0"/>
                                      <a:cs typeface="Times-Roman"/>
                                    </a:rPr>
                                    <m:t> </m:t>
                                  </m:r>
                                  <m:r>
                                    <m:rPr>
                                      <m:sty m:val="p"/>
                                    </m:rPr>
                                    <a:rPr lang="fr-FR" sz="1200">
                                      <a:effectLst/>
                                      <a:latin typeface="Cambria Math" panose="02040503050406030204" pitchFamily="18" charset="0"/>
                                      <a:ea typeface="Times New Roman" panose="02020603050405020304" pitchFamily="18" charset="0"/>
                                      <a:cs typeface="Times-Roman"/>
                                    </a:rPr>
                                    <m:t>Strong</m:t>
                                  </m:r>
                                </m:e>
                              </m:d>
                            </m:e>
                          </m:func>
                        </m:den>
                      </m:f>
                    </m:oMath>
                  </m:oMathPara>
                </a14:m>
                <a:endParaRPr lang="fr-FR" sz="1200" dirty="0">
                  <a:latin typeface="Times-Roman"/>
                  <a:ea typeface="Times New Roman" panose="02020603050405020304" pitchFamily="18" charset="0"/>
                  <a:cs typeface="Times-Roman"/>
                </a:endParaRPr>
              </a:p>
              <a:p>
                <a:endParaRPr lang="fr-FR" sz="1200" dirty="0">
                  <a:latin typeface="Times-Roman"/>
                  <a:ea typeface="Times New Roman" panose="02020603050405020304" pitchFamily="18" charset="0"/>
                  <a:cs typeface="Times-Roman"/>
                </a:endParaRPr>
              </a:p>
              <a:p>
                <a:endParaRPr lang="fr-FR" sz="1800" dirty="0">
                  <a:effectLst/>
                  <a:latin typeface="Times-Roman"/>
                  <a:ea typeface="Times New Roman" panose="02020603050405020304" pitchFamily="18" charset="0"/>
                  <a:cs typeface="Times-Roman"/>
                </a:endParaRPr>
              </a:p>
              <a:p>
                <a:endParaRPr lang="fr-FR" dirty="0"/>
              </a:p>
            </p:txBody>
          </p:sp>
        </mc:Choice>
        <mc:Fallback xmlns="">
          <p:sp>
            <p:nvSpPr>
              <p:cNvPr id="7" name="TextBox 6">
                <a:extLst>
                  <a:ext uri="{FF2B5EF4-FFF2-40B4-BE49-F238E27FC236}">
                    <a16:creationId xmlns:a16="http://schemas.microsoft.com/office/drawing/2014/main" id="{816418C7-A290-4967-9D20-B1957F8ED58A}"/>
                  </a:ext>
                </a:extLst>
              </p:cNvPr>
              <p:cNvSpPr txBox="1">
                <a:spLocks noRot="1" noChangeAspect="1" noMove="1" noResize="1" noEditPoints="1" noAdjustHandles="1" noChangeArrowheads="1" noChangeShapeType="1" noTextEdit="1"/>
              </p:cNvSpPr>
              <p:nvPr>
                <p:custDataLst>
                  <p:tags r:id="rId12"/>
                </p:custDataLst>
              </p:nvPr>
            </p:nvSpPr>
            <p:spPr>
              <a:xfrm>
                <a:off x="4459705" y="2346942"/>
                <a:ext cx="7234989" cy="3360792"/>
              </a:xfrm>
              <a:prstGeom prst="rect">
                <a:avLst/>
              </a:prstGeom>
              <a:blipFill>
                <a:blip r:embed="rId13"/>
                <a:stretch>
                  <a:fillRect l="-759" t="-1089"/>
                </a:stretch>
              </a:blipFill>
            </p:spPr>
            <p:txBody>
              <a:bodyPr/>
              <a:lstStyle/>
              <a:p>
                <a:r>
                  <a:rPr lang="fr-FR">
                    <a:noFill/>
                  </a:rPr>
                  <a:t> </a:t>
                </a:r>
              </a:p>
            </p:txBody>
          </p:sp>
        </mc:Fallback>
      </mc:AlternateContent>
      <p:sp>
        <p:nvSpPr>
          <p:cNvPr id="15" name="Footer Placeholder 2">
            <a:extLst>
              <a:ext uri="{FF2B5EF4-FFF2-40B4-BE49-F238E27FC236}">
                <a16:creationId xmlns:a16="http://schemas.microsoft.com/office/drawing/2014/main" id="{F7AFB70D-8DC4-4430-B152-D2EA593E029C}"/>
              </a:ext>
            </a:extLst>
          </p:cNvPr>
          <p:cNvSpPr>
            <a:spLocks noGrp="1"/>
          </p:cNvSpPr>
          <p:nvPr>
            <p:ph type="ftr" sz="quarter" idx="11"/>
            <p:custDataLst>
              <p:tags r:id="rId8"/>
            </p:custDataLst>
          </p:nvPr>
        </p:nvSpPr>
        <p:spPr>
          <a:xfrm>
            <a:off x="1097279" y="6446838"/>
            <a:ext cx="6818262" cy="365125"/>
          </a:xfrm>
        </p:spPr>
        <p:txBody>
          <a:bodyPr/>
          <a:lstStyle/>
          <a:p>
            <a:r>
              <a:rPr lang="en-US" sz="800" dirty="0"/>
              <a:t>DR n. DIF</a:t>
            </a:r>
          </a:p>
          <a:p>
            <a:endParaRPr lang="en-US" dirty="0"/>
          </a:p>
        </p:txBody>
      </p:sp>
      <p:sp>
        <p:nvSpPr>
          <p:cNvPr id="3" name="Slide Number Placeholder 2">
            <a:extLst>
              <a:ext uri="{FF2B5EF4-FFF2-40B4-BE49-F238E27FC236}">
                <a16:creationId xmlns:a16="http://schemas.microsoft.com/office/drawing/2014/main" id="{1D01BE4E-E7B1-A8DB-ECB9-1C6B6A994295}"/>
              </a:ext>
            </a:extLst>
          </p:cNvPr>
          <p:cNvSpPr>
            <a:spLocks noGrp="1"/>
          </p:cNvSpPr>
          <p:nvPr>
            <p:ph type="sldNum" sz="quarter" idx="12"/>
            <p:custDataLst>
              <p:tags r:id="rId9"/>
            </p:custDataLst>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5797033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3CD02-6868-41C7-8ECF-FCC3BDDCC412}"/>
              </a:ext>
            </a:extLst>
          </p:cNvPr>
          <p:cNvSpPr txBox="1">
            <a:spLocks noGrp="1"/>
          </p:cNvSpPr>
          <p:nvPr>
            <p:ph type="title"/>
            <p:custDataLst>
              <p:tags r:id="rId1"/>
            </p:custDataLst>
          </p:nvPr>
        </p:nvSpPr>
        <p:spPr>
          <a:xfrm>
            <a:off x="1096963" y="28733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Naïve Bayes</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2" name="TextBox 11">
            <a:extLst>
              <a:ext uri="{FF2B5EF4-FFF2-40B4-BE49-F238E27FC236}">
                <a16:creationId xmlns:a16="http://schemas.microsoft.com/office/drawing/2014/main" id="{B9453D04-6615-40BB-8F0B-C0890CF91051}"/>
              </a:ext>
            </a:extLst>
          </p:cNvPr>
          <p:cNvSpPr txBox="1"/>
          <p:nvPr>
            <p:custDataLst>
              <p:tags r:id="rId2"/>
            </p:custDataLst>
          </p:nvPr>
        </p:nvSpPr>
        <p:spPr>
          <a:xfrm>
            <a:off x="3066047" y="3244334"/>
            <a:ext cx="6132094" cy="369332"/>
          </a:xfrm>
          <a:prstGeom prst="rect">
            <a:avLst/>
          </a:prstGeom>
          <a:noFill/>
        </p:spPr>
        <p:txBody>
          <a:bodyPr wrap="square">
            <a:spAutoFit/>
          </a:bodyPr>
          <a:lstStyle/>
          <a:p>
            <a:endParaRPr lang="fr-FR" dirty="0"/>
          </a:p>
        </p:txBody>
      </p:sp>
      <p:sp>
        <p:nvSpPr>
          <p:cNvPr id="24" name="TextBox 23">
            <a:extLst>
              <a:ext uri="{FF2B5EF4-FFF2-40B4-BE49-F238E27FC236}">
                <a16:creationId xmlns:a16="http://schemas.microsoft.com/office/drawing/2014/main" id="{09BCAD41-C2B0-4C27-B5EC-E2C259EA22D3}"/>
              </a:ext>
            </a:extLst>
          </p:cNvPr>
          <p:cNvSpPr txBox="1"/>
          <p:nvPr>
            <p:custDataLst>
              <p:tags r:id="rId3"/>
            </p:custDataLst>
          </p:nvPr>
        </p:nvSpPr>
        <p:spPr>
          <a:xfrm>
            <a:off x="485190" y="1582341"/>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symbolique)</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7B48B6-F6FD-4481-8BD8-86E6CA531649}"/>
                  </a:ext>
                </a:extLst>
              </p:cNvPr>
              <p:cNvSpPr txBox="1"/>
              <p:nvPr>
                <p:custDataLst>
                  <p:tags r:id="rId4"/>
                </p:custDataLst>
              </p:nvPr>
            </p:nvSpPr>
            <p:spPr>
              <a:xfrm>
                <a:off x="1251283" y="1976446"/>
                <a:ext cx="10180950" cy="3081356"/>
              </a:xfrm>
              <a:prstGeom prst="rect">
                <a:avLst/>
              </a:prstGeom>
              <a:noFill/>
            </p:spPr>
            <p:txBody>
              <a:bodyPr wrap="square" rtlCol="0">
                <a:spAutoFit/>
              </a:bodyPr>
              <a:lstStyle/>
              <a:p>
                <a:r>
                  <a:rPr lang="fr-FR" b="1" dirty="0">
                    <a:solidFill>
                      <a:srgbClr val="C00000"/>
                    </a:solidFill>
                  </a:rPr>
                  <a:t>3- Normalisation </a:t>
                </a:r>
              </a:p>
              <a:p>
                <a:pPr/>
                <a14:m>
                  <m:oMathPara xmlns:m="http://schemas.openxmlformats.org/officeDocument/2006/math">
                    <m:oMathParaPr>
                      <m:jc m:val="centerGroup"/>
                    </m:oMathParaPr>
                    <m:oMath xmlns:m="http://schemas.openxmlformats.org/officeDocument/2006/math">
                      <m:r>
                        <m:rPr>
                          <m:sty m:val="p"/>
                        </m:rPr>
                        <a:rPr lang="fr-FR" smtClean="0">
                          <a:effectLst/>
                          <a:latin typeface="Cambria Math" panose="02040503050406030204" pitchFamily="18" charset="0"/>
                          <a:ea typeface="Times New Roman" panose="02020603050405020304" pitchFamily="18" charset="0"/>
                          <a:cs typeface="Times-Roman"/>
                        </a:rPr>
                        <m:t>P</m:t>
                      </m:r>
                      <m:r>
                        <a:rPr lang="fr-FR" smtClean="0">
                          <a:effectLst/>
                          <a:latin typeface="Cambria Math" panose="02040503050406030204" pitchFamily="18" charset="0"/>
                          <a:ea typeface="Times New Roman" panose="02020603050405020304" pitchFamily="18" charset="0"/>
                          <a:cs typeface="Times-Roman"/>
                        </a:rPr>
                        <m:t>(</m:t>
                      </m:r>
                      <m:r>
                        <m:rPr>
                          <m:sty m:val="p"/>
                        </m:rPr>
                        <a:rPr lang="fr-FR" smtClean="0">
                          <a:effectLst/>
                          <a:latin typeface="Cambria Math" panose="02040503050406030204" pitchFamily="18" charset="0"/>
                          <a:ea typeface="Times New Roman" panose="02020603050405020304" pitchFamily="18" charset="0"/>
                          <a:cs typeface="Times-Roman"/>
                        </a:rPr>
                        <m:t>Yes</m:t>
                      </m:r>
                      <m:r>
                        <a:rPr lang="fr-FR" smtClean="0">
                          <a:effectLst/>
                          <a:latin typeface="Cambria Math" panose="02040503050406030204" pitchFamily="18" charset="0"/>
                          <a:ea typeface="Times New Roman" panose="02020603050405020304" pitchFamily="18" charset="0"/>
                          <a:cs typeface="Times-Roman"/>
                        </a:rPr>
                        <m:t> | </m:t>
                      </m:r>
                      <m:r>
                        <m:rPr>
                          <m:sty m:val="p"/>
                        </m:rPr>
                        <a:rPr lang="fr-FR" smtClean="0">
                          <a:effectLst/>
                          <a:latin typeface="Cambria Math" panose="02040503050406030204" pitchFamily="18" charset="0"/>
                          <a:ea typeface="Times New Roman" panose="02020603050405020304" pitchFamily="18" charset="0"/>
                          <a:cs typeface="Times-Roman"/>
                        </a:rPr>
                        <m:t>Rain</m:t>
                      </m:r>
                      <m:r>
                        <a:rPr lang="fr-FR" smtClean="0">
                          <a:effectLst/>
                          <a:latin typeface="Cambria Math" panose="02040503050406030204" pitchFamily="18" charset="0"/>
                          <a:ea typeface="Times New Roman" panose="02020603050405020304" pitchFamily="18" charset="0"/>
                          <a:cs typeface="Times-Roman"/>
                        </a:rPr>
                        <m:t> </m:t>
                      </m:r>
                      <m:r>
                        <m:rPr>
                          <m:sty m:val="p"/>
                        </m:rPr>
                        <a:rPr lang="fr-FR" smtClean="0">
                          <a:effectLst/>
                          <a:latin typeface="Cambria Math" panose="02040503050406030204" pitchFamily="18" charset="0"/>
                          <a:ea typeface="Times New Roman" panose="02020603050405020304" pitchFamily="18" charset="0"/>
                          <a:cs typeface="Times-Roman"/>
                        </a:rPr>
                        <m:t>Mild</m:t>
                      </m:r>
                      <m:r>
                        <a:rPr lang="fr-FR" smtClean="0">
                          <a:effectLst/>
                          <a:latin typeface="Cambria Math" panose="02040503050406030204" pitchFamily="18" charset="0"/>
                          <a:ea typeface="Times New Roman" panose="02020603050405020304" pitchFamily="18" charset="0"/>
                          <a:cs typeface="Times-Roman"/>
                        </a:rPr>
                        <m:t> </m:t>
                      </m:r>
                      <m:r>
                        <m:rPr>
                          <m:sty m:val="p"/>
                        </m:rPr>
                        <a:rPr lang="fr-FR" smtClean="0">
                          <a:effectLst/>
                          <a:latin typeface="Cambria Math" panose="02040503050406030204" pitchFamily="18" charset="0"/>
                          <a:ea typeface="Times New Roman" panose="02020603050405020304" pitchFamily="18" charset="0"/>
                          <a:cs typeface="Times-Roman"/>
                        </a:rPr>
                        <m:t>High</m:t>
                      </m:r>
                      <m:r>
                        <a:rPr lang="fr-FR" smtClean="0">
                          <a:effectLst/>
                          <a:latin typeface="Cambria Math" panose="02040503050406030204" pitchFamily="18" charset="0"/>
                          <a:ea typeface="Times New Roman" panose="02020603050405020304" pitchFamily="18" charset="0"/>
                          <a:cs typeface="Times-Roman"/>
                        </a:rPr>
                        <m:t> </m:t>
                      </m:r>
                      <m:r>
                        <m:rPr>
                          <m:sty m:val="p"/>
                        </m:rPr>
                        <a:rPr lang="fr-FR" smtClean="0">
                          <a:effectLst/>
                          <a:latin typeface="Cambria Math" panose="02040503050406030204" pitchFamily="18" charset="0"/>
                          <a:ea typeface="Times New Roman" panose="02020603050405020304" pitchFamily="18" charset="0"/>
                          <a:cs typeface="Times-Roman"/>
                        </a:rPr>
                        <m:t>Strong</m:t>
                      </m:r>
                      <m:r>
                        <a:rPr lang="fr-FR" smtClean="0">
                          <a:effectLst/>
                          <a:latin typeface="Cambria Math" panose="02040503050406030204" pitchFamily="18" charset="0"/>
                          <a:ea typeface="Times New Roman" panose="02020603050405020304" pitchFamily="18" charset="0"/>
                          <a:cs typeface="Times-Roman"/>
                        </a:rPr>
                        <m:t>)= </m:t>
                      </m:r>
                      <m:f>
                        <m:fPr>
                          <m:ctrlPr>
                            <a:rPr lang="en-US" i="1">
                              <a:effectLst/>
                              <a:latin typeface="Cambria Math" panose="02040503050406030204" pitchFamily="18" charset="0"/>
                              <a:ea typeface="Times New Roman" panose="02020603050405020304" pitchFamily="18" charset="0"/>
                              <a:cs typeface="Times-Roman"/>
                            </a:rPr>
                          </m:ctrlPr>
                        </m:fPr>
                        <m:num>
                          <m:r>
                            <a:rPr lang="fr-FR" i="1">
                              <a:effectLst/>
                              <a:latin typeface="Cambria Math" panose="02040503050406030204" pitchFamily="18" charset="0"/>
                              <a:ea typeface="Times New Roman" panose="02020603050405020304" pitchFamily="18" charset="0"/>
                              <a:cs typeface="Times-Roman"/>
                            </a:rPr>
                            <m:t>0.0047</m:t>
                          </m:r>
                        </m:num>
                        <m:den>
                          <m:r>
                            <a:rPr lang="fr-FR" i="1">
                              <a:effectLst/>
                              <a:latin typeface="Cambria Math" panose="02040503050406030204" pitchFamily="18" charset="0"/>
                              <a:ea typeface="Times New Roman" panose="02020603050405020304" pitchFamily="18" charset="0"/>
                              <a:cs typeface="Times-Roman"/>
                            </a:rPr>
                            <m:t>0.0047+0.0274</m:t>
                          </m:r>
                        </m:den>
                      </m:f>
                      <m:r>
                        <a:rPr lang="fr-FR" i="1">
                          <a:effectLst/>
                          <a:latin typeface="Cambria Math" panose="02040503050406030204" pitchFamily="18" charset="0"/>
                          <a:ea typeface="Times New Roman" panose="02020603050405020304" pitchFamily="18" charset="0"/>
                          <a:cs typeface="Times-Roman"/>
                        </a:rPr>
                        <m:t>=15%</m:t>
                      </m:r>
                    </m:oMath>
                  </m:oMathPara>
                </a14:m>
                <a:endParaRPr lang="en-US" dirty="0">
                  <a:effectLst/>
                  <a:ea typeface="Times New Roman" panose="020206030504050203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m:rPr>
                          <m:sty m:val="p"/>
                        </m:rPr>
                        <a:rPr lang="fr-FR" smtClean="0">
                          <a:effectLst/>
                          <a:latin typeface="Cambria Math" panose="02040503050406030204" pitchFamily="18" charset="0"/>
                          <a:ea typeface="Times New Roman" panose="02020603050405020304" pitchFamily="18" charset="0"/>
                          <a:cs typeface="Times-Roman"/>
                        </a:rPr>
                        <m:t>P</m:t>
                      </m:r>
                      <m:r>
                        <a:rPr lang="fr-FR" smtClean="0">
                          <a:effectLst/>
                          <a:latin typeface="Cambria Math" panose="02040503050406030204" pitchFamily="18" charset="0"/>
                          <a:ea typeface="Times New Roman" panose="02020603050405020304" pitchFamily="18" charset="0"/>
                          <a:cs typeface="Times-Roman"/>
                        </a:rPr>
                        <m:t>(</m:t>
                      </m:r>
                      <m:r>
                        <m:rPr>
                          <m:sty m:val="p"/>
                        </m:rPr>
                        <a:rPr lang="fr-FR" smtClean="0">
                          <a:effectLst/>
                          <a:latin typeface="Cambria Math" panose="02040503050406030204" pitchFamily="18" charset="0"/>
                          <a:ea typeface="Times New Roman" panose="02020603050405020304" pitchFamily="18" charset="0"/>
                          <a:cs typeface="Times-Roman"/>
                        </a:rPr>
                        <m:t>No</m:t>
                      </m:r>
                      <m:r>
                        <a:rPr lang="fr-FR" smtClean="0">
                          <a:effectLst/>
                          <a:latin typeface="Cambria Math" panose="02040503050406030204" pitchFamily="18" charset="0"/>
                          <a:ea typeface="Times New Roman" panose="02020603050405020304" pitchFamily="18" charset="0"/>
                          <a:cs typeface="Times-Roman"/>
                        </a:rPr>
                        <m:t> | </m:t>
                      </m:r>
                      <m:r>
                        <m:rPr>
                          <m:sty m:val="p"/>
                        </m:rPr>
                        <a:rPr lang="fr-FR" smtClean="0">
                          <a:effectLst/>
                          <a:latin typeface="Cambria Math" panose="02040503050406030204" pitchFamily="18" charset="0"/>
                          <a:ea typeface="Times New Roman" panose="02020603050405020304" pitchFamily="18" charset="0"/>
                          <a:cs typeface="Times-Roman"/>
                        </a:rPr>
                        <m:t>Rain</m:t>
                      </m:r>
                      <m:r>
                        <a:rPr lang="fr-FR" smtClean="0">
                          <a:effectLst/>
                          <a:latin typeface="Cambria Math" panose="02040503050406030204" pitchFamily="18" charset="0"/>
                          <a:ea typeface="Times New Roman" panose="02020603050405020304" pitchFamily="18" charset="0"/>
                          <a:cs typeface="Times-Roman"/>
                        </a:rPr>
                        <m:t> </m:t>
                      </m:r>
                      <m:r>
                        <m:rPr>
                          <m:sty m:val="p"/>
                        </m:rPr>
                        <a:rPr lang="fr-FR" smtClean="0">
                          <a:effectLst/>
                          <a:latin typeface="Cambria Math" panose="02040503050406030204" pitchFamily="18" charset="0"/>
                          <a:ea typeface="Times New Roman" panose="02020603050405020304" pitchFamily="18" charset="0"/>
                          <a:cs typeface="Times-Roman"/>
                        </a:rPr>
                        <m:t>Mild</m:t>
                      </m:r>
                      <m:r>
                        <a:rPr lang="fr-FR" smtClean="0">
                          <a:effectLst/>
                          <a:latin typeface="Cambria Math" panose="02040503050406030204" pitchFamily="18" charset="0"/>
                          <a:ea typeface="Times New Roman" panose="02020603050405020304" pitchFamily="18" charset="0"/>
                          <a:cs typeface="Times-Roman"/>
                        </a:rPr>
                        <m:t> </m:t>
                      </m:r>
                      <m:r>
                        <m:rPr>
                          <m:sty m:val="p"/>
                        </m:rPr>
                        <a:rPr lang="fr-FR" smtClean="0">
                          <a:effectLst/>
                          <a:latin typeface="Cambria Math" panose="02040503050406030204" pitchFamily="18" charset="0"/>
                          <a:ea typeface="Times New Roman" panose="02020603050405020304" pitchFamily="18" charset="0"/>
                          <a:cs typeface="Times-Roman"/>
                        </a:rPr>
                        <m:t>High</m:t>
                      </m:r>
                      <m:r>
                        <a:rPr lang="fr-FR" smtClean="0">
                          <a:effectLst/>
                          <a:latin typeface="Cambria Math" panose="02040503050406030204" pitchFamily="18" charset="0"/>
                          <a:ea typeface="Times New Roman" panose="02020603050405020304" pitchFamily="18" charset="0"/>
                          <a:cs typeface="Times-Roman"/>
                        </a:rPr>
                        <m:t> </m:t>
                      </m:r>
                      <m:r>
                        <m:rPr>
                          <m:sty m:val="p"/>
                        </m:rPr>
                        <a:rPr lang="fr-FR" smtClean="0">
                          <a:effectLst/>
                          <a:latin typeface="Cambria Math" panose="02040503050406030204" pitchFamily="18" charset="0"/>
                          <a:ea typeface="Times New Roman" panose="02020603050405020304" pitchFamily="18" charset="0"/>
                          <a:cs typeface="Times-Roman"/>
                        </a:rPr>
                        <m:t>Strong</m:t>
                      </m:r>
                      <m:r>
                        <a:rPr lang="fr-FR" smtClean="0">
                          <a:effectLst/>
                          <a:latin typeface="Cambria Math" panose="02040503050406030204" pitchFamily="18" charset="0"/>
                          <a:ea typeface="Times New Roman" panose="02020603050405020304" pitchFamily="18" charset="0"/>
                          <a:cs typeface="Times-Roman"/>
                        </a:rPr>
                        <m:t>)= </m:t>
                      </m:r>
                      <m:f>
                        <m:fPr>
                          <m:ctrlPr>
                            <a:rPr lang="en-US" i="1">
                              <a:effectLst/>
                              <a:latin typeface="Cambria Math" panose="02040503050406030204" pitchFamily="18" charset="0"/>
                              <a:ea typeface="Times New Roman" panose="02020603050405020304" pitchFamily="18" charset="0"/>
                              <a:cs typeface="Times-Roman"/>
                            </a:rPr>
                          </m:ctrlPr>
                        </m:fPr>
                        <m:num>
                          <m:r>
                            <a:rPr lang="fr-FR" i="1">
                              <a:effectLst/>
                              <a:latin typeface="Cambria Math" panose="02040503050406030204" pitchFamily="18" charset="0"/>
                              <a:ea typeface="Times New Roman" panose="02020603050405020304" pitchFamily="18" charset="0"/>
                              <a:cs typeface="Times-Roman"/>
                            </a:rPr>
                            <m:t>0.0274</m:t>
                          </m:r>
                        </m:num>
                        <m:den>
                          <m:r>
                            <a:rPr lang="fr-FR" i="1">
                              <a:effectLst/>
                              <a:latin typeface="Cambria Math" panose="02040503050406030204" pitchFamily="18" charset="0"/>
                              <a:ea typeface="Times New Roman" panose="02020603050405020304" pitchFamily="18" charset="0"/>
                              <a:cs typeface="Times-Roman"/>
                            </a:rPr>
                            <m:t>0.0047+0.0274</m:t>
                          </m:r>
                        </m:den>
                      </m:f>
                      <m:r>
                        <a:rPr lang="fr-FR" i="1">
                          <a:effectLst/>
                          <a:latin typeface="Cambria Math" panose="02040503050406030204" pitchFamily="18" charset="0"/>
                          <a:ea typeface="Times New Roman" panose="02020603050405020304" pitchFamily="18" charset="0"/>
                          <a:cs typeface="Times-Roman"/>
                        </a:rPr>
                        <m:t>=</m:t>
                      </m:r>
                      <m:r>
                        <a:rPr lang="fr-FR" i="1" smtClean="0">
                          <a:solidFill>
                            <a:srgbClr val="00B050"/>
                          </a:solidFill>
                          <a:effectLst/>
                          <a:latin typeface="Cambria Math" panose="02040503050406030204" pitchFamily="18" charset="0"/>
                          <a:ea typeface="Times New Roman" panose="02020603050405020304" pitchFamily="18" charset="0"/>
                          <a:cs typeface="Times-Roman"/>
                        </a:rPr>
                        <m:t>85%</m:t>
                      </m:r>
                    </m:oMath>
                  </m:oMathPara>
                </a14:m>
                <a:endParaRPr lang="en-US" dirty="0">
                  <a:effectLst/>
                  <a:ea typeface="Times New Roman" panose="02020603050405020304" pitchFamily="18" charset="0"/>
                  <a:cs typeface="Arial" panose="020B0604020202020204" pitchFamily="34" charset="0"/>
                </a:endParaRPr>
              </a:p>
              <a:p>
                <a:r>
                  <a:rPr lang="en-US" b="1" dirty="0">
                    <a:solidFill>
                      <a:srgbClr val="C00000"/>
                    </a:solidFill>
                    <a:ea typeface="Times New Roman" panose="02020603050405020304" pitchFamily="18" charset="0"/>
                    <a:cs typeface="Arial" panose="020B0604020202020204" pitchFamily="34" charset="0"/>
                  </a:rPr>
                  <a:t>4- Prediction </a:t>
                </a:r>
              </a:p>
              <a:p>
                <a:endParaRPr lang="en-US" dirty="0">
                  <a:ea typeface="Times New Roman" panose="02020603050405020304" pitchFamily="18" charset="0"/>
                  <a:cs typeface="Arial" panose="020B0604020202020204" pitchFamily="34" charset="0"/>
                </a:endParaRPr>
              </a:p>
              <a:p>
                <a:r>
                  <a:rPr lang="fr-FR" dirty="0">
                    <a:effectLst/>
                    <a:ea typeface="Times New Roman" panose="02020603050405020304" pitchFamily="18" charset="0"/>
                    <a:cs typeface="Times-Roman"/>
                  </a:rPr>
                  <a:t>D’après les résultats obtenus, la classe prédite de l’instance </a:t>
                </a:r>
                <a14:m>
                  <m:oMath xmlns:m="http://schemas.openxmlformats.org/officeDocument/2006/math">
                    <m:r>
                      <m:rPr>
                        <m:sty m:val="p"/>
                      </m:rPr>
                      <a:rPr lang="fr-FR">
                        <a:effectLst/>
                        <a:latin typeface="Cambria Math" panose="02040503050406030204" pitchFamily="18" charset="0"/>
                        <a:ea typeface="Times New Roman" panose="02020603050405020304" pitchFamily="18" charset="0"/>
                        <a:cs typeface="Times-Roman"/>
                      </a:rPr>
                      <m:t>Rain</m:t>
                    </m:r>
                    <m:r>
                      <a:rPr lang="fr-FR">
                        <a:effectLst/>
                        <a:latin typeface="Cambria Math" panose="02040503050406030204" pitchFamily="18" charset="0"/>
                        <a:ea typeface="Times New Roman" panose="02020603050405020304" pitchFamily="18" charset="0"/>
                        <a:cs typeface="Times-Roman"/>
                      </a:rPr>
                      <m:t> </m:t>
                    </m:r>
                    <m:r>
                      <m:rPr>
                        <m:sty m:val="p"/>
                      </m:rPr>
                      <a:rPr lang="fr-FR">
                        <a:effectLst/>
                        <a:latin typeface="Cambria Math" panose="02040503050406030204" pitchFamily="18" charset="0"/>
                        <a:ea typeface="Times New Roman" panose="02020603050405020304" pitchFamily="18" charset="0"/>
                        <a:cs typeface="Times-Roman"/>
                      </a:rPr>
                      <m:t>Mild</m:t>
                    </m:r>
                    <m:r>
                      <a:rPr lang="fr-FR">
                        <a:effectLst/>
                        <a:latin typeface="Cambria Math" panose="02040503050406030204" pitchFamily="18" charset="0"/>
                        <a:ea typeface="Times New Roman" panose="02020603050405020304" pitchFamily="18" charset="0"/>
                        <a:cs typeface="Times-Roman"/>
                      </a:rPr>
                      <m:t> </m:t>
                    </m:r>
                    <m:r>
                      <m:rPr>
                        <m:sty m:val="p"/>
                      </m:rPr>
                      <a:rPr lang="fr-FR">
                        <a:effectLst/>
                        <a:latin typeface="Cambria Math" panose="02040503050406030204" pitchFamily="18" charset="0"/>
                        <a:ea typeface="Times New Roman" panose="02020603050405020304" pitchFamily="18" charset="0"/>
                        <a:cs typeface="Times-Roman"/>
                      </a:rPr>
                      <m:t>High</m:t>
                    </m:r>
                    <m:r>
                      <a:rPr lang="fr-FR">
                        <a:effectLst/>
                        <a:latin typeface="Cambria Math" panose="02040503050406030204" pitchFamily="18" charset="0"/>
                        <a:ea typeface="Times New Roman" panose="02020603050405020304" pitchFamily="18" charset="0"/>
                        <a:cs typeface="Times-Roman"/>
                      </a:rPr>
                      <m:t> </m:t>
                    </m:r>
                    <m:r>
                      <m:rPr>
                        <m:sty m:val="p"/>
                      </m:rPr>
                      <a:rPr lang="fr-FR">
                        <a:effectLst/>
                        <a:latin typeface="Cambria Math" panose="02040503050406030204" pitchFamily="18" charset="0"/>
                        <a:ea typeface="Times New Roman" panose="02020603050405020304" pitchFamily="18" charset="0"/>
                        <a:cs typeface="Times-Roman"/>
                      </a:rPr>
                      <m:t>Strong</m:t>
                    </m:r>
                  </m:oMath>
                </a14:m>
                <a:r>
                  <a:rPr lang="fr-FR" dirty="0">
                    <a:effectLst/>
                    <a:ea typeface="Times New Roman" panose="02020603050405020304" pitchFamily="18" charset="0"/>
                    <a:cs typeface="Times-Roman"/>
                  </a:rPr>
                  <a:t> est  </a:t>
                </a:r>
                <a14:m>
                  <m:oMath xmlns:m="http://schemas.openxmlformats.org/officeDocument/2006/math">
                    <m:sSub>
                      <m:sSubPr>
                        <m:ctrlPr>
                          <a:rPr lang="en-US"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𝑚𝑎𝑥</m:t>
                        </m:r>
                      </m:sub>
                    </m:sSub>
                    <m:r>
                      <a:rPr lang="fr-FR" i="1">
                        <a:latin typeface="Cambria Math" panose="02040503050406030204" pitchFamily="18" charset="0"/>
                      </a:rPr>
                      <m:t>=</m:t>
                    </m:r>
                  </m:oMath>
                </a14:m>
                <a:r>
                  <a:rPr lang="fr-FR" dirty="0">
                    <a:effectLst/>
                    <a:ea typeface="Times New Roman" panose="02020603050405020304" pitchFamily="18" charset="0"/>
                    <a:cs typeface="Times-Roman"/>
                  </a:rPr>
                  <a:t> No</a:t>
                </a:r>
                <a:r>
                  <a:rPr lang="fr-FR" sz="1800" dirty="0">
                    <a:effectLst/>
                    <a:latin typeface="Times-Roman"/>
                    <a:ea typeface="Times New Roman" panose="02020603050405020304" pitchFamily="18" charset="0"/>
                    <a:cs typeface="Times-Roman"/>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mc:Choice>
        <mc:Fallback xmlns="">
          <p:sp>
            <p:nvSpPr>
              <p:cNvPr id="2" name="TextBox 1">
                <a:extLst>
                  <a:ext uri="{FF2B5EF4-FFF2-40B4-BE49-F238E27FC236}">
                    <a16:creationId xmlns:a16="http://schemas.microsoft.com/office/drawing/2014/main" id="{F17B48B6-F6FD-4481-8BD8-86E6CA531649}"/>
                  </a:ext>
                </a:extLst>
              </p:cNvPr>
              <p:cNvSpPr txBox="1">
                <a:spLocks noRot="1" noChangeAspect="1" noMove="1" noResize="1" noEditPoints="1" noAdjustHandles="1" noChangeArrowheads="1" noChangeShapeType="1" noTextEdit="1"/>
              </p:cNvSpPr>
              <p:nvPr>
                <p:custDataLst>
                  <p:tags r:id="rId9"/>
                </p:custDataLst>
              </p:nvPr>
            </p:nvSpPr>
            <p:spPr>
              <a:xfrm>
                <a:off x="1251283" y="1976446"/>
                <a:ext cx="10180950" cy="3081356"/>
              </a:xfrm>
              <a:prstGeom prst="rect">
                <a:avLst/>
              </a:prstGeom>
              <a:blipFill>
                <a:blip r:embed="rId10"/>
                <a:stretch>
                  <a:fillRect l="-479" t="-988"/>
                </a:stretch>
              </a:blipFill>
            </p:spPr>
            <p:txBody>
              <a:bodyPr/>
              <a:lstStyle/>
              <a:p>
                <a:r>
                  <a:rPr lang="fr-FR">
                    <a:noFill/>
                  </a:rPr>
                  <a:t> </a:t>
                </a:r>
              </a:p>
            </p:txBody>
          </p:sp>
        </mc:Fallback>
      </mc:AlternateContent>
      <p:sp>
        <p:nvSpPr>
          <p:cNvPr id="9" name="Footer Placeholder 2">
            <a:extLst>
              <a:ext uri="{FF2B5EF4-FFF2-40B4-BE49-F238E27FC236}">
                <a16:creationId xmlns:a16="http://schemas.microsoft.com/office/drawing/2014/main" id="{B402A702-CAE8-4F2B-B12D-AE482F3DEFAD}"/>
              </a:ext>
            </a:extLst>
          </p:cNvPr>
          <p:cNvSpPr>
            <a:spLocks noGrp="1"/>
          </p:cNvSpPr>
          <p:nvPr>
            <p:ph type="ftr" sz="quarter" idx="11"/>
            <p:custDataLst>
              <p:tags r:id="rId5"/>
            </p:custDataLst>
          </p:nvPr>
        </p:nvSpPr>
        <p:spPr>
          <a:xfrm>
            <a:off x="1097279" y="6446838"/>
            <a:ext cx="6818262" cy="365125"/>
          </a:xfrm>
        </p:spPr>
        <p:txBody>
          <a:bodyPr/>
          <a:lstStyle/>
          <a:p>
            <a:r>
              <a:rPr lang="en-US" sz="800" dirty="0"/>
              <a:t>DR n. DIF</a:t>
            </a:r>
          </a:p>
          <a:p>
            <a:endParaRPr lang="en-US" dirty="0"/>
          </a:p>
        </p:txBody>
      </p:sp>
      <p:sp>
        <p:nvSpPr>
          <p:cNvPr id="3" name="TextBox 2">
            <a:extLst>
              <a:ext uri="{FF2B5EF4-FFF2-40B4-BE49-F238E27FC236}">
                <a16:creationId xmlns:a16="http://schemas.microsoft.com/office/drawing/2014/main" id="{51378E2D-76D6-4AB5-CDFF-1A730AED0A1D}"/>
              </a:ext>
            </a:extLst>
          </p:cNvPr>
          <p:cNvSpPr txBox="1"/>
          <p:nvPr>
            <p:custDataLst>
              <p:tags r:id="rId6"/>
            </p:custDataLst>
          </p:nvPr>
        </p:nvSpPr>
        <p:spPr>
          <a:xfrm>
            <a:off x="759767" y="1266887"/>
            <a:ext cx="8091505" cy="1277273"/>
          </a:xfrm>
          <a:prstGeom prst="rect">
            <a:avLst/>
          </a:prstGeom>
          <a:noFill/>
        </p:spPr>
        <p:txBody>
          <a:bodyPr wrap="square">
            <a:spAutoFit/>
          </a:bodyPr>
          <a:lstStyle/>
          <a:p>
            <a:pPr lvl="1">
              <a:spcBef>
                <a:spcPts val="600"/>
              </a:spcBef>
            </a:pPr>
            <a:r>
              <a:rPr lang="fr-FR" sz="1800" b="1" noProof="1">
                <a:effectLst>
                  <a:outerShdw blurRad="38100" dist="38100" dir="2700000" algn="tl">
                    <a:srgbClr val="000000">
                      <a:alpha val="43137"/>
                    </a:srgbClr>
                  </a:outerShdw>
                </a:effectLst>
                <a:latin typeface="Franklin Gothic Book (Body)"/>
              </a:rPr>
              <a:t>2.3.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Exemple</a:t>
            </a:r>
            <a:r>
              <a:rPr lang="fr-FR"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rPr>
              <a:t> : Valeurs nominales</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4" name="Slide Number Placeholder 3">
            <a:extLst>
              <a:ext uri="{FF2B5EF4-FFF2-40B4-BE49-F238E27FC236}">
                <a16:creationId xmlns:a16="http://schemas.microsoft.com/office/drawing/2014/main" id="{6B98E7A0-3E31-E921-2035-043783538A44}"/>
              </a:ext>
            </a:extLst>
          </p:cNvPr>
          <p:cNvSpPr>
            <a:spLocks noGrp="1"/>
          </p:cNvSpPr>
          <p:nvPr>
            <p:ph type="sldNum" sz="quarter" idx="12"/>
            <p:custDataLst>
              <p:tags r:id="rId7"/>
            </p:custDataLst>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55597127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3CD02-6868-41C7-8ECF-FCC3BDDCC412}"/>
              </a:ext>
            </a:extLst>
          </p:cNvPr>
          <p:cNvSpPr txBox="1">
            <a:spLocks noGrp="1"/>
          </p:cNvSpPr>
          <p:nvPr>
            <p:ph type="title"/>
            <p:custDataLst>
              <p:tags r:id="rId1"/>
            </p:custDataLst>
          </p:nvPr>
        </p:nvSpPr>
        <p:spPr>
          <a:xfrm>
            <a:off x="1096963" y="28733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Naïve Bayes</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1" name="TextBox 10">
            <a:extLst>
              <a:ext uri="{FF2B5EF4-FFF2-40B4-BE49-F238E27FC236}">
                <a16:creationId xmlns:a16="http://schemas.microsoft.com/office/drawing/2014/main" id="{D085DD17-3A8B-4235-9D98-397A8C3B4068}"/>
              </a:ext>
            </a:extLst>
          </p:cNvPr>
          <p:cNvSpPr txBox="1"/>
          <p:nvPr>
            <p:custDataLst>
              <p:tags r:id="rId2"/>
            </p:custDataLst>
          </p:nvPr>
        </p:nvSpPr>
        <p:spPr>
          <a:xfrm>
            <a:off x="759767" y="1266887"/>
            <a:ext cx="8091505" cy="1277273"/>
          </a:xfrm>
          <a:prstGeom prst="rect">
            <a:avLst/>
          </a:prstGeom>
          <a:noFill/>
        </p:spPr>
        <p:txBody>
          <a:bodyPr wrap="square">
            <a:spAutoFit/>
          </a:bodyPr>
          <a:lstStyle/>
          <a:p>
            <a:pPr lvl="1">
              <a:spcBef>
                <a:spcPts val="600"/>
              </a:spcBef>
            </a:pPr>
            <a:r>
              <a:rPr lang="fr-FR" sz="1800" b="1" noProof="1">
                <a:effectLst>
                  <a:outerShdw blurRad="38100" dist="38100" dir="2700000" algn="tl">
                    <a:srgbClr val="000000">
                      <a:alpha val="43137"/>
                    </a:srgbClr>
                  </a:outerShdw>
                </a:effectLst>
                <a:latin typeface="Franklin Gothic Book (Body)"/>
              </a:rPr>
              <a:t>2.4.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Estimateur de LAPLACE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12" name="TextBox 11">
            <a:extLst>
              <a:ext uri="{FF2B5EF4-FFF2-40B4-BE49-F238E27FC236}">
                <a16:creationId xmlns:a16="http://schemas.microsoft.com/office/drawing/2014/main" id="{B9453D04-6615-40BB-8F0B-C0890CF91051}"/>
              </a:ext>
            </a:extLst>
          </p:cNvPr>
          <p:cNvSpPr txBox="1"/>
          <p:nvPr>
            <p:custDataLst>
              <p:tags r:id="rId3"/>
            </p:custDataLst>
          </p:nvPr>
        </p:nvSpPr>
        <p:spPr>
          <a:xfrm>
            <a:off x="3066047" y="3244334"/>
            <a:ext cx="6132094" cy="369332"/>
          </a:xfrm>
          <a:prstGeom prst="rect">
            <a:avLst/>
          </a:prstGeom>
          <a:noFill/>
        </p:spPr>
        <p:txBody>
          <a:bodyPr wrap="square">
            <a:spAutoFit/>
          </a:bodyPr>
          <a:lstStyle/>
          <a:p>
            <a:endParaRPr lang="fr-FR"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C9DB4E-D6FF-47AB-BDFD-296F40F60DFC}"/>
                  </a:ext>
                </a:extLst>
              </p:cNvPr>
              <p:cNvSpPr txBox="1"/>
              <p:nvPr>
                <p:custDataLst>
                  <p:tags r:id="rId4"/>
                </p:custDataLst>
              </p:nvPr>
            </p:nvSpPr>
            <p:spPr>
              <a:xfrm>
                <a:off x="1243263" y="2229853"/>
                <a:ext cx="10058400" cy="4284956"/>
              </a:xfrm>
              <a:prstGeom prst="rect">
                <a:avLst/>
              </a:prstGeom>
              <a:noFill/>
            </p:spPr>
            <p:txBody>
              <a:bodyPr wrap="square" rtlCol="0">
                <a:spAutoFit/>
              </a:bodyPr>
              <a:lstStyle/>
              <a:p>
                <a:r>
                  <a:rPr lang="fr-FR" b="1" dirty="0">
                    <a:solidFill>
                      <a:srgbClr val="C00000"/>
                    </a:solidFill>
                    <a:latin typeface="Times-Roman"/>
                    <a:ea typeface="Times New Roman" panose="02020603050405020304" pitchFamily="18" charset="0"/>
                    <a:cs typeface="Times-Roman"/>
                  </a:rPr>
                  <a:t>- I</a:t>
                </a:r>
                <a:r>
                  <a:rPr lang="fr-FR" sz="1800" b="1" dirty="0">
                    <a:solidFill>
                      <a:srgbClr val="C00000"/>
                    </a:solidFill>
                    <a:effectLst/>
                    <a:latin typeface="Times-Roman"/>
                    <a:ea typeface="Times New Roman" panose="02020603050405020304" pitchFamily="18" charset="0"/>
                    <a:cs typeface="Times-Roman"/>
                  </a:rPr>
                  <a:t>nconvénients de Naïve Bayes: </a:t>
                </a:r>
                <a:r>
                  <a:rPr lang="fr-FR" sz="1800" dirty="0">
                    <a:effectLst/>
                    <a:latin typeface="Times-Roman"/>
                    <a:ea typeface="Times New Roman" panose="02020603050405020304" pitchFamily="18" charset="0"/>
                    <a:cs typeface="Times-Roman"/>
                  </a:rPr>
                  <a:t>une probabilité d’un attribut peut neutraliser la valeur des probabilités des autres attributs si une valeur d’attribut n’est pas associée à toutes les classes dans la base d’apprentissage.</a:t>
                </a:r>
                <a:endParaRPr lang="fr-FR" dirty="0">
                  <a:latin typeface="Times-Roman"/>
                  <a:ea typeface="Times New Roman" panose="02020603050405020304" pitchFamily="18" charset="0"/>
                  <a:cs typeface="Arial" panose="020B0604020202020204" pitchFamily="34" charset="0"/>
                </a:endParaRPr>
              </a:p>
              <a:p>
                <a:r>
                  <a:rPr lang="fr-FR" sz="1800" b="1" dirty="0">
                    <a:solidFill>
                      <a:srgbClr val="C00000"/>
                    </a:solidFill>
                    <a:effectLst/>
                    <a:latin typeface="Times-Roman"/>
                    <a:ea typeface="Times New Roman" panose="02020603050405020304" pitchFamily="18" charset="0"/>
                    <a:cs typeface="Arial" panose="020B0604020202020204" pitchFamily="34" charset="0"/>
                  </a:rPr>
                  <a:t>- Exemple :</a:t>
                </a:r>
                <a:r>
                  <a:rPr lang="fr-FR" sz="1800" dirty="0">
                    <a:effectLst/>
                    <a:latin typeface="Times-Roman"/>
                    <a:ea typeface="Times New Roman" panose="02020603050405020304" pitchFamily="18" charset="0"/>
                    <a:cs typeface="Arial" panose="020B0604020202020204" pitchFamily="34" charset="0"/>
                  </a:rPr>
                  <a:t> </a:t>
                </a:r>
                <a14:m>
                  <m:oMath xmlns:m="http://schemas.openxmlformats.org/officeDocument/2006/math">
                    <m:r>
                      <m:rPr>
                        <m:sty m:val="p"/>
                      </m:rPr>
                      <a:rPr lang="fr-FR" sz="1800" smtClean="0">
                        <a:effectLst/>
                        <a:latin typeface="Cambria Math" panose="02040503050406030204" pitchFamily="18" charset="0"/>
                        <a:ea typeface="Times New Roman" panose="02020603050405020304" pitchFamily="18" charset="0"/>
                        <a:cs typeface="Times-Roman"/>
                      </a:rPr>
                      <m:t>Pr</m:t>
                    </m:r>
                    <m:r>
                      <a:rPr lang="fr-FR" sz="1800" smtClean="0">
                        <a:effectLst/>
                        <a:latin typeface="Cambria Math" panose="02040503050406030204" pitchFamily="18" charset="0"/>
                        <a:ea typeface="Times New Roman" panose="02020603050405020304" pitchFamily="18" charset="0"/>
                        <a:cs typeface="Times-Roman"/>
                      </a:rPr>
                      <m:t>(</m:t>
                    </m:r>
                    <m:r>
                      <m:rPr>
                        <m:sty m:val="p"/>
                      </m:rPr>
                      <a:rPr lang="fr-FR" sz="1800" smtClean="0">
                        <a:effectLst/>
                        <a:latin typeface="Cambria Math" panose="02040503050406030204" pitchFamily="18" charset="0"/>
                        <a:ea typeface="Times New Roman" panose="02020603050405020304" pitchFamily="18" charset="0"/>
                        <a:cs typeface="Times-Roman"/>
                      </a:rPr>
                      <m:t>No</m:t>
                    </m:r>
                    <m:r>
                      <a:rPr lang="fr-FR" sz="1800" smtClean="0">
                        <a:effectLst/>
                        <a:latin typeface="Cambria Math" panose="02040503050406030204" pitchFamily="18" charset="0"/>
                        <a:ea typeface="Times New Roman" panose="02020603050405020304" pitchFamily="18" charset="0"/>
                        <a:cs typeface="Times-Roman"/>
                      </a:rPr>
                      <m:t> | </m:t>
                    </m:r>
                    <m:r>
                      <m:rPr>
                        <m:sty m:val="p"/>
                      </m:rPr>
                      <a:rPr lang="fr-FR" sz="1800" smtClean="0">
                        <a:effectLst/>
                        <a:latin typeface="Cambria Math" panose="02040503050406030204" pitchFamily="18" charset="0"/>
                        <a:ea typeface="Times New Roman" panose="02020603050405020304" pitchFamily="18" charset="0"/>
                        <a:cs typeface="Times-Roman"/>
                      </a:rPr>
                      <m:t>Overcast</m:t>
                    </m:r>
                    <m:r>
                      <a:rPr lang="fr-FR" sz="1800" smtClean="0">
                        <a:effectLst/>
                        <a:latin typeface="Cambria Math" panose="02040503050406030204" pitchFamily="18" charset="0"/>
                        <a:ea typeface="Times New Roman" panose="02020603050405020304" pitchFamily="18" charset="0"/>
                        <a:cs typeface="Times-Roman"/>
                      </a:rPr>
                      <m:t> </m:t>
                    </m:r>
                    <m:r>
                      <m:rPr>
                        <m:sty m:val="p"/>
                      </m:rPr>
                      <a:rPr lang="fr-FR" sz="1800" smtClean="0">
                        <a:effectLst/>
                        <a:latin typeface="Cambria Math" panose="02040503050406030204" pitchFamily="18" charset="0"/>
                        <a:ea typeface="Times New Roman" panose="02020603050405020304" pitchFamily="18" charset="0"/>
                        <a:cs typeface="Times-Roman"/>
                      </a:rPr>
                      <m:t>Mild</m:t>
                    </m:r>
                    <m:r>
                      <a:rPr lang="fr-FR" sz="1800" smtClean="0">
                        <a:effectLst/>
                        <a:latin typeface="Cambria Math" panose="02040503050406030204" pitchFamily="18" charset="0"/>
                        <a:ea typeface="Times New Roman" panose="02020603050405020304" pitchFamily="18" charset="0"/>
                        <a:cs typeface="Times-Roman"/>
                      </a:rPr>
                      <m:t> </m:t>
                    </m:r>
                    <m:r>
                      <m:rPr>
                        <m:sty m:val="p"/>
                      </m:rPr>
                      <a:rPr lang="fr-FR" sz="1800" smtClean="0">
                        <a:effectLst/>
                        <a:latin typeface="Cambria Math" panose="02040503050406030204" pitchFamily="18" charset="0"/>
                        <a:ea typeface="Times New Roman" panose="02020603050405020304" pitchFamily="18" charset="0"/>
                        <a:cs typeface="Times-Roman"/>
                      </a:rPr>
                      <m:t>High</m:t>
                    </m:r>
                    <m:r>
                      <a:rPr lang="fr-FR" sz="1800" smtClean="0">
                        <a:effectLst/>
                        <a:latin typeface="Cambria Math" panose="02040503050406030204" pitchFamily="18" charset="0"/>
                        <a:ea typeface="Times New Roman" panose="02020603050405020304" pitchFamily="18" charset="0"/>
                        <a:cs typeface="Times-Roman"/>
                      </a:rPr>
                      <m:t> </m:t>
                    </m:r>
                    <m:r>
                      <m:rPr>
                        <m:sty m:val="p"/>
                      </m:rPr>
                      <a:rPr lang="fr-FR" sz="1800" smtClean="0">
                        <a:effectLst/>
                        <a:latin typeface="Cambria Math" panose="02040503050406030204" pitchFamily="18" charset="0"/>
                        <a:ea typeface="Times New Roman" panose="02020603050405020304" pitchFamily="18" charset="0"/>
                        <a:cs typeface="Times-Roman"/>
                      </a:rPr>
                      <m:t>Strong</m:t>
                    </m:r>
                    <m:r>
                      <a:rPr lang="fr-FR" sz="1800" smtClean="0">
                        <a:effectLst/>
                        <a:latin typeface="Cambria Math" panose="02040503050406030204" pitchFamily="18" charset="0"/>
                        <a:ea typeface="Times New Roman" panose="02020603050405020304" pitchFamily="18" charset="0"/>
                        <a:cs typeface="Times-Roman"/>
                      </a:rPr>
                      <m:t>) = </m:t>
                    </m:r>
                    <m:f>
                      <m:fPr>
                        <m:ctrlPr>
                          <a:rPr lang="en-US" sz="1800" i="1">
                            <a:effectLst/>
                            <a:latin typeface="Cambria Math" panose="02040503050406030204" pitchFamily="18" charset="0"/>
                            <a:ea typeface="Times New Roman" panose="02020603050405020304" pitchFamily="18" charset="0"/>
                            <a:cs typeface="Times-Roman"/>
                          </a:rPr>
                        </m:ctrlPr>
                      </m:fPr>
                      <m:num>
                        <m:f>
                          <m:fPr>
                            <m:ctrlPr>
                              <a:rPr lang="en-US" sz="1800" b="1" i="1">
                                <a:solidFill>
                                  <a:srgbClr val="FF0000"/>
                                </a:solidFill>
                                <a:effectLst/>
                                <a:latin typeface="Cambria Math" panose="02040503050406030204" pitchFamily="18" charset="0"/>
                                <a:ea typeface="Times New Roman" panose="02020603050405020304" pitchFamily="18" charset="0"/>
                                <a:cs typeface="Times-Roman"/>
                              </a:rPr>
                            </m:ctrlPr>
                          </m:fPr>
                          <m:num>
                            <m:r>
                              <a:rPr lang="fr-FR" sz="1800" b="1" i="1">
                                <a:solidFill>
                                  <a:srgbClr val="FF0000"/>
                                </a:solidFill>
                                <a:effectLst/>
                                <a:latin typeface="Cambria Math" panose="02040503050406030204" pitchFamily="18" charset="0"/>
                                <a:ea typeface="Times New Roman" panose="02020603050405020304" pitchFamily="18" charset="0"/>
                                <a:cs typeface="Times-Roman"/>
                              </a:rPr>
                              <m:t>𝟎</m:t>
                            </m:r>
                          </m:num>
                          <m:den>
                            <m:r>
                              <a:rPr lang="fr-FR" sz="1800" b="1" i="1">
                                <a:solidFill>
                                  <a:srgbClr val="FF0000"/>
                                </a:solidFill>
                                <a:effectLst/>
                                <a:latin typeface="Cambria Math" panose="02040503050406030204" pitchFamily="18" charset="0"/>
                                <a:ea typeface="Times New Roman" panose="02020603050405020304" pitchFamily="18" charset="0"/>
                                <a:cs typeface="Times-Roman"/>
                              </a:rPr>
                              <m:t>𝟓</m:t>
                            </m:r>
                          </m:den>
                        </m:f>
                        <m:r>
                          <a:rPr lang="fr-FR" sz="1800" i="1">
                            <a:effectLst/>
                            <a:latin typeface="Cambria Math" panose="02040503050406030204" pitchFamily="18" charset="0"/>
                            <a:ea typeface="Times New Roman" panose="02020603050405020304" pitchFamily="18" charset="0"/>
                            <a:cs typeface="Times-Roman"/>
                          </a:rPr>
                          <m:t>∗ </m:t>
                        </m:r>
                        <m:f>
                          <m:fPr>
                            <m:ctrlPr>
                              <a:rPr lang="en-US" sz="1800" i="1">
                                <a:effectLst/>
                                <a:latin typeface="Cambria Math" panose="02040503050406030204" pitchFamily="18" charset="0"/>
                                <a:ea typeface="Times New Roman" panose="020206030504050203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2</m:t>
                            </m:r>
                          </m:num>
                          <m:den>
                            <m:r>
                              <a:rPr lang="fr-FR" sz="1800" i="1">
                                <a:effectLst/>
                                <a:latin typeface="Cambria Math" panose="02040503050406030204" pitchFamily="18" charset="0"/>
                                <a:ea typeface="Times New Roman" panose="02020603050405020304" pitchFamily="18" charset="0"/>
                                <a:cs typeface="Times-Roman"/>
                              </a:rPr>
                              <m:t>5</m:t>
                            </m:r>
                          </m:den>
                        </m:f>
                        <m:r>
                          <a:rPr lang="fr-FR" sz="1800" i="1">
                            <a:effectLst/>
                            <a:latin typeface="Cambria Math" panose="02040503050406030204" pitchFamily="18" charset="0"/>
                            <a:ea typeface="Times New Roman" panose="02020603050405020304" pitchFamily="18" charset="0"/>
                            <a:cs typeface="Times-Roman"/>
                          </a:rPr>
                          <m:t>∗ </m:t>
                        </m:r>
                        <m:f>
                          <m:fPr>
                            <m:ctrlPr>
                              <a:rPr lang="en-US" sz="1800" i="1">
                                <a:effectLst/>
                                <a:latin typeface="Cambria Math" panose="02040503050406030204" pitchFamily="18" charset="0"/>
                                <a:ea typeface="Times New Roman" panose="020206030504050203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4</m:t>
                            </m:r>
                          </m:num>
                          <m:den>
                            <m:r>
                              <a:rPr lang="fr-FR" sz="1800" i="1">
                                <a:effectLst/>
                                <a:latin typeface="Cambria Math" panose="02040503050406030204" pitchFamily="18" charset="0"/>
                                <a:ea typeface="Times New Roman" panose="02020603050405020304" pitchFamily="18" charset="0"/>
                                <a:cs typeface="Times-Roman"/>
                              </a:rPr>
                              <m:t>5</m:t>
                            </m:r>
                          </m:den>
                        </m:f>
                        <m:r>
                          <a:rPr lang="fr-FR" sz="1800" i="1">
                            <a:effectLst/>
                            <a:latin typeface="Cambria Math" panose="02040503050406030204" pitchFamily="18" charset="0"/>
                            <a:ea typeface="Times New Roman" panose="02020603050405020304" pitchFamily="18" charset="0"/>
                            <a:cs typeface="Times-Roman"/>
                          </a:rPr>
                          <m:t> ∗ </m:t>
                        </m:r>
                        <m:f>
                          <m:fPr>
                            <m:ctrlPr>
                              <a:rPr lang="en-US" sz="1800" i="1">
                                <a:effectLst/>
                                <a:latin typeface="Cambria Math" panose="02040503050406030204" pitchFamily="18" charset="0"/>
                                <a:ea typeface="Times New Roman" panose="020206030504050203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3</m:t>
                            </m:r>
                          </m:num>
                          <m:den>
                            <m:r>
                              <a:rPr lang="fr-FR" sz="1800" i="1">
                                <a:effectLst/>
                                <a:latin typeface="Cambria Math" panose="02040503050406030204" pitchFamily="18" charset="0"/>
                                <a:ea typeface="Times New Roman" panose="02020603050405020304" pitchFamily="18" charset="0"/>
                                <a:cs typeface="Times-Roman"/>
                              </a:rPr>
                              <m:t>5</m:t>
                            </m:r>
                          </m:den>
                        </m:f>
                        <m:r>
                          <a:rPr lang="fr-FR" sz="1800" i="1">
                            <a:effectLst/>
                            <a:latin typeface="Cambria Math" panose="02040503050406030204" pitchFamily="18" charset="0"/>
                            <a:ea typeface="Times New Roman" panose="02020603050405020304" pitchFamily="18" charset="0"/>
                            <a:cs typeface="Times-Roman"/>
                          </a:rPr>
                          <m:t>∗ </m:t>
                        </m:r>
                        <m:f>
                          <m:fPr>
                            <m:ctrlPr>
                              <a:rPr lang="en-US" sz="1800" i="1">
                                <a:effectLst/>
                                <a:latin typeface="Cambria Math" panose="02040503050406030204" pitchFamily="18" charset="0"/>
                                <a:ea typeface="Times New Roman" panose="020206030504050203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5</m:t>
                            </m:r>
                          </m:num>
                          <m:den>
                            <m:r>
                              <a:rPr lang="fr-FR" sz="1800" i="1">
                                <a:effectLst/>
                                <a:latin typeface="Cambria Math" panose="02040503050406030204" pitchFamily="18" charset="0"/>
                                <a:ea typeface="Times New Roman" panose="02020603050405020304" pitchFamily="18" charset="0"/>
                                <a:cs typeface="Times-Roman"/>
                              </a:rPr>
                              <m:t>14</m:t>
                            </m:r>
                          </m:den>
                        </m:f>
                        <m:r>
                          <a:rPr lang="fr-FR" sz="1800" i="1">
                            <a:effectLst/>
                            <a:latin typeface="Cambria Math" panose="02040503050406030204" pitchFamily="18" charset="0"/>
                            <a:ea typeface="Times New Roman" panose="02020603050405020304" pitchFamily="18" charset="0"/>
                            <a:cs typeface="Times-Roman"/>
                          </a:rPr>
                          <m:t> </m:t>
                        </m:r>
                      </m:num>
                      <m:den>
                        <m:func>
                          <m:funcPr>
                            <m:ctrlPr>
                              <a:rPr lang="en-US" sz="1800" i="1">
                                <a:effectLst/>
                                <a:latin typeface="Cambria Math" panose="02040503050406030204" pitchFamily="18" charset="0"/>
                                <a:ea typeface="Times New Roman" panose="02020603050405020304" pitchFamily="18" charset="0"/>
                                <a:cs typeface="Times-Roman"/>
                              </a:rPr>
                            </m:ctrlPr>
                          </m:funcPr>
                          <m:fName>
                            <m:r>
                              <m:rPr>
                                <m:sty m:val="p"/>
                              </m:rPr>
                              <a:rPr lang="fr-FR" sz="1800">
                                <a:effectLst/>
                                <a:latin typeface="Cambria Math" panose="02040503050406030204" pitchFamily="18" charset="0"/>
                                <a:ea typeface="Times New Roman" panose="02020603050405020304" pitchFamily="18" charset="0"/>
                                <a:cs typeface="Times-Roman"/>
                              </a:rPr>
                              <m:t>Pr</m:t>
                            </m:r>
                          </m:fName>
                          <m:e>
                            <m:d>
                              <m:dPr>
                                <m:ctrlPr>
                                  <a:rPr lang="en-US" sz="1800" i="1">
                                    <a:effectLst/>
                                    <a:latin typeface="Cambria Math" panose="02040503050406030204" pitchFamily="18" charset="0"/>
                                    <a:ea typeface="Times New Roman" panose="02020603050405020304" pitchFamily="18" charset="0"/>
                                    <a:cs typeface="Times-Roman"/>
                                  </a:rPr>
                                </m:ctrlPr>
                              </m:dPr>
                              <m:e>
                                <m:r>
                                  <m:rPr>
                                    <m:sty m:val="p"/>
                                  </m:rPr>
                                  <a:rPr lang="fr-FR" sz="1800">
                                    <a:effectLst/>
                                    <a:latin typeface="Cambria Math" panose="02040503050406030204" pitchFamily="18" charset="0"/>
                                    <a:ea typeface="Times New Roman" panose="02020603050405020304" pitchFamily="18" charset="0"/>
                                    <a:cs typeface="Times-Roman"/>
                                  </a:rPr>
                                  <m:t>Rain</m:t>
                                </m:r>
                                <m:r>
                                  <a:rPr lang="fr-FR" sz="1800">
                                    <a:effectLst/>
                                    <a:latin typeface="Cambria Math" panose="02040503050406030204" pitchFamily="18" charset="0"/>
                                    <a:ea typeface="Times New Roman" panose="02020603050405020304" pitchFamily="18" charset="0"/>
                                    <a:cs typeface="Times-Roman"/>
                                  </a:rPr>
                                  <m:t> </m:t>
                                </m:r>
                                <m:r>
                                  <m:rPr>
                                    <m:sty m:val="p"/>
                                  </m:rPr>
                                  <a:rPr lang="fr-FR" sz="1800">
                                    <a:effectLst/>
                                    <a:latin typeface="Cambria Math" panose="02040503050406030204" pitchFamily="18" charset="0"/>
                                    <a:ea typeface="Times New Roman" panose="02020603050405020304" pitchFamily="18" charset="0"/>
                                    <a:cs typeface="Times-Roman"/>
                                  </a:rPr>
                                  <m:t>Mild</m:t>
                                </m:r>
                                <m:r>
                                  <a:rPr lang="fr-FR" sz="1800">
                                    <a:effectLst/>
                                    <a:latin typeface="Cambria Math" panose="02040503050406030204" pitchFamily="18" charset="0"/>
                                    <a:ea typeface="Times New Roman" panose="02020603050405020304" pitchFamily="18" charset="0"/>
                                    <a:cs typeface="Times-Roman"/>
                                  </a:rPr>
                                  <m:t> </m:t>
                                </m:r>
                                <m:r>
                                  <m:rPr>
                                    <m:sty m:val="p"/>
                                  </m:rPr>
                                  <a:rPr lang="fr-FR" sz="1800">
                                    <a:effectLst/>
                                    <a:latin typeface="Cambria Math" panose="02040503050406030204" pitchFamily="18" charset="0"/>
                                    <a:ea typeface="Times New Roman" panose="02020603050405020304" pitchFamily="18" charset="0"/>
                                    <a:cs typeface="Times-Roman"/>
                                  </a:rPr>
                                  <m:t>High</m:t>
                                </m:r>
                                <m:r>
                                  <a:rPr lang="fr-FR" sz="1800">
                                    <a:effectLst/>
                                    <a:latin typeface="Cambria Math" panose="02040503050406030204" pitchFamily="18" charset="0"/>
                                    <a:ea typeface="Times New Roman" panose="02020603050405020304" pitchFamily="18" charset="0"/>
                                    <a:cs typeface="Times-Roman"/>
                                  </a:rPr>
                                  <m:t> </m:t>
                                </m:r>
                                <m:r>
                                  <m:rPr>
                                    <m:sty m:val="p"/>
                                  </m:rPr>
                                  <a:rPr lang="fr-FR" sz="1800">
                                    <a:effectLst/>
                                    <a:latin typeface="Cambria Math" panose="02040503050406030204" pitchFamily="18" charset="0"/>
                                    <a:ea typeface="Times New Roman" panose="02020603050405020304" pitchFamily="18" charset="0"/>
                                    <a:cs typeface="Times-Roman"/>
                                  </a:rPr>
                                  <m:t>Strong</m:t>
                                </m:r>
                              </m:e>
                            </m:d>
                          </m:e>
                        </m:func>
                      </m:den>
                    </m:f>
                    <m:r>
                      <a:rPr lang="fr-FR" sz="1800" i="1">
                        <a:effectLst/>
                        <a:latin typeface="Cambria Math" panose="02040503050406030204" pitchFamily="18" charset="0"/>
                        <a:ea typeface="Times New Roman" panose="02020603050405020304" pitchFamily="18" charset="0"/>
                        <a:cs typeface="Times-Roman"/>
                      </a:rPr>
                      <m:t>= </m:t>
                    </m:r>
                    <m:r>
                      <a:rPr lang="fr-FR" sz="1800" b="1" i="1">
                        <a:solidFill>
                          <a:srgbClr val="FF0000"/>
                        </a:solidFill>
                        <a:effectLst/>
                        <a:latin typeface="Cambria Math" panose="02040503050406030204" pitchFamily="18" charset="0"/>
                        <a:ea typeface="Times New Roman" panose="02020603050405020304" pitchFamily="18" charset="0"/>
                        <a:cs typeface="Times-Roman"/>
                      </a:rPr>
                      <m:t>𝟎</m:t>
                    </m:r>
                  </m:oMath>
                </a14:m>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r>
                  <a:rPr lang="en-US" dirty="0">
                    <a:latin typeface="Calibri" panose="020F0502020204030204" pitchFamily="34" charset="0"/>
                    <a:ea typeface="Times New Roman" panose="02020603050405020304" pitchFamily="18" charset="0"/>
                    <a:cs typeface="Arial" panose="020B0604020202020204" pitchFamily="34" charset="0"/>
                  </a:rPr>
                  <a:t>- </a:t>
                </a:r>
                <a:r>
                  <a:rPr lang="en-US" sz="1800" dirty="0">
                    <a:effectLst/>
                    <a:latin typeface="Calibri" panose="020F0502020204030204" pitchFamily="34" charset="0"/>
                    <a:ea typeface="Times New Roman" panose="02020603050405020304" pitchFamily="18" charset="0"/>
                    <a:cs typeface="Arial" panose="020B0604020202020204" pitchFamily="34" charset="0"/>
                  </a:rPr>
                  <a:t>L</a:t>
                </a:r>
                <a:r>
                  <a:rPr lang="fr-FR" sz="1800" dirty="0">
                    <a:effectLst/>
                    <a:latin typeface="Times-Roman"/>
                    <a:ea typeface="Times New Roman" panose="02020603050405020304" pitchFamily="18" charset="0"/>
                    <a:cs typeface="Times-Roman"/>
                  </a:rPr>
                  <a:t>a probabilité de l’instance : </a:t>
                </a:r>
                <a14:m>
                  <m:oMath xmlns:m="http://schemas.openxmlformats.org/officeDocument/2006/math">
                    <m:r>
                      <m:rPr>
                        <m:sty m:val="p"/>
                      </m:rPr>
                      <a:rPr lang="fr-FR" sz="1800">
                        <a:effectLst/>
                        <a:latin typeface="Cambria Math" panose="02040503050406030204" pitchFamily="18" charset="0"/>
                        <a:ea typeface="Times New Roman" panose="02020603050405020304" pitchFamily="18" charset="0"/>
                        <a:cs typeface="Times-Roman"/>
                      </a:rPr>
                      <m:t>Overcast</m:t>
                    </m:r>
                    <m:r>
                      <a:rPr lang="fr-FR" sz="1800">
                        <a:effectLst/>
                        <a:latin typeface="Cambria Math" panose="02040503050406030204" pitchFamily="18" charset="0"/>
                        <a:ea typeface="Times New Roman" panose="02020603050405020304" pitchFamily="18" charset="0"/>
                        <a:cs typeface="Times-Roman"/>
                      </a:rPr>
                      <m:t> </m:t>
                    </m:r>
                    <m:r>
                      <m:rPr>
                        <m:sty m:val="p"/>
                      </m:rPr>
                      <a:rPr lang="fr-FR" sz="1800">
                        <a:effectLst/>
                        <a:latin typeface="Cambria Math" panose="02040503050406030204" pitchFamily="18" charset="0"/>
                        <a:ea typeface="Times New Roman" panose="02020603050405020304" pitchFamily="18" charset="0"/>
                        <a:cs typeface="Times-Roman"/>
                      </a:rPr>
                      <m:t>Mild</m:t>
                    </m:r>
                    <m:r>
                      <a:rPr lang="fr-FR" sz="1800">
                        <a:effectLst/>
                        <a:latin typeface="Cambria Math" panose="02040503050406030204" pitchFamily="18" charset="0"/>
                        <a:ea typeface="Times New Roman" panose="02020603050405020304" pitchFamily="18" charset="0"/>
                        <a:cs typeface="Times-Roman"/>
                      </a:rPr>
                      <m:t> </m:t>
                    </m:r>
                    <m:r>
                      <m:rPr>
                        <m:sty m:val="p"/>
                      </m:rPr>
                      <a:rPr lang="fr-FR" sz="1800">
                        <a:effectLst/>
                        <a:latin typeface="Cambria Math" panose="02040503050406030204" pitchFamily="18" charset="0"/>
                        <a:ea typeface="Times New Roman" panose="02020603050405020304" pitchFamily="18" charset="0"/>
                        <a:cs typeface="Times-Roman"/>
                      </a:rPr>
                      <m:t>High</m:t>
                    </m:r>
                    <m:r>
                      <a:rPr lang="fr-FR" sz="1800">
                        <a:effectLst/>
                        <a:latin typeface="Cambria Math" panose="02040503050406030204" pitchFamily="18" charset="0"/>
                        <a:ea typeface="Times New Roman" panose="02020603050405020304" pitchFamily="18" charset="0"/>
                        <a:cs typeface="Times-Roman"/>
                      </a:rPr>
                      <m:t> </m:t>
                    </m:r>
                    <m:r>
                      <m:rPr>
                        <m:sty m:val="p"/>
                      </m:rPr>
                      <a:rPr lang="fr-FR" sz="1800">
                        <a:effectLst/>
                        <a:latin typeface="Cambria Math" panose="02040503050406030204" pitchFamily="18" charset="0"/>
                        <a:ea typeface="Times New Roman" panose="02020603050405020304" pitchFamily="18" charset="0"/>
                        <a:cs typeface="Times-Roman"/>
                      </a:rPr>
                      <m:t>Strong</m:t>
                    </m:r>
                  </m:oMath>
                </a14:m>
                <a:r>
                  <a:rPr lang="fr-FR" sz="1800" dirty="0">
                    <a:effectLst/>
                    <a:latin typeface="Times-Roman"/>
                    <a:ea typeface="Times New Roman" panose="02020603050405020304" pitchFamily="18" charset="0"/>
                    <a:cs typeface="Times-Roman"/>
                  </a:rPr>
                  <a:t> d’être non est 0 quel que soit les valeurs des autres probabilités à cause de Pr(Overcast| No)!!!</a:t>
                </a:r>
                <a:endParaRPr lang="fr-FR" dirty="0">
                  <a:latin typeface="Times-Roman"/>
                  <a:ea typeface="Times New Roman" panose="02020603050405020304" pitchFamily="18" charset="0"/>
                  <a:cs typeface="Arial" panose="020B0604020202020204" pitchFamily="34" charset="0"/>
                </a:endParaRPr>
              </a:p>
              <a:p>
                <a:pPr marL="285750" indent="-285750">
                  <a:buFontTx/>
                  <a:buChar char="-"/>
                </a:pPr>
                <a:r>
                  <a:rPr lang="fr-FR" sz="1800" b="1" dirty="0">
                    <a:solidFill>
                      <a:srgbClr val="C00000"/>
                    </a:solidFill>
                    <a:effectLst/>
                    <a:latin typeface="Times-Roman"/>
                    <a:ea typeface="Times New Roman" panose="02020603050405020304" pitchFamily="18" charset="0"/>
                    <a:cs typeface="Arial" panose="020B0604020202020204" pitchFamily="34" charset="0"/>
                  </a:rPr>
                  <a:t>Solution :</a:t>
                </a:r>
                <a:r>
                  <a:rPr lang="fr-FR" sz="1800" dirty="0">
                    <a:effectLst/>
                    <a:latin typeface="Times-Roman"/>
                    <a:ea typeface="Times New Roman" panose="02020603050405020304" pitchFamily="18" charset="0"/>
                    <a:cs typeface="Arial" panose="020B0604020202020204" pitchFamily="34" charset="0"/>
                  </a:rPr>
                  <a:t> Estimateur de Laplace</a:t>
                </a:r>
                <a:r>
                  <a:rPr lang="fr-FR" dirty="0">
                    <a:latin typeface="Times-Roman"/>
                    <a:ea typeface="Times New Roman" panose="02020603050405020304" pitchFamily="18" charset="0"/>
                    <a:cs typeface="Arial" panose="020B0604020202020204" pitchFamily="34" charset="0"/>
                  </a:rPr>
                  <a:t>.</a:t>
                </a:r>
              </a:p>
              <a:p>
                <a:pPr marL="285750" indent="-285750">
                  <a:buFontTx/>
                  <a:buChar char="-"/>
                </a:pPr>
                <a:r>
                  <a:rPr lang="fr-FR" sz="1800" dirty="0">
                    <a:effectLst/>
                    <a:latin typeface="Times-Roman"/>
                    <a:ea typeface="Times New Roman" panose="02020603050405020304" pitchFamily="18" charset="0"/>
                    <a:cs typeface="Arial" panose="020B0604020202020204" pitchFamily="34" charset="0"/>
                  </a:rPr>
                  <a:t>L’estimateur de Laplace </a:t>
                </a:r>
                <a:r>
                  <a:rPr lang="fr-FR" dirty="0">
                    <a:latin typeface="Times-Roman"/>
                    <a:ea typeface="Times New Roman" panose="02020603050405020304" pitchFamily="18" charset="0"/>
                    <a:cs typeface="Arial" panose="020B0604020202020204" pitchFamily="34" charset="0"/>
                  </a:rPr>
                  <a:t>propose de calculer les probabilités suivant : </a:t>
                </a:r>
                <a:endParaRPr lang="en-US" sz="1800" i="1" dirty="0">
                  <a:effectLst/>
                  <a:latin typeface="Cambria Math" panose="02040503050406030204" pitchFamily="18" charset="0"/>
                  <a:ea typeface="Times New Roman" panose="02020603050405020304" pitchFamily="18" charset="0"/>
                  <a:cs typeface="Times-Roman"/>
                </a:endParaRPr>
              </a:p>
              <a:p>
                <a:pPr/>
                <a14:m>
                  <m:oMathPara xmlns:m="http://schemas.openxmlformats.org/officeDocument/2006/math">
                    <m:oMathParaPr>
                      <m:jc m:val="centerGroup"/>
                    </m:oMathParaPr>
                    <m:oMath xmlns:m="http://schemas.openxmlformats.org/officeDocument/2006/math">
                      <m:r>
                        <a:rPr lang="fr-FR" sz="1800" i="1" smtClean="0">
                          <a:effectLst/>
                          <a:latin typeface="Cambria Math" panose="02040503050406030204" pitchFamily="18" charset="0"/>
                          <a:ea typeface="Times New Roman" panose="02020603050405020304" pitchFamily="18" charset="0"/>
                          <a:cs typeface="Times-Roman"/>
                        </a:rPr>
                        <m:t>𝑃</m:t>
                      </m:r>
                      <m:r>
                        <a:rPr lang="fr-FR" sz="1800" i="1" smtClean="0">
                          <a:effectLst/>
                          <a:latin typeface="Cambria Math" panose="02040503050406030204" pitchFamily="18" charset="0"/>
                          <a:ea typeface="Times New Roman" panose="02020603050405020304" pitchFamily="18" charset="0"/>
                          <a:cs typeface="Times-Roman"/>
                        </a:rPr>
                        <m:t>(</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𝑣</m:t>
                          </m:r>
                        </m:e>
                        <m:sub>
                          <m:r>
                            <a:rPr lang="fr-FR" sz="1800" i="1">
                              <a:effectLst/>
                              <a:latin typeface="Cambria Math" panose="02040503050406030204" pitchFamily="18" charset="0"/>
                              <a:ea typeface="Times New Roman" panose="02020603050405020304" pitchFamily="18" charset="0"/>
                              <a:cs typeface="Times-Roman"/>
                            </a:rPr>
                            <m:t>𝑖𝑗</m:t>
                          </m:r>
                          <m:r>
                            <a:rPr lang="fr-FR" sz="1800" i="1">
                              <a:effectLst/>
                              <a:latin typeface="Cambria Math" panose="02040503050406030204" pitchFamily="18" charset="0"/>
                              <a:ea typeface="Times New Roman" panose="02020603050405020304" pitchFamily="18" charset="0"/>
                              <a:cs typeface="Times-Roman"/>
                            </a:rPr>
                            <m:t> </m:t>
                          </m:r>
                        </m:sub>
                      </m:sSub>
                      <m:d>
                        <m:dPr>
                          <m:begChr m:val="|"/>
                          <m:ctrlPr>
                            <a:rPr lang="en-US" sz="1800" i="1">
                              <a:effectLst/>
                              <a:latin typeface="Cambria Math" panose="02040503050406030204" pitchFamily="18" charset="0"/>
                              <a:cs typeface="Times-Roman"/>
                            </a:rPr>
                          </m:ctrlPr>
                        </m:dPr>
                        <m:e>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𝐶</m:t>
                              </m:r>
                            </m:e>
                            <m:sub>
                              <m:r>
                                <a:rPr lang="fr-FR" sz="1800" i="1">
                                  <a:effectLst/>
                                  <a:latin typeface="Cambria Math" panose="02040503050406030204" pitchFamily="18" charset="0"/>
                                  <a:ea typeface="Times New Roman" panose="02020603050405020304" pitchFamily="18" charset="0"/>
                                  <a:cs typeface="Times-Roman"/>
                                </a:rPr>
                                <m:t>𝑘</m:t>
                              </m:r>
                            </m:sub>
                          </m:sSub>
                        </m:e>
                      </m:d>
                      <m:r>
                        <a:rPr lang="fr-FR" sz="1800" i="1">
                          <a:effectLst/>
                          <a:latin typeface="Cambria Math" panose="02040503050406030204" pitchFamily="18" charset="0"/>
                          <a:ea typeface="Times New Roman" panose="02020603050405020304" pitchFamily="18" charset="0"/>
                          <a:cs typeface="Times-Roman"/>
                        </a:rPr>
                        <m:t>=</m:t>
                      </m:r>
                      <m:f>
                        <m:fPr>
                          <m:ctrlPr>
                            <a:rPr lang="en-US" sz="1800" i="1">
                              <a:effectLst/>
                              <a:latin typeface="Cambria Math" panose="020405030504060302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𝑁𝑜𝑚𝑏𝑟𝑒</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𝑑𝑒𝑠</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𝑣𝑎𝑙𝑒𝑢𝑟𝑠</m:t>
                          </m:r>
                          <m:r>
                            <a:rPr lang="fr-FR" sz="1800" i="1">
                              <a:effectLst/>
                              <a:latin typeface="Cambria Math" panose="02040503050406030204" pitchFamily="18" charset="0"/>
                              <a:ea typeface="Times New Roman" panose="02020603050405020304" pitchFamily="18" charset="0"/>
                              <a:cs typeface="Times-Roman"/>
                            </a:rPr>
                            <m:t> </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𝑣</m:t>
                              </m:r>
                            </m:e>
                            <m:sub>
                              <m:r>
                                <a:rPr lang="fr-FR" sz="1800" i="1">
                                  <a:effectLst/>
                                  <a:latin typeface="Cambria Math" panose="02040503050406030204" pitchFamily="18" charset="0"/>
                                  <a:ea typeface="Times New Roman" panose="02020603050405020304" pitchFamily="18" charset="0"/>
                                  <a:cs typeface="Times-Roman"/>
                                </a:rPr>
                                <m:t>𝑖𝑗</m:t>
                              </m:r>
                              <m:r>
                                <a:rPr lang="fr-FR" sz="1800" i="1">
                                  <a:effectLst/>
                                  <a:latin typeface="Cambria Math" panose="02040503050406030204" pitchFamily="18" charset="0"/>
                                  <a:ea typeface="Times New Roman" panose="02020603050405020304" pitchFamily="18" charset="0"/>
                                  <a:cs typeface="Times-Roman"/>
                                </a:rPr>
                                <m:t> </m:t>
                              </m:r>
                            </m:sub>
                          </m:sSub>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𝑑𝑒</m:t>
                          </m:r>
                          <m:r>
                            <a:rPr lang="fr-FR" sz="1800" i="1">
                              <a:effectLst/>
                              <a:latin typeface="Cambria Math" panose="02040503050406030204" pitchFamily="18" charset="0"/>
                              <a:ea typeface="Times New Roman" panose="02020603050405020304" pitchFamily="18" charset="0"/>
                              <a:cs typeface="Times-Roman"/>
                            </a:rPr>
                            <m:t> </m:t>
                          </m:r>
                          <m:sSup>
                            <m:sSupPr>
                              <m:ctrlPr>
                                <a:rPr lang="en-US" sz="1800" i="1">
                                  <a:effectLst/>
                                  <a:latin typeface="Cambria Math" panose="02040503050406030204" pitchFamily="18" charset="0"/>
                                  <a:cs typeface="Times-Roman"/>
                                </a:rPr>
                              </m:ctrlPr>
                            </m:sSupPr>
                            <m:e>
                              <m:r>
                                <a:rPr lang="fr-FR" sz="1800" i="1">
                                  <a:effectLst/>
                                  <a:latin typeface="Cambria Math" panose="02040503050406030204" pitchFamily="18" charset="0"/>
                                  <a:ea typeface="Times New Roman" panose="02020603050405020304" pitchFamily="18" charset="0"/>
                                  <a:cs typeface="Times-Roman"/>
                                </a:rPr>
                                <m:t>𝑙</m:t>
                              </m:r>
                            </m:e>
                            <m:sup>
                              <m:r>
                                <a:rPr lang="fr-FR" sz="1800" i="1">
                                  <a:effectLst/>
                                  <a:latin typeface="Cambria Math" panose="02040503050406030204" pitchFamily="18" charset="0"/>
                                  <a:ea typeface="Times New Roman" panose="02020603050405020304" pitchFamily="18" charset="0"/>
                                  <a:cs typeface="Times-Roman"/>
                                </a:rPr>
                                <m:t>′</m:t>
                              </m:r>
                            </m:sup>
                          </m:sSup>
                          <m:r>
                            <a:rPr lang="fr-FR" sz="1800" i="1">
                              <a:effectLst/>
                              <a:latin typeface="Cambria Math" panose="02040503050406030204" pitchFamily="18" charset="0"/>
                              <a:ea typeface="Times New Roman" panose="02020603050405020304" pitchFamily="18" charset="0"/>
                              <a:cs typeface="Times-Roman"/>
                            </a:rPr>
                            <m:t>𝑎𝑡𝑡𝑟𝑖𝑏𝑢𝑡𝑠</m:t>
                          </m:r>
                          <m:r>
                            <a:rPr lang="fr-FR" sz="1800" i="1">
                              <a:effectLst/>
                              <a:latin typeface="Cambria Math" panose="02040503050406030204" pitchFamily="18" charset="0"/>
                              <a:ea typeface="Times New Roman" panose="02020603050405020304" pitchFamily="18" charset="0"/>
                              <a:cs typeface="Times-Roman"/>
                            </a:rPr>
                            <m:t> </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𝐴</m:t>
                              </m:r>
                            </m:e>
                            <m:sub>
                              <m:r>
                                <a:rPr lang="fr-FR" sz="1800" i="1">
                                  <a:effectLst/>
                                  <a:latin typeface="Cambria Math" panose="02040503050406030204" pitchFamily="18" charset="0"/>
                                  <a:ea typeface="Times New Roman" panose="02020603050405020304" pitchFamily="18" charset="0"/>
                                  <a:cs typeface="Times-Roman"/>
                                </a:rPr>
                                <m:t>𝑖</m:t>
                              </m:r>
                              <m:r>
                                <a:rPr lang="fr-FR" sz="1800" i="1">
                                  <a:effectLst/>
                                  <a:latin typeface="Cambria Math" panose="02040503050406030204" pitchFamily="18" charset="0"/>
                                  <a:ea typeface="Times New Roman" panose="02020603050405020304" pitchFamily="18" charset="0"/>
                                  <a:cs typeface="Times-Roman"/>
                                </a:rPr>
                                <m:t> </m:t>
                              </m:r>
                            </m:sub>
                          </m:sSub>
                          <m:r>
                            <a:rPr lang="en-US" i="1">
                              <a:latin typeface="Cambria Math" panose="02040503050406030204" pitchFamily="18" charset="0"/>
                              <a:ea typeface="Times New Roman" panose="02020603050405020304" pitchFamily="18" charset="0"/>
                              <a:cs typeface="Times-Roman"/>
                            </a:rPr>
                            <m:t>𝑑𝑒</m:t>
                          </m:r>
                          <m:r>
                            <a:rPr lang="en-US" i="1">
                              <a:latin typeface="Cambria Math" panose="02040503050406030204" pitchFamily="18" charset="0"/>
                              <a:ea typeface="Times New Roman" panose="02020603050405020304" pitchFamily="18" charset="0"/>
                              <a:cs typeface="Times-Roman"/>
                            </a:rPr>
                            <m:t> </m:t>
                          </m:r>
                          <m:r>
                            <a:rPr lang="en-US" i="1">
                              <a:latin typeface="Cambria Math" panose="02040503050406030204" pitchFamily="18" charset="0"/>
                              <a:ea typeface="Times New Roman" panose="02020603050405020304" pitchFamily="18" charset="0"/>
                              <a:cs typeface="Times-Roman"/>
                            </a:rPr>
                            <m:t>𝑙𝑎</m:t>
                          </m:r>
                          <m:r>
                            <a:rPr lang="en-US" i="1">
                              <a:latin typeface="Cambria Math" panose="02040503050406030204" pitchFamily="18" charset="0"/>
                              <a:ea typeface="Times New Roman" panose="02020603050405020304" pitchFamily="18" charset="0"/>
                              <a:cs typeface="Times-Roman"/>
                            </a:rPr>
                            <m:t> </m:t>
                          </m:r>
                          <m:r>
                            <a:rPr lang="en-US" i="1">
                              <a:latin typeface="Cambria Math" panose="02040503050406030204" pitchFamily="18" charset="0"/>
                              <a:ea typeface="Times New Roman" panose="02020603050405020304" pitchFamily="18" charset="0"/>
                              <a:cs typeface="Times-Roman"/>
                            </a:rPr>
                            <m:t>𝑐𝑙𝑎𝑠𝑠𝑒</m:t>
                          </m:r>
                          <m:r>
                            <a:rPr lang="en-US" i="1">
                              <a:latin typeface="Cambria Math" panose="02040503050406030204" pitchFamily="18" charset="0"/>
                              <a:ea typeface="Times New Roman" panose="02020603050405020304" pitchFamily="18" charset="0"/>
                              <a:cs typeface="Times-Roman"/>
                            </a:rPr>
                            <m:t> </m:t>
                          </m:r>
                          <m:sSub>
                            <m:sSubPr>
                              <m:ctrlPr>
                                <a:rPr lang="en-US" i="1">
                                  <a:latin typeface="Cambria Math" panose="02040503050406030204" pitchFamily="18" charset="0"/>
                                  <a:cs typeface="Times-Roman"/>
                                </a:rPr>
                              </m:ctrlPr>
                            </m:sSubPr>
                            <m:e>
                              <m:r>
                                <a:rPr lang="en-US" i="1">
                                  <a:latin typeface="Cambria Math" panose="02040503050406030204" pitchFamily="18" charset="0"/>
                                  <a:ea typeface="Times New Roman" panose="02020603050405020304" pitchFamily="18" charset="0"/>
                                  <a:cs typeface="Times-Roman"/>
                                </a:rPr>
                                <m:t>𝐶</m:t>
                              </m:r>
                            </m:e>
                            <m:sub>
                              <m:r>
                                <a:rPr lang="en-US" i="1">
                                  <a:latin typeface="Cambria Math" panose="02040503050406030204" pitchFamily="18" charset="0"/>
                                  <a:ea typeface="Times New Roman" panose="02020603050405020304" pitchFamily="18" charset="0"/>
                                  <a:cs typeface="Times-Roman"/>
                                </a:rPr>
                                <m:t>𝐾</m:t>
                              </m:r>
                            </m:sub>
                          </m:sSub>
                          <m:r>
                            <a:rPr lang="fr-FR" sz="1800">
                              <a:effectLst/>
                              <a:latin typeface="Cambria Math" panose="02040503050406030204" pitchFamily="18" charset="0"/>
                              <a:ea typeface="Times New Roman" panose="02020603050405020304" pitchFamily="18" charset="0"/>
                              <a:cs typeface="Times-Roman"/>
                            </a:rPr>
                            <m:t>+1 </m:t>
                          </m:r>
                          <m:r>
                            <a:rPr lang="fr-FR" sz="1800" i="1">
                              <a:effectLst/>
                              <a:latin typeface="Cambria Math" panose="02040503050406030204" pitchFamily="18" charset="0"/>
                              <a:ea typeface="Times New Roman" panose="02020603050405020304" pitchFamily="18" charset="0"/>
                              <a:cs typeface="Times-Roman"/>
                            </a:rPr>
                            <m:t> </m:t>
                          </m:r>
                        </m:num>
                        <m:den>
                          <m:r>
                            <a:rPr lang="fr-FR" sz="1800" i="1">
                              <a:effectLst/>
                              <a:latin typeface="Cambria Math" panose="02040503050406030204" pitchFamily="18" charset="0"/>
                              <a:ea typeface="Times New Roman" panose="02020603050405020304" pitchFamily="18" charset="0"/>
                              <a:cs typeface="Times-Roman"/>
                            </a:rPr>
                            <m:t>𝑁𝑜𝑚𝑏𝑟𝑒</m:t>
                          </m:r>
                          <m:r>
                            <a:rPr lang="fr-FR" sz="1800" i="1">
                              <a:effectLst/>
                              <a:latin typeface="Cambria Math" panose="02040503050406030204" pitchFamily="18" charset="0"/>
                              <a:ea typeface="Times New Roman" panose="02020603050405020304" pitchFamily="18" charset="0"/>
                              <a:cs typeface="Times-Roman"/>
                            </a:rPr>
                            <m:t> </m:t>
                          </m:r>
                          <m:sSup>
                            <m:sSupPr>
                              <m:ctrlPr>
                                <a:rPr lang="en-US" sz="1800" i="1">
                                  <a:effectLst/>
                                  <a:latin typeface="Cambria Math" panose="02040503050406030204" pitchFamily="18" charset="0"/>
                                  <a:cs typeface="Times-Roman"/>
                                </a:rPr>
                              </m:ctrlPr>
                            </m:sSupPr>
                            <m:e>
                              <m:r>
                                <a:rPr lang="fr-FR" sz="1800" i="1">
                                  <a:effectLst/>
                                  <a:latin typeface="Cambria Math" panose="02040503050406030204" pitchFamily="18" charset="0"/>
                                  <a:ea typeface="Times New Roman" panose="02020603050405020304" pitchFamily="18" charset="0"/>
                                  <a:cs typeface="Times-Roman"/>
                                </a:rPr>
                                <m:t>𝑑</m:t>
                              </m:r>
                            </m:e>
                            <m:sup>
                              <m:r>
                                <a:rPr lang="fr-FR" sz="1800" i="1">
                                  <a:effectLst/>
                                  <a:latin typeface="Cambria Math" panose="02040503050406030204" pitchFamily="18" charset="0"/>
                                  <a:ea typeface="Times New Roman" panose="02020603050405020304" pitchFamily="18" charset="0"/>
                                  <a:cs typeface="Times-Roman"/>
                                </a:rPr>
                                <m:t>′</m:t>
                              </m:r>
                            </m:sup>
                          </m:sSup>
                          <m:r>
                            <a:rPr lang="fr-FR" sz="1800" i="1">
                              <a:effectLst/>
                              <a:latin typeface="Cambria Math" panose="02040503050406030204" pitchFamily="18" charset="0"/>
                              <a:ea typeface="Times New Roman" panose="02020603050405020304" pitchFamily="18" charset="0"/>
                              <a:cs typeface="Times-Roman"/>
                            </a:rPr>
                            <m:t>𝑖𝑛𝑠𝑡𝑎𝑛𝑐𝑒𝑠</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𝑑𝑒</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𝑙𝑎</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𝑐𝑙𝑎𝑠𝑠𝑒</m:t>
                          </m:r>
                          <m:r>
                            <a:rPr lang="fr-FR" sz="1800" i="1">
                              <a:effectLst/>
                              <a:latin typeface="Cambria Math" panose="02040503050406030204" pitchFamily="18" charset="0"/>
                              <a:ea typeface="Times New Roman" panose="02020603050405020304" pitchFamily="18" charset="0"/>
                              <a:cs typeface="Times-Roman"/>
                            </a:rPr>
                            <m:t> </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𝐶</m:t>
                              </m:r>
                            </m:e>
                            <m:sub>
                              <m:r>
                                <a:rPr lang="fr-FR" sz="1800" i="1">
                                  <a:effectLst/>
                                  <a:latin typeface="Cambria Math" panose="02040503050406030204" pitchFamily="18" charset="0"/>
                                  <a:ea typeface="Times New Roman" panose="02020603050405020304" pitchFamily="18" charset="0"/>
                                  <a:cs typeface="Times-Roman"/>
                                </a:rPr>
                                <m:t>𝑘</m:t>
                              </m:r>
                            </m:sub>
                          </m:sSub>
                          <m:r>
                            <a:rPr lang="fr-FR" sz="1800" i="1">
                              <a:effectLst/>
                              <a:latin typeface="Cambria Math" panose="02040503050406030204" pitchFamily="18" charset="0"/>
                              <a:ea typeface="Times New Roman" panose="02020603050405020304" pitchFamily="18" charset="0"/>
                              <a:cs typeface="Times-Roman"/>
                            </a:rPr>
                            <m:t>+</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𝑆</m:t>
                              </m:r>
                            </m:e>
                            <m:sub>
                              <m:r>
                                <a:rPr lang="fr-FR" sz="1800" i="1">
                                  <a:effectLst/>
                                  <a:latin typeface="Cambria Math" panose="02040503050406030204" pitchFamily="18" charset="0"/>
                                  <a:ea typeface="Times New Roman" panose="02020603050405020304" pitchFamily="18" charset="0"/>
                                  <a:cs typeface="Times-Roman"/>
                                </a:rPr>
                                <m:t>𝑖</m:t>
                              </m:r>
                            </m:sub>
                          </m:sSub>
                        </m:den>
                      </m:f>
                    </m:oMath>
                  </m:oMathPara>
                </a14:m>
                <a:endParaRPr lang="fr-FR" dirty="0">
                  <a:latin typeface="Times-Roman"/>
                  <a:ea typeface="Times New Roman" panose="02020603050405020304" pitchFamily="18" charset="0"/>
                  <a:cs typeface="Arial" panose="020B0604020202020204" pitchFamily="34" charset="0"/>
                </a:endParaRPr>
              </a:p>
              <a:p>
                <a:pPr marL="285750" indent="-285750">
                  <a:buFontTx/>
                  <a:buChar char="-"/>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mc:Choice>
        <mc:Fallback xmlns="">
          <p:sp>
            <p:nvSpPr>
              <p:cNvPr id="3" name="TextBox 2">
                <a:extLst>
                  <a:ext uri="{FF2B5EF4-FFF2-40B4-BE49-F238E27FC236}">
                    <a16:creationId xmlns:a16="http://schemas.microsoft.com/office/drawing/2014/main" id="{23C9DB4E-D6FF-47AB-BDFD-296F40F60DFC}"/>
                  </a:ext>
                </a:extLst>
              </p:cNvPr>
              <p:cNvSpPr txBox="1">
                <a:spLocks noRot="1" noChangeAspect="1" noMove="1" noResize="1" noEditPoints="1" noAdjustHandles="1" noChangeArrowheads="1" noChangeShapeType="1" noTextEdit="1"/>
              </p:cNvSpPr>
              <p:nvPr>
                <p:custDataLst>
                  <p:tags r:id="rId8"/>
                </p:custDataLst>
              </p:nvPr>
            </p:nvSpPr>
            <p:spPr>
              <a:xfrm>
                <a:off x="1243263" y="2229853"/>
                <a:ext cx="10058400" cy="4284956"/>
              </a:xfrm>
              <a:prstGeom prst="rect">
                <a:avLst/>
              </a:prstGeom>
              <a:blipFill>
                <a:blip r:embed="rId9"/>
                <a:stretch>
                  <a:fillRect l="-545" t="-853"/>
                </a:stretch>
              </a:blipFill>
            </p:spPr>
            <p:txBody>
              <a:bodyPr/>
              <a:lstStyle/>
              <a:p>
                <a:r>
                  <a:rPr lang="fr-FR">
                    <a:noFill/>
                  </a:rPr>
                  <a:t> </a:t>
                </a:r>
              </a:p>
            </p:txBody>
          </p:sp>
        </mc:Fallback>
      </mc:AlternateContent>
      <p:sp>
        <p:nvSpPr>
          <p:cNvPr id="8" name="Footer Placeholder 2">
            <a:extLst>
              <a:ext uri="{FF2B5EF4-FFF2-40B4-BE49-F238E27FC236}">
                <a16:creationId xmlns:a16="http://schemas.microsoft.com/office/drawing/2014/main" id="{D05875C7-A648-4FDB-983F-A16CBAAF7282}"/>
              </a:ext>
            </a:extLst>
          </p:cNvPr>
          <p:cNvSpPr>
            <a:spLocks noGrp="1"/>
          </p:cNvSpPr>
          <p:nvPr>
            <p:ph type="ftr" sz="quarter" idx="11"/>
            <p:custDataLst>
              <p:tags r:id="rId5"/>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04281C98-F1E9-5A3D-18CB-EB51059AE664}"/>
              </a:ext>
            </a:extLst>
          </p:cNvPr>
          <p:cNvSpPr>
            <a:spLocks noGrp="1"/>
          </p:cNvSpPr>
          <p:nvPr>
            <p:ph type="sldNum" sz="quarter" idx="12"/>
            <p:custDataLst>
              <p:tags r:id="rId6"/>
            </p:custDataLst>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69950331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3CD02-6868-41C7-8ECF-FCC3BDDCC412}"/>
              </a:ext>
            </a:extLst>
          </p:cNvPr>
          <p:cNvSpPr txBox="1">
            <a:spLocks noGrp="1"/>
          </p:cNvSpPr>
          <p:nvPr>
            <p:ph type="title"/>
            <p:custDataLst>
              <p:tags r:id="rId1"/>
            </p:custDataLst>
          </p:nvPr>
        </p:nvSpPr>
        <p:spPr>
          <a:xfrm>
            <a:off x="1096963" y="28733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Naïve Bayes</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1" name="TextBox 10">
            <a:extLst>
              <a:ext uri="{FF2B5EF4-FFF2-40B4-BE49-F238E27FC236}">
                <a16:creationId xmlns:a16="http://schemas.microsoft.com/office/drawing/2014/main" id="{D085DD17-3A8B-4235-9D98-397A8C3B4068}"/>
              </a:ext>
            </a:extLst>
          </p:cNvPr>
          <p:cNvSpPr txBox="1"/>
          <p:nvPr>
            <p:custDataLst>
              <p:tags r:id="rId2"/>
            </p:custDataLst>
          </p:nvPr>
        </p:nvSpPr>
        <p:spPr>
          <a:xfrm>
            <a:off x="759767" y="1266887"/>
            <a:ext cx="8091505" cy="1277273"/>
          </a:xfrm>
          <a:prstGeom prst="rect">
            <a:avLst/>
          </a:prstGeom>
          <a:noFill/>
        </p:spPr>
        <p:txBody>
          <a:bodyPr wrap="square">
            <a:spAutoFit/>
          </a:bodyPr>
          <a:lstStyle/>
          <a:p>
            <a:pPr lvl="1">
              <a:spcBef>
                <a:spcPts val="600"/>
              </a:spcBef>
            </a:pPr>
            <a:r>
              <a:rPr lang="fr-FR" sz="1800" b="1" noProof="1">
                <a:effectLst>
                  <a:outerShdw blurRad="38100" dist="38100" dir="2700000" algn="tl">
                    <a:srgbClr val="000000">
                      <a:alpha val="43137"/>
                    </a:srgbClr>
                  </a:outerShdw>
                </a:effectLst>
                <a:latin typeface="Franklin Gothic Book (Body)"/>
              </a:rPr>
              <a:t>2.4.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Estimateur de LAPLACE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7" name="TextBox 6">
            <a:extLst>
              <a:ext uri="{FF2B5EF4-FFF2-40B4-BE49-F238E27FC236}">
                <a16:creationId xmlns:a16="http://schemas.microsoft.com/office/drawing/2014/main" id="{250763FD-B2A0-470A-9332-DBC76B68CC1C}"/>
              </a:ext>
            </a:extLst>
          </p:cNvPr>
          <p:cNvSpPr txBox="1"/>
          <p:nvPr>
            <p:custDataLst>
              <p:tags r:id="rId3"/>
            </p:custDataLst>
          </p:nvPr>
        </p:nvSpPr>
        <p:spPr>
          <a:xfrm>
            <a:off x="485190" y="1582341"/>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symbolique)</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pic>
        <p:nvPicPr>
          <p:cNvPr id="4" name="Picture 3">
            <a:extLst>
              <a:ext uri="{FF2B5EF4-FFF2-40B4-BE49-F238E27FC236}">
                <a16:creationId xmlns:a16="http://schemas.microsoft.com/office/drawing/2014/main" id="{6ECFDA48-7174-4BCD-879B-36E3A7B8E779}"/>
              </a:ext>
            </a:extLst>
          </p:cNvPr>
          <p:cNvPicPr>
            <a:picLocks noChangeAspect="1"/>
          </p:cNvPicPr>
          <p:nvPr>
            <p:custDataLst>
              <p:tags r:id="rId4"/>
            </p:custDataLst>
          </p:nvPr>
        </p:nvPicPr>
        <p:blipFill>
          <a:blip r:embed="rId9"/>
          <a:stretch>
            <a:fillRect/>
          </a:stretch>
        </p:blipFill>
        <p:spPr>
          <a:xfrm>
            <a:off x="1240781" y="2052179"/>
            <a:ext cx="3229426" cy="4029637"/>
          </a:xfrm>
          <a:prstGeom prst="rect">
            <a:avLst/>
          </a:prstGeom>
        </p:spPr>
      </p:pic>
      <p:sp>
        <p:nvSpPr>
          <p:cNvPr id="10" name="TextBox 9">
            <a:extLst>
              <a:ext uri="{FF2B5EF4-FFF2-40B4-BE49-F238E27FC236}">
                <a16:creationId xmlns:a16="http://schemas.microsoft.com/office/drawing/2014/main" id="{8C05B262-FF56-4383-B0B9-897207D35F7B}"/>
              </a:ext>
            </a:extLst>
          </p:cNvPr>
          <p:cNvSpPr txBox="1"/>
          <p:nvPr>
            <p:custDataLst>
              <p:tags r:id="rId5"/>
            </p:custDataLst>
          </p:nvPr>
        </p:nvSpPr>
        <p:spPr>
          <a:xfrm>
            <a:off x="4588042" y="3105834"/>
            <a:ext cx="6096000" cy="646331"/>
          </a:xfrm>
          <a:prstGeom prst="rect">
            <a:avLst/>
          </a:prstGeom>
          <a:noFill/>
        </p:spPr>
        <p:txBody>
          <a:bodyPr wrap="square">
            <a:spAutoFit/>
          </a:bodyPr>
          <a:lstStyle/>
          <a:p>
            <a:r>
              <a:rPr lang="fr-FR" sz="1800" dirty="0">
                <a:effectLst/>
                <a:ea typeface="Times New Roman" panose="02020603050405020304" pitchFamily="18" charset="0"/>
                <a:cs typeface="Times-Roman"/>
              </a:rPr>
              <a:t>Le tableau des probabilités de la dataset jouer au tennis à base de l’estimateur de Laplace</a:t>
            </a:r>
            <a:endParaRPr lang="fr-FR" dirty="0"/>
          </a:p>
        </p:txBody>
      </p:sp>
      <p:sp>
        <p:nvSpPr>
          <p:cNvPr id="13" name="Footer Placeholder 2">
            <a:extLst>
              <a:ext uri="{FF2B5EF4-FFF2-40B4-BE49-F238E27FC236}">
                <a16:creationId xmlns:a16="http://schemas.microsoft.com/office/drawing/2014/main" id="{35032957-8FB9-47E0-B4F1-E715108C5B4E}"/>
              </a:ext>
            </a:extLst>
          </p:cNvPr>
          <p:cNvSpPr>
            <a:spLocks noGrp="1"/>
          </p:cNvSpPr>
          <p:nvPr>
            <p:ph type="ftr" sz="quarter" idx="11"/>
            <p:custDataLst>
              <p:tags r:id="rId6"/>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734CF991-27BB-4965-6B22-E0166F51390F}"/>
              </a:ext>
            </a:extLst>
          </p:cNvPr>
          <p:cNvSpPr>
            <a:spLocks noGrp="1"/>
          </p:cNvSpPr>
          <p:nvPr>
            <p:ph type="sldNum" sz="quarter" idx="12"/>
            <p:custDataLst>
              <p:tags r:id="rId7"/>
            </p:custDataLst>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66194589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3CD02-6868-41C7-8ECF-FCC3BDDCC412}"/>
              </a:ext>
            </a:extLst>
          </p:cNvPr>
          <p:cNvSpPr txBox="1">
            <a:spLocks noGrp="1"/>
          </p:cNvSpPr>
          <p:nvPr>
            <p:ph type="title"/>
            <p:custDataLst>
              <p:tags r:id="rId1"/>
            </p:custDataLst>
          </p:nvPr>
        </p:nvSpPr>
        <p:spPr>
          <a:xfrm>
            <a:off x="1096963" y="28733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Naïve Bayes</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1" name="TextBox 10">
            <a:extLst>
              <a:ext uri="{FF2B5EF4-FFF2-40B4-BE49-F238E27FC236}">
                <a16:creationId xmlns:a16="http://schemas.microsoft.com/office/drawing/2014/main" id="{D085DD17-3A8B-4235-9D98-397A8C3B4068}"/>
              </a:ext>
            </a:extLst>
          </p:cNvPr>
          <p:cNvSpPr txBox="1"/>
          <p:nvPr>
            <p:custDataLst>
              <p:tags r:id="rId2"/>
            </p:custDataLst>
          </p:nvPr>
        </p:nvSpPr>
        <p:spPr>
          <a:xfrm>
            <a:off x="759767" y="1428946"/>
            <a:ext cx="8091505" cy="1277273"/>
          </a:xfrm>
          <a:prstGeom prst="rect">
            <a:avLst/>
          </a:prstGeom>
          <a:noFill/>
        </p:spPr>
        <p:txBody>
          <a:bodyPr wrap="square">
            <a:spAutoFit/>
          </a:bodyPr>
          <a:lstStyle/>
          <a:p>
            <a:pPr lvl="1">
              <a:spcBef>
                <a:spcPts val="600"/>
              </a:spcBef>
            </a:pPr>
            <a:r>
              <a:rPr lang="fr-FR" sz="1800" b="1" noProof="1">
                <a:effectLst>
                  <a:outerShdw blurRad="38100" dist="38100" dir="2700000" algn="tl">
                    <a:srgbClr val="000000">
                      <a:alpha val="43137"/>
                    </a:srgbClr>
                  </a:outerShdw>
                </a:effectLst>
                <a:latin typeface="Franklin Gothic Book (Body)"/>
              </a:rPr>
              <a:t>2.5. </a:t>
            </a:r>
            <a:r>
              <a:rPr lang="fr-FR"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rPr>
              <a:t>Processus : Valeurs numériques</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04C66A-F6F6-41A0-865C-E9229F5FA7AF}"/>
                  </a:ext>
                </a:extLst>
              </p:cNvPr>
              <p:cNvSpPr txBox="1"/>
              <p:nvPr>
                <p:custDataLst>
                  <p:tags r:id="rId3"/>
                </p:custDataLst>
              </p:nvPr>
            </p:nvSpPr>
            <p:spPr>
              <a:xfrm>
                <a:off x="387243" y="2134287"/>
                <a:ext cx="11044990" cy="4876528"/>
              </a:xfrm>
              <a:prstGeom prst="rect">
                <a:avLst/>
              </a:prstGeom>
              <a:noFill/>
            </p:spPr>
            <p:txBody>
              <a:bodyPr wrap="square" rtlCol="0">
                <a:spAutoFit/>
              </a:bodyPr>
              <a:lstStyle/>
              <a:p>
                <a:pPr marL="228600">
                  <a:lnSpc>
                    <a:spcPct val="130000"/>
                  </a:lnSpc>
                  <a:spcAft>
                    <a:spcPts val="800"/>
                  </a:spcAft>
                </a:pPr>
                <a:r>
                  <a:rPr lang="fr-FR" dirty="0">
                    <a:latin typeface="Calibri" panose="020F0502020204030204" pitchFamily="34" charset="0"/>
                    <a:ea typeface="Times New Roman" panose="02020603050405020304" pitchFamily="18" charset="0"/>
                    <a:cs typeface="Arial" panose="020B0604020202020204" pitchFamily="34" charset="0"/>
                  </a:rPr>
                  <a:t>- </a:t>
                </a:r>
                <a:r>
                  <a:rPr lang="fr-FR" sz="1800" dirty="0">
                    <a:effectLst/>
                    <a:latin typeface="Calibri" panose="020F0502020204030204" pitchFamily="34" charset="0"/>
                    <a:ea typeface="Times New Roman" panose="02020603050405020304" pitchFamily="18" charset="0"/>
                    <a:cs typeface="Arial" panose="020B0604020202020204" pitchFamily="34" charset="0"/>
                  </a:rPr>
                  <a:t>Naïve Bayes considère que les valeurs numériques d’un attribut </a:t>
                </a:r>
                <a14:m>
                  <m:oMath xmlns:m="http://schemas.openxmlformats.org/officeDocument/2006/math">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𝐴</m:t>
                        </m:r>
                      </m:e>
                      <m:sub>
                        <m:r>
                          <a:rPr lang="fr-FR" sz="1800" i="1">
                            <a:effectLst/>
                            <a:latin typeface="Cambria Math" panose="02040503050406030204" pitchFamily="18" charset="0"/>
                            <a:ea typeface="Times New Roman" panose="02020603050405020304" pitchFamily="18" charset="0"/>
                            <a:cs typeface="Times-Roman"/>
                          </a:rPr>
                          <m:t>𝑖</m:t>
                        </m:r>
                      </m:sub>
                    </m:sSub>
                  </m:oMath>
                </a14:m>
                <a:r>
                  <a:rPr lang="fr-FR" sz="1800" dirty="0">
                    <a:effectLst/>
                    <a:latin typeface="Calibri" panose="020F0502020204030204" pitchFamily="34" charset="0"/>
                    <a:ea typeface="Times New Roman" panose="02020603050405020304" pitchFamily="18" charset="0"/>
                    <a:cs typeface="Arial" panose="020B0604020202020204" pitchFamily="34" charset="0"/>
                  </a:rPr>
                  <a:t> ont une distribution normale ou gaussienne.</a:t>
                </a:r>
              </a:p>
              <a:p>
                <a:pPr marL="228600">
                  <a:lnSpc>
                    <a:spcPct val="130000"/>
                  </a:lnSpc>
                  <a:spcAft>
                    <a:spcPts val="800"/>
                  </a:spcAft>
                </a:pPr>
                <a:r>
                  <a:rPr lang="fr-FR" dirty="0">
                    <a:latin typeface="Calibri" panose="020F0502020204030204" pitchFamily="34" charset="0"/>
                    <a:ea typeface="Times New Roman" panose="02020603050405020304" pitchFamily="18" charset="0"/>
                    <a:cs typeface="Arial" panose="020B0604020202020204" pitchFamily="34" charset="0"/>
                  </a:rPr>
                  <a:t>- L</a:t>
                </a:r>
                <a:r>
                  <a:rPr lang="fr-FR" sz="1800" dirty="0">
                    <a:effectLst/>
                    <a:latin typeface="Calibri" panose="020F0502020204030204" pitchFamily="34" charset="0"/>
                    <a:ea typeface="Times New Roman" panose="02020603050405020304" pitchFamily="18" charset="0"/>
                    <a:cs typeface="Arial" panose="020B0604020202020204" pitchFamily="34" charset="0"/>
                  </a:rPr>
                  <a:t>a probabilité d’une valeur numérique </a:t>
                </a:r>
                <a14:m>
                  <m:oMath xmlns:m="http://schemas.openxmlformats.org/officeDocument/2006/math">
                    <m:sSub>
                      <m:sSubPr>
                        <m:ctrlPr>
                          <a:rPr lang="en-US" sz="1800" i="1" smtClean="0">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𝑣</m:t>
                        </m:r>
                      </m:e>
                      <m:sub>
                        <m:r>
                          <a:rPr lang="fr-FR" sz="1800" i="1">
                            <a:effectLst/>
                            <a:latin typeface="Cambria Math" panose="02040503050406030204" pitchFamily="18" charset="0"/>
                            <a:ea typeface="Times New Roman" panose="02020603050405020304" pitchFamily="18" charset="0"/>
                            <a:cs typeface="Times-Roman"/>
                          </a:rPr>
                          <m:t>𝑖𝑗</m:t>
                        </m:r>
                        <m:r>
                          <a:rPr lang="fr-FR" sz="1800" i="1">
                            <a:effectLst/>
                            <a:latin typeface="Cambria Math" panose="02040503050406030204" pitchFamily="18" charset="0"/>
                            <a:ea typeface="Times New Roman" panose="02020603050405020304" pitchFamily="18" charset="0"/>
                            <a:cs typeface="Times-Roman"/>
                          </a:rPr>
                          <m:t> </m:t>
                        </m:r>
                      </m:sub>
                    </m:sSub>
                  </m:oMath>
                </a14:m>
                <a:r>
                  <a:rPr lang="fr-FR" sz="1800" dirty="0">
                    <a:effectLst/>
                    <a:latin typeface="Calibri" panose="020F0502020204030204" pitchFamily="34" charset="0"/>
                    <a:ea typeface="Times New Roman" panose="02020603050405020304" pitchFamily="18" charset="0"/>
                    <a:cs typeface="Arial" panose="020B0604020202020204" pitchFamily="34" charset="0"/>
                  </a:rPr>
                  <a:t> est calculée à base de la fonction de densité des probabilités suivant : </a:t>
                </a:r>
              </a:p>
              <a:p>
                <a:pPr marL="228600" algn="ctr">
                  <a:lnSpc>
                    <a:spcPct val="130000"/>
                  </a:lnSpc>
                  <a:spcAft>
                    <a:spcPts val="800"/>
                  </a:spcAft>
                </a:pPr>
                <a14:m>
                  <m:oMath xmlns:m="http://schemas.openxmlformats.org/officeDocument/2006/math">
                    <m:r>
                      <a:rPr lang="fr-FR" sz="1800" i="1" smtClean="0">
                        <a:effectLst/>
                        <a:latin typeface="Cambria Math" panose="02040503050406030204" pitchFamily="18" charset="0"/>
                        <a:ea typeface="Times New Roman" panose="02020603050405020304" pitchFamily="18" charset="0"/>
                        <a:cs typeface="Times-Roman"/>
                      </a:rPr>
                      <m:t>𝑃</m:t>
                    </m:r>
                    <m:r>
                      <a:rPr lang="fr-FR" sz="1800" i="1" smtClean="0">
                        <a:effectLst/>
                        <a:latin typeface="Cambria Math" panose="02040503050406030204" pitchFamily="18" charset="0"/>
                        <a:ea typeface="Times New Roman" panose="02020603050405020304" pitchFamily="18" charset="0"/>
                        <a:cs typeface="Times-Roman"/>
                      </a:rPr>
                      <m:t>(</m:t>
                    </m:r>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𝑣</m:t>
                        </m:r>
                      </m:e>
                      <m:sub>
                        <m:r>
                          <a:rPr lang="fr-FR" sz="1800" i="1">
                            <a:effectLst/>
                            <a:latin typeface="Cambria Math" panose="02040503050406030204" pitchFamily="18" charset="0"/>
                            <a:ea typeface="Times New Roman" panose="02020603050405020304" pitchFamily="18" charset="0"/>
                            <a:cs typeface="Times-Roman"/>
                          </a:rPr>
                          <m:t>𝑖𝑗</m:t>
                        </m:r>
                        <m:r>
                          <a:rPr lang="fr-FR" sz="1800" i="1">
                            <a:effectLst/>
                            <a:latin typeface="Cambria Math" panose="02040503050406030204" pitchFamily="18" charset="0"/>
                            <a:ea typeface="Times New Roman" panose="02020603050405020304" pitchFamily="18" charset="0"/>
                            <a:cs typeface="Times-Roman"/>
                          </a:rPr>
                          <m:t> </m:t>
                        </m:r>
                      </m:sub>
                    </m:sSub>
                    <m:d>
                      <m:dPr>
                        <m:begChr m:val="|"/>
                        <m:ctrlPr>
                          <a:rPr lang="en-US" sz="1800" i="1">
                            <a:effectLst/>
                            <a:latin typeface="Cambria Math" panose="02040503050406030204" pitchFamily="18" charset="0"/>
                            <a:cs typeface="Times-Roman"/>
                          </a:rPr>
                        </m:ctrlPr>
                      </m:dPr>
                      <m:e>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𝐶</m:t>
                            </m:r>
                          </m:e>
                          <m:sub>
                            <m:r>
                              <a:rPr lang="fr-FR" sz="1800" i="1">
                                <a:effectLst/>
                                <a:latin typeface="Cambria Math" panose="02040503050406030204" pitchFamily="18" charset="0"/>
                                <a:ea typeface="Times New Roman" panose="02020603050405020304" pitchFamily="18" charset="0"/>
                                <a:cs typeface="Times-Roman"/>
                              </a:rPr>
                              <m:t>𝑘</m:t>
                            </m:r>
                          </m:sub>
                        </m:sSub>
                      </m:e>
                    </m:d>
                    <m:r>
                      <a:rPr lang="fr-FR" sz="1800" i="1">
                        <a:effectLst/>
                        <a:latin typeface="Cambria Math" panose="02040503050406030204" pitchFamily="18" charset="0"/>
                        <a:ea typeface="Times New Roman" panose="02020603050405020304" pitchFamily="18" charset="0"/>
                        <a:cs typeface="Times-Roman"/>
                      </a:rPr>
                      <m:t>=</m:t>
                    </m:r>
                    <m:f>
                      <m:fPr>
                        <m:ctrlPr>
                          <a:rPr lang="en-US" sz="1800" i="1">
                            <a:effectLst/>
                            <a:latin typeface="Cambria Math" panose="020405030504060302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1</m:t>
                        </m:r>
                        <m:r>
                          <a:rPr lang="fr-FR" sz="1800">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 </m:t>
                        </m:r>
                      </m:num>
                      <m:den>
                        <m:r>
                          <a:rPr lang="fr-FR" sz="1800" i="1">
                            <a:effectLst/>
                            <a:latin typeface="Cambria Math" panose="02040503050406030204" pitchFamily="18" charset="0"/>
                            <a:ea typeface="Times New Roman" panose="02020603050405020304" pitchFamily="18" charset="0"/>
                            <a:cs typeface="Times-Roman"/>
                          </a:rPr>
                          <m:t>𝜎</m:t>
                        </m:r>
                        <m:rad>
                          <m:radPr>
                            <m:degHide m:val="on"/>
                            <m:ctrlPr>
                              <a:rPr lang="en-US" sz="1800" i="1">
                                <a:effectLst/>
                                <a:latin typeface="Cambria Math" panose="02040503050406030204" pitchFamily="18" charset="0"/>
                                <a:cs typeface="Times-Roman"/>
                              </a:rPr>
                            </m:ctrlPr>
                          </m:radPr>
                          <m:deg/>
                          <m:e>
                            <m:r>
                              <a:rPr lang="fr-FR" sz="1800" i="1">
                                <a:effectLst/>
                                <a:latin typeface="Cambria Math" panose="02040503050406030204" pitchFamily="18" charset="0"/>
                                <a:ea typeface="Times New Roman" panose="02020603050405020304" pitchFamily="18" charset="0"/>
                                <a:cs typeface="Times-Roman"/>
                              </a:rPr>
                              <m:t>2</m:t>
                            </m:r>
                            <m:r>
                              <a:rPr lang="fr-FR" sz="1800" i="1">
                                <a:effectLst/>
                                <a:latin typeface="Cambria Math" panose="02040503050406030204" pitchFamily="18" charset="0"/>
                                <a:ea typeface="Times New Roman" panose="02020603050405020304" pitchFamily="18" charset="0"/>
                                <a:cs typeface="Times-Roman"/>
                              </a:rPr>
                              <m:t>𝜋</m:t>
                            </m:r>
                          </m:e>
                        </m:rad>
                      </m:den>
                    </m:f>
                    <m:sSup>
                      <m:sSupPr>
                        <m:ctrlPr>
                          <a:rPr lang="en-US" sz="1800" i="1">
                            <a:effectLst/>
                            <a:latin typeface="Cambria Math" panose="02040503050406030204" pitchFamily="18" charset="0"/>
                            <a:cs typeface="Times-Roman"/>
                          </a:rPr>
                        </m:ctrlPr>
                      </m:sSupPr>
                      <m:e>
                        <m:r>
                          <a:rPr lang="fr-FR" sz="1800" i="1">
                            <a:effectLst/>
                            <a:latin typeface="Cambria Math" panose="02040503050406030204" pitchFamily="18" charset="0"/>
                            <a:ea typeface="Times New Roman" panose="02020603050405020304" pitchFamily="18" charset="0"/>
                            <a:cs typeface="Times-Roman"/>
                          </a:rPr>
                          <m:t>𝑒</m:t>
                        </m:r>
                      </m:e>
                      <m:sup>
                        <m:r>
                          <a:rPr lang="fr-FR" sz="1800" i="1">
                            <a:effectLst/>
                            <a:latin typeface="Cambria Math" panose="02040503050406030204" pitchFamily="18" charset="0"/>
                            <a:ea typeface="Times New Roman" panose="02020603050405020304" pitchFamily="18" charset="0"/>
                            <a:cs typeface="Times-Roman"/>
                          </a:rPr>
                          <m:t>− </m:t>
                        </m:r>
                        <m:f>
                          <m:fPr>
                            <m:ctrlPr>
                              <a:rPr lang="en-US" sz="1800" i="1">
                                <a:effectLst/>
                                <a:latin typeface="Cambria Math" panose="020405030504060302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1</m:t>
                            </m:r>
                          </m:num>
                          <m:den>
                            <m:r>
                              <a:rPr lang="fr-FR" sz="1800" i="1">
                                <a:effectLst/>
                                <a:latin typeface="Cambria Math" panose="02040503050406030204" pitchFamily="18" charset="0"/>
                                <a:ea typeface="Times New Roman" panose="02020603050405020304" pitchFamily="18" charset="0"/>
                                <a:cs typeface="Times-Roman"/>
                              </a:rPr>
                              <m:t>2</m:t>
                            </m:r>
                          </m:den>
                        </m:f>
                        <m:r>
                          <a:rPr lang="fr-FR" sz="1800" i="1">
                            <a:effectLst/>
                            <a:latin typeface="Cambria Math" panose="02040503050406030204" pitchFamily="18" charset="0"/>
                            <a:ea typeface="Times New Roman" panose="02020603050405020304" pitchFamily="18" charset="0"/>
                            <a:cs typeface="Times-Roman"/>
                          </a:rPr>
                          <m:t> (</m:t>
                        </m:r>
                        <m:sSup>
                          <m:sSupPr>
                            <m:ctrlPr>
                              <a:rPr lang="en-US" sz="1800" i="1">
                                <a:effectLst/>
                                <a:latin typeface="Cambria Math" panose="02040503050406030204" pitchFamily="18" charset="0"/>
                                <a:cs typeface="Times-Roman"/>
                              </a:rPr>
                            </m:ctrlPr>
                          </m:sSupPr>
                          <m:e>
                            <m:f>
                              <m:fPr>
                                <m:ctrlPr>
                                  <a:rPr lang="en-US" sz="1800" i="1">
                                    <a:effectLst/>
                                    <a:latin typeface="Cambria Math" panose="02040503050406030204" pitchFamily="18" charset="0"/>
                                    <a:cs typeface="Times-Roman"/>
                                  </a:rPr>
                                </m:ctrlPr>
                              </m:fPr>
                              <m:num>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𝑣</m:t>
                                    </m:r>
                                  </m:e>
                                  <m:sub>
                                    <m:r>
                                      <a:rPr lang="fr-FR" sz="1800" i="1">
                                        <a:effectLst/>
                                        <a:latin typeface="Cambria Math" panose="02040503050406030204" pitchFamily="18" charset="0"/>
                                        <a:ea typeface="Times New Roman" panose="02020603050405020304" pitchFamily="18" charset="0"/>
                                        <a:cs typeface="Times-Roman"/>
                                      </a:rPr>
                                      <m:t>𝑖𝑗</m:t>
                                    </m:r>
                                  </m:sub>
                                </m:sSub>
                                <m:r>
                                  <a:rPr lang="fr-FR" sz="1800" i="1">
                                    <a:effectLst/>
                                    <a:latin typeface="Cambria Math" panose="02040503050406030204" pitchFamily="18" charset="0"/>
                                    <a:ea typeface="Times New Roman" panose="02020603050405020304" pitchFamily="18" charset="0"/>
                                    <a:cs typeface="Times-Roman"/>
                                  </a:rPr>
                                  <m:t>−</m:t>
                                </m:r>
                                <m:r>
                                  <a:rPr lang="fr-FR" sz="1800" i="1">
                                    <a:effectLst/>
                                    <a:latin typeface="Cambria Math" panose="02040503050406030204" pitchFamily="18" charset="0"/>
                                    <a:ea typeface="Times New Roman" panose="02020603050405020304" pitchFamily="18" charset="0"/>
                                    <a:cs typeface="Times-Roman"/>
                                  </a:rPr>
                                  <m:t>𝜇</m:t>
                                </m:r>
                                <m:r>
                                  <a:rPr lang="fr-FR" sz="1800" i="1">
                                    <a:effectLst/>
                                    <a:latin typeface="Cambria Math" panose="02040503050406030204" pitchFamily="18" charset="0"/>
                                    <a:ea typeface="Times New Roman" panose="02020603050405020304" pitchFamily="18" charset="0"/>
                                    <a:cs typeface="Times-Roman"/>
                                  </a:rPr>
                                  <m:t> </m:t>
                                </m:r>
                              </m:num>
                              <m:den>
                                <m:r>
                                  <a:rPr lang="fr-FR" sz="1800" i="1">
                                    <a:effectLst/>
                                    <a:latin typeface="Cambria Math" panose="02040503050406030204" pitchFamily="18" charset="0"/>
                                    <a:ea typeface="Times New Roman" panose="02020603050405020304" pitchFamily="18" charset="0"/>
                                    <a:cs typeface="Times-Roman"/>
                                  </a:rPr>
                                  <m:t>𝜎</m:t>
                                </m:r>
                              </m:den>
                            </m:f>
                            <m:r>
                              <a:rPr lang="fr-FR" sz="1800" i="1">
                                <a:effectLst/>
                                <a:latin typeface="Cambria Math" panose="02040503050406030204" pitchFamily="18" charset="0"/>
                                <a:ea typeface="Times New Roman" panose="02020603050405020304" pitchFamily="18" charset="0"/>
                                <a:cs typeface="Times-Roman"/>
                              </a:rPr>
                              <m:t>)</m:t>
                            </m:r>
                          </m:e>
                          <m:sup>
                            <m:r>
                              <a:rPr lang="fr-FR" sz="1800" i="1">
                                <a:effectLst/>
                                <a:latin typeface="Cambria Math" panose="02040503050406030204" pitchFamily="18" charset="0"/>
                                <a:ea typeface="Times New Roman" panose="02020603050405020304" pitchFamily="18" charset="0"/>
                                <a:cs typeface="Times-Roman"/>
                              </a:rPr>
                              <m:t>2</m:t>
                            </m:r>
                          </m:sup>
                        </m:sSup>
                      </m:sup>
                    </m:sSup>
                  </m:oMath>
                </a14:m>
                <a:r>
                  <a:rPr lang="fr-FR" sz="1800" dirty="0">
                    <a:effectLst/>
                    <a:latin typeface="Calibri" panose="020F0502020204030204" pitchFamily="34" charset="0"/>
                    <a:ea typeface="Times New Roman" panose="02020603050405020304" pitchFamily="18" charset="0"/>
                    <a:cs typeface="Arial" panose="020B0604020202020204" pitchFamily="34" charset="0"/>
                  </a:rPr>
                  <a:t> </a:t>
                </a:r>
              </a:p>
              <a:p>
                <a:pPr marL="228600">
                  <a:lnSpc>
                    <a:spcPct val="130000"/>
                  </a:lnSpc>
                  <a:spcAft>
                    <a:spcPts val="800"/>
                  </a:spcAft>
                </a:pPr>
                <a14:m>
                  <m:oMath xmlns:m="http://schemas.openxmlformats.org/officeDocument/2006/math">
                    <m:r>
                      <a:rPr lang="fr-FR" sz="1800" i="1" smtClean="0">
                        <a:effectLst/>
                        <a:latin typeface="Cambria Math" panose="02040503050406030204" pitchFamily="18" charset="0"/>
                        <a:ea typeface="Times New Roman" panose="02020603050405020304" pitchFamily="18" charset="0"/>
                        <a:cs typeface="Arial" panose="020B0604020202020204" pitchFamily="34" charset="0"/>
                      </a:rPr>
                      <m:t>𝜎</m:t>
                    </m:r>
                  </m:oMath>
                </a14:m>
                <a:r>
                  <a:rPr lang="fr-FR" sz="1800" dirty="0">
                    <a:effectLst/>
                    <a:latin typeface="Calibri" panose="020F0502020204030204" pitchFamily="34" charset="0"/>
                    <a:ea typeface="Times New Roman" panose="02020603050405020304" pitchFamily="18" charset="0"/>
                    <a:cs typeface="Arial" panose="020B0604020202020204" pitchFamily="34" charset="0"/>
                  </a:rPr>
                  <a:t> est l’écart type </a:t>
                </a:r>
                <a:r>
                  <a:rPr lang="fr-FR" sz="18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rPr>
                  <a:t>d’un échantillon</a:t>
                </a:r>
                <a:r>
                  <a:rPr lang="fr-FR" sz="1800" dirty="0">
                    <a:effectLst/>
                    <a:latin typeface="Calibri" panose="020F0502020204030204" pitchFamily="34" charset="0"/>
                    <a:ea typeface="Times New Roman" panose="02020603050405020304" pitchFamily="18" charset="0"/>
                    <a:cs typeface="Arial" panose="020B0604020202020204" pitchFamily="34" charset="0"/>
                  </a:rPr>
                  <a:t>, et </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Arial" panose="020B0604020202020204" pitchFamily="34" charset="0"/>
                      </a:rPr>
                      <m:t>𝜇</m:t>
                    </m:r>
                  </m:oMath>
                </a14:m>
                <a:r>
                  <a:rPr lang="fr-FR" sz="1800" dirty="0">
                    <a:effectLst/>
                    <a:latin typeface="Calibri" panose="020F0502020204030204" pitchFamily="34" charset="0"/>
                    <a:ea typeface="Times New Roman" panose="02020603050405020304" pitchFamily="18" charset="0"/>
                    <a:cs typeface="Arial" panose="020B0604020202020204" pitchFamily="34" charset="0"/>
                  </a:rPr>
                  <a:t> est la moyenne. </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Arial" panose="020B0604020202020204" pitchFamily="34" charset="0"/>
                      </a:rPr>
                      <m:t>𝜎</m:t>
                    </m:r>
                    <m:r>
                      <a:rPr lang="fr-FR" sz="1800" i="1">
                        <a:effectLst/>
                        <a:latin typeface="Cambria Math" panose="02040503050406030204" pitchFamily="18" charset="0"/>
                        <a:ea typeface="Times New Roman" panose="02020603050405020304" pitchFamily="18" charset="0"/>
                        <a:cs typeface="Arial" panose="020B0604020202020204" pitchFamily="34" charset="0"/>
                      </a:rPr>
                      <m:t> </m:t>
                    </m:r>
                    <m:r>
                      <a:rPr lang="fr-FR" sz="1800" i="1">
                        <a:effectLst/>
                        <a:latin typeface="Cambria Math" panose="02040503050406030204" pitchFamily="18" charset="0"/>
                        <a:ea typeface="Times New Roman" panose="02020603050405020304" pitchFamily="18" charset="0"/>
                        <a:cs typeface="Arial" panose="020B0604020202020204" pitchFamily="34" charset="0"/>
                      </a:rPr>
                      <m:t>𝑒𝑡</m:t>
                    </m:r>
                    <m:r>
                      <a:rPr lang="fr-FR" sz="1800" i="1">
                        <a:effectLst/>
                        <a:latin typeface="Cambria Math" panose="02040503050406030204" pitchFamily="18" charset="0"/>
                        <a:ea typeface="Times New Roman" panose="02020603050405020304" pitchFamily="18" charset="0"/>
                        <a:cs typeface="Arial" panose="020B0604020202020204" pitchFamily="34" charset="0"/>
                      </a:rPr>
                      <m:t> </m:t>
                    </m:r>
                    <m:r>
                      <a:rPr lang="fr-FR" sz="1800" i="1">
                        <a:effectLst/>
                        <a:latin typeface="Cambria Math" panose="02040503050406030204" pitchFamily="18" charset="0"/>
                        <a:ea typeface="Times New Roman" panose="02020603050405020304" pitchFamily="18" charset="0"/>
                        <a:cs typeface="Arial" panose="020B0604020202020204" pitchFamily="34" charset="0"/>
                      </a:rPr>
                      <m:t>𝜇</m:t>
                    </m:r>
                    <m:r>
                      <a:rPr lang="fr-FR" sz="1800">
                        <a:effectLst/>
                        <a:latin typeface="Cambria Math" panose="02040503050406030204" pitchFamily="18" charset="0"/>
                        <a:ea typeface="Times New Roman" panose="02020603050405020304" pitchFamily="18" charset="0"/>
                        <a:cs typeface="Arial" panose="020B0604020202020204" pitchFamily="34" charset="0"/>
                      </a:rPr>
                      <m:t> </m:t>
                    </m:r>
                    <m:r>
                      <a:rPr lang="fr-FR" sz="1800" i="1">
                        <a:effectLst/>
                        <a:latin typeface="Cambria Math" panose="02040503050406030204" pitchFamily="18" charset="0"/>
                        <a:ea typeface="Times New Roman" panose="02020603050405020304" pitchFamily="18" charset="0"/>
                        <a:cs typeface="Arial" panose="020B0604020202020204" pitchFamily="34" charset="0"/>
                      </a:rPr>
                      <m:t> </m:t>
                    </m:r>
                  </m:oMath>
                </a14:m>
                <a:r>
                  <a:rPr lang="fr-FR" sz="1800" dirty="0">
                    <a:effectLst/>
                    <a:latin typeface="Calibri" panose="020F0502020204030204" pitchFamily="34" charset="0"/>
                    <a:ea typeface="Times New Roman" panose="02020603050405020304" pitchFamily="18" charset="0"/>
                    <a:cs typeface="Arial" panose="020B0604020202020204" pitchFamily="34" charset="0"/>
                  </a:rPr>
                  <a:t>sont calculés en fonction des n valeurs numériques appartenant à la classe </a:t>
                </a:r>
                <a14:m>
                  <m:oMath xmlns:m="http://schemas.openxmlformats.org/officeDocument/2006/math">
                    <m:sSub>
                      <m:sSubPr>
                        <m:ctrlPr>
                          <a:rPr lang="en-US" sz="1800" i="1">
                            <a:effectLst/>
                            <a:latin typeface="Cambria Math" panose="020405030504060302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𝐶</m:t>
                        </m:r>
                      </m:e>
                      <m:sub>
                        <m:r>
                          <a:rPr lang="fr-FR" sz="1800" i="1">
                            <a:effectLst/>
                            <a:latin typeface="Cambria Math" panose="02040503050406030204" pitchFamily="18" charset="0"/>
                            <a:ea typeface="Times New Roman" panose="02020603050405020304" pitchFamily="18" charset="0"/>
                            <a:cs typeface="Times-Roman"/>
                          </a:rPr>
                          <m:t>𝑘</m:t>
                        </m:r>
                      </m:sub>
                    </m:sSub>
                    <m:r>
                      <a:rPr lang="en-US" sz="1800" b="0" i="0" smtClean="0">
                        <a:effectLst/>
                        <a:latin typeface="Cambria Math" panose="02040503050406030204" pitchFamily="18" charset="0"/>
                        <a:ea typeface="Times New Roman" panose="02020603050405020304" pitchFamily="18" charset="0"/>
                        <a:cs typeface="Times-Roman"/>
                      </a:rPr>
                      <m:t> </m:t>
                    </m:r>
                    <m:r>
                      <m:rPr>
                        <m:sty m:val="p"/>
                      </m:rPr>
                      <a:rPr lang="en-US" sz="1800" b="0" i="0" smtClean="0">
                        <a:effectLst/>
                        <a:latin typeface="Cambria Math" panose="02040503050406030204" pitchFamily="18" charset="0"/>
                        <a:ea typeface="Times New Roman" panose="02020603050405020304" pitchFamily="18" charset="0"/>
                        <a:cs typeface="Times-Roman"/>
                      </a:rPr>
                      <m:t>suivant</m:t>
                    </m:r>
                    <m:r>
                      <a:rPr lang="en-US" sz="1800" b="0" i="0" smtClean="0">
                        <a:effectLst/>
                        <a:latin typeface="Cambria Math" panose="02040503050406030204" pitchFamily="18" charset="0"/>
                        <a:ea typeface="Times New Roman" panose="02020603050405020304" pitchFamily="18" charset="0"/>
                        <a:cs typeface="Times-Roman"/>
                      </a:rPr>
                      <m:t> : </m:t>
                    </m:r>
                  </m:oMath>
                </a14:m>
                <a:endParaRPr lang="en-US" sz="1800" b="0" dirty="0">
                  <a:effectLst/>
                  <a:latin typeface="Calibri" panose="020F0502020204030204" pitchFamily="34" charset="0"/>
                  <a:ea typeface="Times New Roman" panose="02020603050405020304" pitchFamily="18" charset="0"/>
                  <a:cs typeface="Times-Roman"/>
                </a:endParaRPr>
              </a:p>
              <a:p>
                <a:pPr marL="0" marR="0" algn="ctr">
                  <a:lnSpc>
                    <a:spcPct val="130000"/>
                  </a:lnSpc>
                  <a:spcBef>
                    <a:spcPts val="0"/>
                  </a:spcBef>
                  <a:spcAft>
                    <a:spcPts val="800"/>
                  </a:spcAft>
                </a:pPr>
                <a14:m>
                  <m:oMath xmlns:m="http://schemas.openxmlformats.org/officeDocument/2006/math">
                    <m:r>
                      <a:rPr lang="fr-FR" sz="1800" i="1" smtClean="0">
                        <a:effectLst/>
                        <a:latin typeface="Cambria Math" panose="02040503050406030204" pitchFamily="18" charset="0"/>
                        <a:ea typeface="Times New Roman" panose="02020603050405020304" pitchFamily="18" charset="0"/>
                        <a:cs typeface="Arial" panose="020B0604020202020204" pitchFamily="34" charset="0"/>
                      </a:rPr>
                      <m:t>𝜎</m:t>
                    </m:r>
                    <m:r>
                      <a:rPr lang="fr-FR" sz="1800" i="1" smtClean="0">
                        <a:effectLst/>
                        <a:latin typeface="Cambria Math" panose="02040503050406030204" pitchFamily="18" charset="0"/>
                        <a:ea typeface="Times New Roman" panose="02020603050405020304" pitchFamily="18" charset="0"/>
                        <a:cs typeface="Arial" panose="020B0604020202020204" pitchFamily="34" charset="0"/>
                      </a:rPr>
                      <m:t>= </m:t>
                    </m:r>
                    <m:rad>
                      <m:radPr>
                        <m:degHide m:val="on"/>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radPr>
                      <m:deg/>
                      <m:e>
                        <m:f>
                          <m:f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fPr>
                          <m:num>
                            <m:nary>
                              <m:naryPr>
                                <m:chr m:val="∑"/>
                                <m:limLoc m:val="undOv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naryPr>
                              <m:sub>
                                <m:r>
                                  <a:rPr lang="fr-FR" sz="1800" i="1">
                                    <a:effectLst/>
                                    <a:latin typeface="Cambria Math" panose="02040503050406030204" pitchFamily="18" charset="0"/>
                                    <a:ea typeface="Times New Roman" panose="02020603050405020304" pitchFamily="18" charset="0"/>
                                    <a:cs typeface="Arial" panose="020B0604020202020204" pitchFamily="34" charset="0"/>
                                  </a:rPr>
                                  <m:t>𝑖</m:t>
                                </m:r>
                                <m:r>
                                  <a:rPr lang="fr-FR" sz="1800" i="1">
                                    <a:effectLst/>
                                    <a:latin typeface="Cambria Math" panose="02040503050406030204" pitchFamily="18" charset="0"/>
                                    <a:ea typeface="Times New Roman" panose="02020603050405020304" pitchFamily="18" charset="0"/>
                                    <a:cs typeface="Arial" panose="020B0604020202020204" pitchFamily="34" charset="0"/>
                                  </a:rPr>
                                  <m:t>=1</m:t>
                                </m:r>
                              </m:sub>
                              <m:sup>
                                <m:r>
                                  <a:rPr lang="fr-FR" sz="1800" i="1">
                                    <a:effectLst/>
                                    <a:latin typeface="Cambria Math" panose="02040503050406030204" pitchFamily="18" charset="0"/>
                                    <a:ea typeface="Times New Roman" panose="02020603050405020304" pitchFamily="18" charset="0"/>
                                    <a:cs typeface="Arial" panose="020B0604020202020204" pitchFamily="34" charset="0"/>
                                  </a:rPr>
                                  <m:t>𝑛</m:t>
                                </m:r>
                              </m:sup>
                              <m:e>
                                <m:sSup>
                                  <m:s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pPr>
                                  <m:e>
                                    <m:d>
                                      <m:dPr>
                                        <m:begChr m:val="|"/>
                                        <m:endChr m:val="|"/>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US" sz="1800" i="1">
                                                <a:effectLst/>
                                                <a:latin typeface="Cambria Math" panose="02040503050406030204" pitchFamily="18" charset="0"/>
                                                <a:ea typeface="Times New Roman" panose="02020603050405020304" pitchFamily="18" charset="0"/>
                                                <a:cs typeface="Times-Roman"/>
                                              </a:rPr>
                                            </m:ctrlPr>
                                          </m:sSubPr>
                                          <m:e>
                                            <m:r>
                                              <a:rPr lang="fr-FR" sz="1800" i="1">
                                                <a:effectLst/>
                                                <a:latin typeface="Cambria Math" panose="02040503050406030204" pitchFamily="18" charset="0"/>
                                                <a:ea typeface="Times New Roman" panose="02020603050405020304" pitchFamily="18" charset="0"/>
                                                <a:cs typeface="Times-Roman"/>
                                              </a:rPr>
                                              <m:t>𝑣</m:t>
                                            </m:r>
                                          </m:e>
                                          <m:sub>
                                            <m:r>
                                              <a:rPr lang="fr-FR" sz="1800" i="1">
                                                <a:effectLst/>
                                                <a:latin typeface="Cambria Math" panose="02040503050406030204" pitchFamily="18" charset="0"/>
                                                <a:ea typeface="Times New Roman" panose="02020603050405020304" pitchFamily="18" charset="0"/>
                                                <a:cs typeface="Times-Roman"/>
                                              </a:rPr>
                                              <m:t>𝑖𝑗</m:t>
                                            </m:r>
                                            <m:r>
                                              <a:rPr lang="fr-FR" sz="1800" i="1">
                                                <a:effectLst/>
                                                <a:latin typeface="Cambria Math" panose="02040503050406030204" pitchFamily="18" charset="0"/>
                                                <a:ea typeface="Times New Roman" panose="02020603050405020304" pitchFamily="18" charset="0"/>
                                                <a:cs typeface="Times-Roman"/>
                                              </a:rPr>
                                              <m:t> </m:t>
                                            </m:r>
                                          </m:sub>
                                        </m:sSub>
                                        <m:r>
                                          <a:rPr lang="fr-FR" sz="1800" i="1">
                                            <a:effectLst/>
                                            <a:latin typeface="Cambria Math" panose="02040503050406030204" pitchFamily="18" charset="0"/>
                                            <a:ea typeface="Times New Roman" panose="02020603050405020304" pitchFamily="18" charset="0"/>
                                            <a:cs typeface="Arial" panose="020B0604020202020204" pitchFamily="34" charset="0"/>
                                          </a:rPr>
                                          <m:t>− </m:t>
                                        </m:r>
                                        <m:r>
                                          <a:rPr lang="fr-FR" sz="1800" i="1">
                                            <a:effectLst/>
                                            <a:latin typeface="Cambria Math" panose="02040503050406030204" pitchFamily="18" charset="0"/>
                                            <a:ea typeface="Times New Roman" panose="02020603050405020304" pitchFamily="18" charset="0"/>
                                            <a:cs typeface="Arial" panose="020B0604020202020204" pitchFamily="34" charset="0"/>
                                          </a:rPr>
                                          <m:t>𝜇</m:t>
                                        </m:r>
                                      </m:e>
                                    </m:d>
                                  </m:e>
                                  <m:sup>
                                    <m:r>
                                      <a:rPr lang="fr-FR" sz="1800" i="1">
                                        <a:effectLst/>
                                        <a:latin typeface="Cambria Math" panose="02040503050406030204" pitchFamily="18" charset="0"/>
                                        <a:ea typeface="Times New Roman" panose="02020603050405020304" pitchFamily="18" charset="0"/>
                                        <a:cs typeface="Arial" panose="020B0604020202020204" pitchFamily="34" charset="0"/>
                                      </a:rPr>
                                      <m:t>2</m:t>
                                    </m:r>
                                  </m:sup>
                                </m:sSup>
                              </m:e>
                            </m:nary>
                          </m:num>
                          <m:den>
                            <m:r>
                              <a:rPr lang="fr-FR" sz="1800" i="1">
                                <a:effectLst/>
                                <a:latin typeface="Cambria Math" panose="02040503050406030204" pitchFamily="18" charset="0"/>
                                <a:ea typeface="Times New Roman" panose="02020603050405020304" pitchFamily="18" charset="0"/>
                                <a:cs typeface="Arial" panose="020B0604020202020204" pitchFamily="34" charset="0"/>
                              </a:rPr>
                              <m:t>𝑛</m:t>
                            </m:r>
                            <m:r>
                              <a:rPr lang="fr-FR" sz="1800" i="1">
                                <a:effectLst/>
                                <a:latin typeface="Cambria Math" panose="02040503050406030204" pitchFamily="18" charset="0"/>
                                <a:ea typeface="Times New Roman" panose="02020603050405020304" pitchFamily="18" charset="0"/>
                                <a:cs typeface="Arial" panose="020B0604020202020204" pitchFamily="34" charset="0"/>
                              </a:rPr>
                              <m:t>−1</m:t>
                            </m:r>
                          </m:den>
                        </m:f>
                      </m:e>
                    </m:rad>
                  </m:oMath>
                </a14:m>
                <a:r>
                  <a:rPr lang="fr-FR" sz="1800" dirty="0">
                    <a:effectLst/>
                    <a:latin typeface="Calibri" panose="020F050202020403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ctr">
                  <a:lnSpc>
                    <a:spcPct val="130000"/>
                  </a:lnSpc>
                  <a:spcBef>
                    <a:spcPts val="0"/>
                  </a:spcBef>
                  <a:spcAft>
                    <a:spcPts val="800"/>
                  </a:spcAft>
                </a:pPr>
                <a14:m>
                  <m:oMath xmlns:m="http://schemas.openxmlformats.org/officeDocument/2006/math">
                    <m:r>
                      <a:rPr lang="fr-FR" sz="1800" i="1">
                        <a:effectLst/>
                        <a:latin typeface="Cambria Math" panose="02040503050406030204" pitchFamily="18" charset="0"/>
                        <a:ea typeface="Times New Roman" panose="02020603050405020304" pitchFamily="18" charset="0"/>
                        <a:cs typeface="Arial" panose="020B0604020202020204" pitchFamily="34" charset="0"/>
                      </a:rPr>
                      <m:t>𝜇</m:t>
                    </m:r>
                    <m:r>
                      <a:rPr lang="fr-FR" sz="18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fPr>
                      <m:num>
                        <m:nary>
                          <m:naryPr>
                            <m:chr m:val="∑"/>
                            <m:limLoc m:val="undOv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naryPr>
                          <m:sub>
                            <m:r>
                              <a:rPr lang="fr-FR" sz="1800" i="1">
                                <a:effectLst/>
                                <a:latin typeface="Cambria Math" panose="02040503050406030204" pitchFamily="18" charset="0"/>
                                <a:ea typeface="Times New Roman" panose="02020603050405020304" pitchFamily="18" charset="0"/>
                                <a:cs typeface="Arial" panose="020B0604020202020204" pitchFamily="34" charset="0"/>
                              </a:rPr>
                              <m:t>𝑖</m:t>
                            </m:r>
                            <m:r>
                              <a:rPr lang="fr-FR" sz="1800" i="1">
                                <a:effectLst/>
                                <a:latin typeface="Cambria Math" panose="02040503050406030204" pitchFamily="18" charset="0"/>
                                <a:ea typeface="Times New Roman" panose="02020603050405020304" pitchFamily="18" charset="0"/>
                                <a:cs typeface="Arial" panose="020B0604020202020204" pitchFamily="34" charset="0"/>
                              </a:rPr>
                              <m:t>=1</m:t>
                            </m:r>
                          </m:sub>
                          <m:sup>
                            <m:r>
                              <a:rPr lang="fr-FR" sz="1800" i="1">
                                <a:effectLst/>
                                <a:latin typeface="Cambria Math" panose="02040503050406030204" pitchFamily="18" charset="0"/>
                                <a:ea typeface="Times New Roman" panose="02020603050405020304" pitchFamily="18" charset="0"/>
                                <a:cs typeface="Arial" panose="020B0604020202020204" pitchFamily="34" charset="0"/>
                              </a:rPr>
                              <m:t>𝑛</m:t>
                            </m:r>
                          </m:sup>
                          <m:e>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800" i="1">
                                    <a:effectLst/>
                                    <a:latin typeface="Cambria Math" panose="02040503050406030204" pitchFamily="18" charset="0"/>
                                    <a:ea typeface="Times New Roman" panose="02020603050405020304" pitchFamily="18" charset="0"/>
                                    <a:cs typeface="Arial" panose="020B0604020202020204" pitchFamily="34" charset="0"/>
                                  </a:rPr>
                                  <m:t>𝑣</m:t>
                                </m:r>
                              </m:e>
                              <m:sub>
                                <m:r>
                                  <a:rPr lang="fr-FR" sz="1800" i="1">
                                    <a:effectLst/>
                                    <a:latin typeface="Cambria Math" panose="02040503050406030204" pitchFamily="18" charset="0"/>
                                    <a:ea typeface="Times New Roman" panose="02020603050405020304" pitchFamily="18" charset="0"/>
                                    <a:cs typeface="Arial" panose="020B0604020202020204" pitchFamily="34" charset="0"/>
                                  </a:rPr>
                                  <m:t>𝑖𝑗</m:t>
                                </m:r>
                              </m:sub>
                            </m:sSub>
                          </m:e>
                        </m:nary>
                      </m:num>
                      <m:den>
                        <m:r>
                          <a:rPr lang="fr-FR" sz="1800" i="1">
                            <a:effectLst/>
                            <a:latin typeface="Cambria Math" panose="02040503050406030204" pitchFamily="18" charset="0"/>
                            <a:ea typeface="Times New Roman" panose="02020603050405020304" pitchFamily="18" charset="0"/>
                            <a:cs typeface="Arial" panose="020B0604020202020204" pitchFamily="34" charset="0"/>
                          </a:rPr>
                          <m:t>𝑛</m:t>
                        </m:r>
                      </m:den>
                    </m:f>
                  </m:oMath>
                </a14:m>
                <a:r>
                  <a:rPr lang="fr-FR" sz="1800" dirty="0">
                    <a:effectLst/>
                    <a:latin typeface="Calibri" panose="020F050202020403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28600">
                  <a:lnSpc>
                    <a:spcPct val="130000"/>
                  </a:lnSpc>
                  <a:spcAft>
                    <a:spcPts val="800"/>
                  </a:spcAft>
                </a:pPr>
                <a:endParaRPr lang="fr-FR" sz="1800" dirty="0">
                  <a:effectLst/>
                  <a:latin typeface="Calibri" panose="020F0502020204030204" pitchFamily="34" charset="0"/>
                  <a:ea typeface="Times New Roman" panose="02020603050405020304" pitchFamily="18" charset="0"/>
                  <a:cs typeface="Arial" panose="020B0604020202020204" pitchFamily="34" charset="0"/>
                </a:endParaRPr>
              </a:p>
              <a:p>
                <a:endParaRPr lang="fr-FR" dirty="0"/>
              </a:p>
            </p:txBody>
          </p:sp>
        </mc:Choice>
        <mc:Fallback xmlns="">
          <p:sp>
            <p:nvSpPr>
              <p:cNvPr id="3" name="TextBox 2">
                <a:extLst>
                  <a:ext uri="{FF2B5EF4-FFF2-40B4-BE49-F238E27FC236}">
                    <a16:creationId xmlns:a16="http://schemas.microsoft.com/office/drawing/2014/main" id="{9804C66A-F6F6-41A0-865C-E9229F5FA7AF}"/>
                  </a:ext>
                </a:extLst>
              </p:cNvPr>
              <p:cNvSpPr txBox="1">
                <a:spLocks noRot="1" noChangeAspect="1" noMove="1" noResize="1" noEditPoints="1" noAdjustHandles="1" noChangeArrowheads="1" noChangeShapeType="1" noTextEdit="1"/>
              </p:cNvSpPr>
              <p:nvPr>
                <p:custDataLst>
                  <p:tags r:id="rId8"/>
                </p:custDataLst>
              </p:nvPr>
            </p:nvSpPr>
            <p:spPr>
              <a:xfrm>
                <a:off x="387243" y="2134287"/>
                <a:ext cx="11044990" cy="4876528"/>
              </a:xfrm>
              <a:prstGeom prst="rect">
                <a:avLst/>
              </a:prstGeom>
              <a:blipFill>
                <a:blip r:embed="rId9"/>
                <a:stretch>
                  <a:fillRect r="-773"/>
                </a:stretch>
              </a:blipFill>
            </p:spPr>
            <p:txBody>
              <a:bodyPr/>
              <a:lstStyle/>
              <a:p>
                <a:r>
                  <a:rPr lang="fr-FR">
                    <a:noFill/>
                  </a:rPr>
                  <a:t> </a:t>
                </a:r>
              </a:p>
            </p:txBody>
          </p:sp>
        </mc:Fallback>
      </mc:AlternateContent>
      <p:sp>
        <p:nvSpPr>
          <p:cNvPr id="17" name="Footer Placeholder 2">
            <a:extLst>
              <a:ext uri="{FF2B5EF4-FFF2-40B4-BE49-F238E27FC236}">
                <a16:creationId xmlns:a16="http://schemas.microsoft.com/office/drawing/2014/main" id="{394DCBD6-5872-4F64-8847-59A25E5B7A19}"/>
              </a:ext>
            </a:extLst>
          </p:cNvPr>
          <p:cNvSpPr>
            <a:spLocks noGrp="1"/>
          </p:cNvSpPr>
          <p:nvPr>
            <p:ph type="ftr" sz="quarter" idx="11"/>
            <p:custDataLst>
              <p:tags r:id="rId4"/>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8A6E625D-9BA6-A6E3-0D09-641FEE591D7C}"/>
              </a:ext>
            </a:extLst>
          </p:cNvPr>
          <p:cNvSpPr>
            <a:spLocks noGrp="1"/>
          </p:cNvSpPr>
          <p:nvPr>
            <p:ph type="sldNum" sz="quarter" idx="12"/>
            <p:custDataLst>
              <p:tags r:id="rId5"/>
            </p:custDataLst>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36522355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3CD02-6868-41C7-8ECF-FCC3BDDCC412}"/>
              </a:ext>
            </a:extLst>
          </p:cNvPr>
          <p:cNvSpPr txBox="1">
            <a:spLocks noGrp="1"/>
          </p:cNvSpPr>
          <p:nvPr>
            <p:ph type="title"/>
            <p:custDataLst>
              <p:tags r:id="rId1"/>
            </p:custDataLst>
          </p:nvPr>
        </p:nvSpPr>
        <p:spPr>
          <a:xfrm>
            <a:off x="1096963" y="28733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Naïve Bayes</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1" name="TextBox 10">
            <a:extLst>
              <a:ext uri="{FF2B5EF4-FFF2-40B4-BE49-F238E27FC236}">
                <a16:creationId xmlns:a16="http://schemas.microsoft.com/office/drawing/2014/main" id="{D085DD17-3A8B-4235-9D98-397A8C3B4068}"/>
              </a:ext>
            </a:extLst>
          </p:cNvPr>
          <p:cNvSpPr txBox="1"/>
          <p:nvPr>
            <p:custDataLst>
              <p:tags r:id="rId2"/>
            </p:custDataLst>
          </p:nvPr>
        </p:nvSpPr>
        <p:spPr>
          <a:xfrm>
            <a:off x="759767" y="1266887"/>
            <a:ext cx="8091505" cy="1277273"/>
          </a:xfrm>
          <a:prstGeom prst="rect">
            <a:avLst/>
          </a:prstGeom>
          <a:noFill/>
        </p:spPr>
        <p:txBody>
          <a:bodyPr wrap="square">
            <a:spAutoFit/>
          </a:bodyPr>
          <a:lstStyle/>
          <a:p>
            <a:pPr lvl="1">
              <a:spcBef>
                <a:spcPts val="600"/>
              </a:spcBef>
            </a:pP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7" name="TextBox 6">
            <a:extLst>
              <a:ext uri="{FF2B5EF4-FFF2-40B4-BE49-F238E27FC236}">
                <a16:creationId xmlns:a16="http://schemas.microsoft.com/office/drawing/2014/main" id="{250763FD-B2A0-470A-9332-DBC76B68CC1C}"/>
              </a:ext>
            </a:extLst>
          </p:cNvPr>
          <p:cNvSpPr txBox="1"/>
          <p:nvPr>
            <p:custDataLst>
              <p:tags r:id="rId3"/>
            </p:custDataLst>
          </p:nvPr>
        </p:nvSpPr>
        <p:spPr>
          <a:xfrm>
            <a:off x="485190" y="1582341"/>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a:t>
            </a:r>
            <a:r>
              <a:rPr lang="fr-FR" b="1" i="1" noProof="1">
                <a:effectLst>
                  <a:outerShdw blurRad="38100" dist="38100" dir="2700000" algn="tl">
                    <a:srgbClr val="000000">
                      <a:alpha val="43137"/>
                    </a:srgbClr>
                  </a:outerShdw>
                </a:effectLst>
                <a:cs typeface="Times New Roman" panose="02020603050405020304" pitchFamily="18" charset="0"/>
              </a:rPr>
              <a:t>numérique</a:t>
            </a:r>
            <a:r>
              <a:rPr lang="fr-FR" sz="1800" b="1" i="1" noProof="1">
                <a:effectLst>
                  <a:outerShdw blurRad="38100" dist="38100" dir="2700000" algn="tl">
                    <a:srgbClr val="000000">
                      <a:alpha val="43137"/>
                    </a:srgbClr>
                  </a:outerShdw>
                </a:effectLst>
                <a:cs typeface="Times New Roman" panose="02020603050405020304" pitchFamily="18" charset="0"/>
              </a:rPr>
              <a:t>)</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8" name="TextBox 7">
            <a:extLst>
              <a:ext uri="{FF2B5EF4-FFF2-40B4-BE49-F238E27FC236}">
                <a16:creationId xmlns:a16="http://schemas.microsoft.com/office/drawing/2014/main" id="{3D4BACAC-B864-45AD-932B-A49F2B6C6F76}"/>
              </a:ext>
            </a:extLst>
          </p:cNvPr>
          <p:cNvSpPr txBox="1"/>
          <p:nvPr>
            <p:custDataLst>
              <p:tags r:id="rId4"/>
            </p:custDataLst>
          </p:nvPr>
        </p:nvSpPr>
        <p:spPr>
          <a:xfrm>
            <a:off x="759767" y="1266887"/>
            <a:ext cx="8091505" cy="1277273"/>
          </a:xfrm>
          <a:prstGeom prst="rect">
            <a:avLst/>
          </a:prstGeom>
          <a:noFill/>
        </p:spPr>
        <p:txBody>
          <a:bodyPr wrap="square">
            <a:spAutoFit/>
          </a:bodyPr>
          <a:lstStyle/>
          <a:p>
            <a:pPr lvl="1">
              <a:spcBef>
                <a:spcPts val="600"/>
              </a:spcBef>
            </a:pPr>
            <a:r>
              <a:rPr lang="fr-FR" sz="1800" b="1" noProof="1">
                <a:effectLst>
                  <a:outerShdw blurRad="38100" dist="38100" dir="2700000" algn="tl">
                    <a:srgbClr val="000000">
                      <a:alpha val="43137"/>
                    </a:srgbClr>
                  </a:outerShdw>
                </a:effectLst>
                <a:latin typeface="Franklin Gothic Book (Body)"/>
              </a:rPr>
              <a:t>2.5. </a:t>
            </a:r>
            <a:r>
              <a:rPr lang="fr-FR"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rPr>
              <a:t>Processus : Valeurs numériques</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pic>
        <p:nvPicPr>
          <p:cNvPr id="9" name="Picture 8">
            <a:extLst>
              <a:ext uri="{FF2B5EF4-FFF2-40B4-BE49-F238E27FC236}">
                <a16:creationId xmlns:a16="http://schemas.microsoft.com/office/drawing/2014/main" id="{5454FDA1-F89D-45BF-8B6A-B1C681CECEA7}"/>
              </a:ext>
            </a:extLst>
          </p:cNvPr>
          <p:cNvPicPr>
            <a:picLocks noChangeAspect="1"/>
          </p:cNvPicPr>
          <p:nvPr>
            <p:custDataLst>
              <p:tags r:id="rId5"/>
            </p:custDataLst>
          </p:nvPr>
        </p:nvPicPr>
        <p:blipFill>
          <a:blip r:embed="rId12"/>
          <a:stretch>
            <a:fillRect/>
          </a:stretch>
        </p:blipFill>
        <p:spPr>
          <a:xfrm>
            <a:off x="550334" y="2052179"/>
            <a:ext cx="10325397" cy="382395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D999738-D458-4898-A7B2-E2FB841FCD68}"/>
                  </a:ext>
                </a:extLst>
              </p:cNvPr>
              <p:cNvSpPr txBox="1"/>
              <p:nvPr>
                <p:custDataLst>
                  <p:tags r:id="rId6"/>
                </p:custDataLst>
              </p:nvPr>
            </p:nvSpPr>
            <p:spPr>
              <a:xfrm>
                <a:off x="550334" y="5695547"/>
                <a:ext cx="10185399" cy="666016"/>
              </a:xfrm>
              <a:prstGeom prst="rect">
                <a:avLst/>
              </a:prstGeom>
              <a:noFill/>
            </p:spPr>
            <p:txBody>
              <a:bodyPr wrap="square">
                <a:spAutoFit/>
              </a:bodyPr>
              <a:lstStyle/>
              <a:p>
                <a:pPr marL="0" marR="0">
                  <a:lnSpc>
                    <a:spcPct val="130000"/>
                  </a:lnSpc>
                  <a:spcBef>
                    <a:spcPts val="0"/>
                  </a:spcBef>
                  <a:spcAft>
                    <a:spcPts val="0"/>
                  </a:spcAft>
                </a:pPr>
                <a:r>
                  <a:rPr lang="fr-FR" sz="1800" b="1" dirty="0">
                    <a:solidFill>
                      <a:srgbClr val="C00000"/>
                    </a:solidFill>
                    <a:effectLst/>
                    <a:ea typeface="Times New Roman" panose="02020603050405020304" pitchFamily="18" charset="0"/>
                    <a:cs typeface="Times New Roman" panose="02020603050405020304" pitchFamily="18" charset="0"/>
                  </a:rPr>
                  <a:t>Exemple :</a:t>
                </a:r>
                <a:r>
                  <a:rPr lang="fr-FR" sz="1800" dirty="0">
                    <a:effectLst/>
                    <a:ea typeface="Times New Roman" panose="02020603050405020304" pitchFamily="18" charset="0"/>
                    <a:cs typeface="Times New Roman" panose="02020603050405020304" pitchFamily="18" charset="0"/>
                  </a:rPr>
                  <a:t> si température = 66  </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Times-Roman"/>
                      </a:rPr>
                      <m:t>𝑎𝑙𝑜𝑟𝑠</m:t>
                    </m:r>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𝑃</m:t>
                    </m:r>
                    <m:r>
                      <a:rPr lang="fr-FR" sz="1800" i="1">
                        <a:effectLst/>
                        <a:latin typeface="Cambria Math" panose="02040503050406030204" pitchFamily="18" charset="0"/>
                        <a:ea typeface="Times New Roman" panose="02020603050405020304" pitchFamily="18" charset="0"/>
                        <a:cs typeface="Times-Roman"/>
                      </a:rPr>
                      <m:t>(66</m:t>
                    </m:r>
                    <m:d>
                      <m:dPr>
                        <m:begChr m:val="|"/>
                        <m:ctrlPr>
                          <a:rPr lang="en-US" sz="1800" i="1">
                            <a:effectLst/>
                            <a:latin typeface="Cambria Math" panose="02040503050406030204" pitchFamily="18" charset="0"/>
                            <a:ea typeface="Times New Roman" panose="02020603050405020304" pitchFamily="18" charset="0"/>
                            <a:cs typeface="Times-Roman"/>
                          </a:rPr>
                        </m:ctrlPr>
                      </m:dPr>
                      <m:e>
                        <m:r>
                          <a:rPr lang="fr-FR" sz="1800" i="1">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𝑦𝑒𝑠</m:t>
                        </m:r>
                      </m:e>
                    </m:d>
                    <m:r>
                      <a:rPr lang="fr-FR" sz="1800" i="1">
                        <a:effectLst/>
                        <a:latin typeface="Cambria Math" panose="02040503050406030204" pitchFamily="18" charset="0"/>
                        <a:ea typeface="Times New Roman" panose="02020603050405020304" pitchFamily="18" charset="0"/>
                        <a:cs typeface="Times-Roman"/>
                      </a:rPr>
                      <m:t>=</m:t>
                    </m:r>
                    <m:f>
                      <m:fPr>
                        <m:ctrlPr>
                          <a:rPr lang="en-US" sz="1800" i="1">
                            <a:effectLst/>
                            <a:latin typeface="Cambria Math" panose="02040503050406030204" pitchFamily="18" charset="0"/>
                            <a:ea typeface="Times New Roman" panose="020206030504050203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1</m:t>
                        </m:r>
                        <m:r>
                          <a:rPr lang="fr-FR" sz="1800">
                            <a:effectLst/>
                            <a:latin typeface="Cambria Math" panose="02040503050406030204" pitchFamily="18" charset="0"/>
                            <a:ea typeface="Times New Roman" panose="02020603050405020304" pitchFamily="18" charset="0"/>
                            <a:cs typeface="Times-Roman"/>
                          </a:rPr>
                          <m:t>  </m:t>
                        </m:r>
                        <m:r>
                          <a:rPr lang="fr-FR" sz="1800" i="1">
                            <a:effectLst/>
                            <a:latin typeface="Cambria Math" panose="02040503050406030204" pitchFamily="18" charset="0"/>
                            <a:ea typeface="Times New Roman" panose="02020603050405020304" pitchFamily="18" charset="0"/>
                            <a:cs typeface="Times-Roman"/>
                          </a:rPr>
                          <m:t> </m:t>
                        </m:r>
                      </m:num>
                      <m:den>
                        <m:r>
                          <a:rPr lang="fr-FR" sz="1800" i="1">
                            <a:effectLst/>
                            <a:latin typeface="Cambria Math" panose="02040503050406030204" pitchFamily="18" charset="0"/>
                            <a:ea typeface="Times New Roman" panose="02020603050405020304" pitchFamily="18" charset="0"/>
                            <a:cs typeface="Times-Roman"/>
                          </a:rPr>
                          <m:t>6.2</m:t>
                        </m:r>
                        <m:rad>
                          <m:radPr>
                            <m:degHide m:val="on"/>
                            <m:ctrlPr>
                              <a:rPr lang="en-US" sz="1800" i="1">
                                <a:effectLst/>
                                <a:latin typeface="Cambria Math" panose="02040503050406030204" pitchFamily="18" charset="0"/>
                                <a:ea typeface="Times New Roman" panose="02020603050405020304" pitchFamily="18" charset="0"/>
                                <a:cs typeface="Times-Roman"/>
                              </a:rPr>
                            </m:ctrlPr>
                          </m:radPr>
                          <m:deg/>
                          <m:e>
                            <m:r>
                              <a:rPr lang="fr-FR" sz="1800" i="1">
                                <a:effectLst/>
                                <a:latin typeface="Cambria Math" panose="02040503050406030204" pitchFamily="18" charset="0"/>
                                <a:ea typeface="Times New Roman" panose="02020603050405020304" pitchFamily="18" charset="0"/>
                                <a:cs typeface="Times-Roman"/>
                              </a:rPr>
                              <m:t>2∗ 3.14</m:t>
                            </m:r>
                          </m:e>
                        </m:rad>
                      </m:den>
                    </m:f>
                    <m:sSup>
                      <m:sSupPr>
                        <m:ctrlPr>
                          <a:rPr lang="en-US" sz="1800" i="1">
                            <a:effectLst/>
                            <a:latin typeface="Cambria Math" panose="02040503050406030204" pitchFamily="18" charset="0"/>
                            <a:ea typeface="Times New Roman" panose="02020603050405020304" pitchFamily="18" charset="0"/>
                            <a:cs typeface="Times-Roman"/>
                          </a:rPr>
                        </m:ctrlPr>
                      </m:sSupPr>
                      <m:e>
                        <m:r>
                          <a:rPr lang="fr-FR" sz="1800" i="1">
                            <a:effectLst/>
                            <a:latin typeface="Cambria Math" panose="02040503050406030204" pitchFamily="18" charset="0"/>
                            <a:ea typeface="Times New Roman" panose="02020603050405020304" pitchFamily="18" charset="0"/>
                            <a:cs typeface="Times-Roman"/>
                          </a:rPr>
                          <m:t>𝑒</m:t>
                        </m:r>
                      </m:e>
                      <m:sup>
                        <m:f>
                          <m:fPr>
                            <m:ctrlPr>
                              <a:rPr lang="en-US" sz="1800" i="1">
                                <a:effectLst/>
                                <a:latin typeface="Cambria Math" panose="02040503050406030204" pitchFamily="18" charset="0"/>
                                <a:ea typeface="Times New Roman" panose="020206030504050203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−1</m:t>
                            </m:r>
                          </m:num>
                          <m:den>
                            <m:r>
                              <a:rPr lang="fr-FR" sz="1800" i="1">
                                <a:effectLst/>
                                <a:latin typeface="Cambria Math" panose="02040503050406030204" pitchFamily="18" charset="0"/>
                                <a:ea typeface="Times New Roman" panose="02020603050405020304" pitchFamily="18" charset="0"/>
                                <a:cs typeface="Times-Roman"/>
                              </a:rPr>
                              <m:t>2</m:t>
                            </m:r>
                          </m:den>
                        </m:f>
                        <m:r>
                          <a:rPr lang="fr-FR" sz="1800" i="1">
                            <a:effectLst/>
                            <a:latin typeface="Cambria Math" panose="02040503050406030204" pitchFamily="18" charset="0"/>
                            <a:ea typeface="Times New Roman" panose="02020603050405020304" pitchFamily="18" charset="0"/>
                            <a:cs typeface="Times-Roman"/>
                          </a:rPr>
                          <m:t> (</m:t>
                        </m:r>
                        <m:sSup>
                          <m:sSupPr>
                            <m:ctrlPr>
                              <a:rPr lang="en-US" sz="1800" i="1">
                                <a:effectLst/>
                                <a:latin typeface="Cambria Math" panose="02040503050406030204" pitchFamily="18" charset="0"/>
                                <a:ea typeface="Times New Roman" panose="02020603050405020304" pitchFamily="18" charset="0"/>
                                <a:cs typeface="Times-Roman"/>
                              </a:rPr>
                            </m:ctrlPr>
                          </m:sSupPr>
                          <m:e>
                            <m:f>
                              <m:fPr>
                                <m:ctrlPr>
                                  <a:rPr lang="en-US" sz="1800" i="1">
                                    <a:effectLst/>
                                    <a:latin typeface="Cambria Math" panose="02040503050406030204" pitchFamily="18" charset="0"/>
                                    <a:ea typeface="Times New Roman" panose="02020603050405020304" pitchFamily="18" charset="0"/>
                                    <a:cs typeface="Times-Roman"/>
                                  </a:rPr>
                                </m:ctrlPr>
                              </m:fPr>
                              <m:num>
                                <m:r>
                                  <a:rPr lang="fr-FR" sz="1800" i="1">
                                    <a:effectLst/>
                                    <a:latin typeface="Cambria Math" panose="02040503050406030204" pitchFamily="18" charset="0"/>
                                    <a:ea typeface="Times New Roman" panose="02020603050405020304" pitchFamily="18" charset="0"/>
                                    <a:cs typeface="Times-Roman"/>
                                  </a:rPr>
                                  <m:t>66−73 </m:t>
                                </m:r>
                              </m:num>
                              <m:den>
                                <m:r>
                                  <a:rPr lang="fr-FR" sz="1800" i="1">
                                    <a:effectLst/>
                                    <a:latin typeface="Cambria Math" panose="02040503050406030204" pitchFamily="18" charset="0"/>
                                    <a:ea typeface="Times New Roman" panose="02020603050405020304" pitchFamily="18" charset="0"/>
                                    <a:cs typeface="Times-Roman"/>
                                  </a:rPr>
                                  <m:t>6.2</m:t>
                                </m:r>
                              </m:den>
                            </m:f>
                            <m:r>
                              <a:rPr lang="fr-FR" sz="1800" i="1">
                                <a:effectLst/>
                                <a:latin typeface="Cambria Math" panose="02040503050406030204" pitchFamily="18" charset="0"/>
                                <a:ea typeface="Times New Roman" panose="02020603050405020304" pitchFamily="18" charset="0"/>
                                <a:cs typeface="Times-Roman"/>
                              </a:rPr>
                              <m:t>)</m:t>
                            </m:r>
                          </m:e>
                          <m:sup>
                            <m:r>
                              <a:rPr lang="fr-FR" sz="1800" i="1">
                                <a:effectLst/>
                                <a:latin typeface="Cambria Math" panose="02040503050406030204" pitchFamily="18" charset="0"/>
                                <a:ea typeface="Times New Roman" panose="02020603050405020304" pitchFamily="18" charset="0"/>
                                <a:cs typeface="Times-Roman"/>
                              </a:rPr>
                              <m:t>2</m:t>
                            </m:r>
                          </m:sup>
                        </m:sSup>
                      </m:sup>
                    </m:sSup>
                    <m:r>
                      <a:rPr lang="fr-FR" sz="1800" i="1">
                        <a:effectLst/>
                        <a:latin typeface="Cambria Math" panose="02040503050406030204" pitchFamily="18" charset="0"/>
                        <a:ea typeface="Times New Roman" panose="02020603050405020304" pitchFamily="18" charset="0"/>
                        <a:cs typeface="Times-Roman"/>
                      </a:rPr>
                      <m:t>= 0.036   </m:t>
                    </m:r>
                  </m:oMath>
                </a14:m>
                <a:r>
                  <a:rPr lang="fr-FR" sz="1800" dirty="0">
                    <a:effectLst/>
                    <a:ea typeface="Times New Roman" panose="02020603050405020304" pitchFamily="18" charset="0"/>
                    <a:cs typeface="Times New Roman" panose="02020603050405020304" pitchFamily="18" charset="0"/>
                  </a:rPr>
                  <a:t>  </a:t>
                </a:r>
                <a:endParaRPr lang="en-US" sz="2000" dirty="0">
                  <a:effectLst/>
                  <a:ea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1D999738-D458-4898-A7B2-E2FB841FCD68}"/>
                  </a:ext>
                </a:extLst>
              </p:cNvPr>
              <p:cNvSpPr txBox="1">
                <a:spLocks noRot="1" noChangeAspect="1" noMove="1" noResize="1" noEditPoints="1" noAdjustHandles="1" noChangeArrowheads="1" noChangeShapeType="1" noTextEdit="1"/>
              </p:cNvSpPr>
              <p:nvPr>
                <p:custDataLst>
                  <p:tags r:id="rId13"/>
                </p:custDataLst>
              </p:nvPr>
            </p:nvSpPr>
            <p:spPr>
              <a:xfrm>
                <a:off x="550334" y="5695547"/>
                <a:ext cx="10185399" cy="666016"/>
              </a:xfrm>
              <a:prstGeom prst="rect">
                <a:avLst/>
              </a:prstGeom>
              <a:blipFill>
                <a:blip r:embed="rId14"/>
                <a:stretch>
                  <a:fillRect l="-479" b="-1818"/>
                </a:stretch>
              </a:blipFill>
            </p:spPr>
            <p:txBody>
              <a:bodyPr/>
              <a:lstStyle/>
              <a:p>
                <a:r>
                  <a:rPr lang="fr-FR">
                    <a:noFill/>
                  </a:rPr>
                  <a:t> </a:t>
                </a:r>
              </a:p>
            </p:txBody>
          </p:sp>
        </mc:Fallback>
      </mc:AlternateContent>
      <p:sp>
        <p:nvSpPr>
          <p:cNvPr id="14" name="Footer Placeholder 16">
            <a:extLst>
              <a:ext uri="{FF2B5EF4-FFF2-40B4-BE49-F238E27FC236}">
                <a16:creationId xmlns:a16="http://schemas.microsoft.com/office/drawing/2014/main" id="{90A9203F-9BCE-4476-BE42-700AABB9A1CB}"/>
              </a:ext>
            </a:extLst>
          </p:cNvPr>
          <p:cNvSpPr txBox="1">
            <a:spLocks/>
          </p:cNvSpPr>
          <p:nvPr>
            <p:custDataLst>
              <p:tags r:id="rId7"/>
            </p:custDataLst>
          </p:nvPr>
        </p:nvSpPr>
        <p:spPr>
          <a:xfrm>
            <a:off x="3597852" y="6446836"/>
            <a:ext cx="10186976"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Quelle est la classe de l’instance Overcast 66 86 weak </a:t>
            </a:r>
          </a:p>
        </p:txBody>
      </p:sp>
      <p:pic>
        <p:nvPicPr>
          <p:cNvPr id="15" name="Picture 14" descr="Pop Corn Pusheen">
            <a:extLst>
              <a:ext uri="{FF2B5EF4-FFF2-40B4-BE49-F238E27FC236}">
                <a16:creationId xmlns:a16="http://schemas.microsoft.com/office/drawing/2014/main" id="{F84E0783-0C49-4EB4-8D2B-D3EA54B21C4A}"/>
              </a:ext>
            </a:extLst>
          </p:cNvPr>
          <p:cNvPicPr>
            <a:picLocks noChangeAspect="1"/>
          </p:cNvPicPr>
          <p:nvPr>
            <p:custDataLst>
              <p:tags r:id="rId8"/>
            </p:custDataLst>
          </p:nvPr>
        </p:nvPicPr>
        <p:blipFill>
          <a:blip r:embed="rId15"/>
          <a:stretch>
            <a:fillRect/>
          </a:stretch>
        </p:blipFill>
        <p:spPr>
          <a:xfrm>
            <a:off x="2610882" y="6289943"/>
            <a:ext cx="707937" cy="707937"/>
          </a:xfrm>
          <a:prstGeom prst="rect">
            <a:avLst/>
          </a:prstGeom>
        </p:spPr>
      </p:pic>
      <p:sp>
        <p:nvSpPr>
          <p:cNvPr id="2" name="Footer Placeholder 1">
            <a:extLst>
              <a:ext uri="{FF2B5EF4-FFF2-40B4-BE49-F238E27FC236}">
                <a16:creationId xmlns:a16="http://schemas.microsoft.com/office/drawing/2014/main" id="{DEB472F5-2100-DCD0-948E-60C07CFB72FC}"/>
              </a:ext>
            </a:extLst>
          </p:cNvPr>
          <p:cNvSpPr>
            <a:spLocks noGrp="1"/>
          </p:cNvSpPr>
          <p:nvPr>
            <p:ph type="ftr" sz="quarter" idx="11"/>
            <p:custDataLst>
              <p:tags r:id="rId9"/>
            </p:custDataLst>
          </p:nvPr>
        </p:nvSpPr>
        <p:spPr/>
        <p:txBody>
          <a:bodyPr/>
          <a:lstStyle/>
          <a:p>
            <a:r>
              <a:rPr lang="en-US"/>
              <a:t>DR n. DIF </a:t>
            </a:r>
            <a:endParaRPr lang="en-US" dirty="0"/>
          </a:p>
        </p:txBody>
      </p:sp>
      <p:sp>
        <p:nvSpPr>
          <p:cNvPr id="3" name="Slide Number Placeholder 2">
            <a:extLst>
              <a:ext uri="{FF2B5EF4-FFF2-40B4-BE49-F238E27FC236}">
                <a16:creationId xmlns:a16="http://schemas.microsoft.com/office/drawing/2014/main" id="{6C1CC2AB-1372-E44C-D8F2-7E600369F1B6}"/>
              </a:ext>
            </a:extLst>
          </p:cNvPr>
          <p:cNvSpPr>
            <a:spLocks noGrp="1"/>
          </p:cNvSpPr>
          <p:nvPr>
            <p:ph type="sldNum" sz="quarter" idx="12"/>
            <p:custDataLst>
              <p:tags r:id="rId10"/>
            </p:custDataLst>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226085515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15080" y="9631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pic>
        <p:nvPicPr>
          <p:cNvPr id="11" name="Picture 10">
            <a:extLst>
              <a:ext uri="{FF2B5EF4-FFF2-40B4-BE49-F238E27FC236}">
                <a16:creationId xmlns:a16="http://schemas.microsoft.com/office/drawing/2014/main" id="{6A4D4EBB-8FC4-4F00-B018-1CB58550AD4C}"/>
              </a:ext>
            </a:extLst>
          </p:cNvPr>
          <p:cNvPicPr>
            <a:picLocks noChangeAspect="1"/>
          </p:cNvPicPr>
          <p:nvPr>
            <p:custDataLst>
              <p:tags r:id="rId2"/>
            </p:custDataLst>
          </p:nvPr>
        </p:nvPicPr>
        <p:blipFill>
          <a:blip r:embed="rId11"/>
          <a:stretch>
            <a:fillRect/>
          </a:stretch>
        </p:blipFill>
        <p:spPr>
          <a:xfrm>
            <a:off x="7970562" y="2758172"/>
            <a:ext cx="4057143" cy="2476190"/>
          </a:xfrm>
          <a:prstGeom prst="rect">
            <a:avLst/>
          </a:prstGeom>
        </p:spPr>
      </p:pic>
      <p:pic>
        <p:nvPicPr>
          <p:cNvPr id="5" name="Picture 4" descr="Pop Corn Pusheen">
            <a:extLst>
              <a:ext uri="{FF2B5EF4-FFF2-40B4-BE49-F238E27FC236}">
                <a16:creationId xmlns:a16="http://schemas.microsoft.com/office/drawing/2014/main" id="{0A1436ED-825B-4EE8-970C-9B98FC0ED786}"/>
              </a:ext>
            </a:extLst>
          </p:cNvPr>
          <p:cNvPicPr>
            <a:picLocks noChangeAspect="1"/>
          </p:cNvPicPr>
          <p:nvPr>
            <p:custDataLst>
              <p:tags r:id="rId3"/>
            </p:custDataLst>
          </p:nvPr>
        </p:nvPicPr>
        <p:blipFill>
          <a:blip r:embed="rId12"/>
          <a:stretch>
            <a:fillRect/>
          </a:stretch>
        </p:blipFill>
        <p:spPr>
          <a:xfrm>
            <a:off x="261111" y="5653195"/>
            <a:ext cx="707937" cy="707937"/>
          </a:xfrm>
          <a:prstGeom prst="rect">
            <a:avLst/>
          </a:prstGeom>
        </p:spPr>
      </p:pic>
      <p:sp>
        <p:nvSpPr>
          <p:cNvPr id="6" name="Footer Placeholder 16">
            <a:extLst>
              <a:ext uri="{FF2B5EF4-FFF2-40B4-BE49-F238E27FC236}">
                <a16:creationId xmlns:a16="http://schemas.microsoft.com/office/drawing/2014/main" id="{E09B27CA-104D-46BB-AACD-C5418A6FA347}"/>
              </a:ext>
            </a:extLst>
          </p:cNvPr>
          <p:cNvSpPr txBox="1">
            <a:spLocks/>
          </p:cNvSpPr>
          <p:nvPr>
            <p:custDataLst>
              <p:tags r:id="rId4"/>
            </p:custDataLst>
          </p:nvPr>
        </p:nvSpPr>
        <p:spPr>
          <a:xfrm>
            <a:off x="261111" y="5856296"/>
            <a:ext cx="10186976"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Comment effectuer la prédiction à partir d’un arbre de décision?</a:t>
            </a:r>
          </a:p>
        </p:txBody>
      </p:sp>
      <p:sp>
        <p:nvSpPr>
          <p:cNvPr id="10" name="TextBox 9">
            <a:extLst>
              <a:ext uri="{FF2B5EF4-FFF2-40B4-BE49-F238E27FC236}">
                <a16:creationId xmlns:a16="http://schemas.microsoft.com/office/drawing/2014/main" id="{7C90D4D5-F927-441B-9FB1-421D64A1602C}"/>
              </a:ext>
            </a:extLst>
          </p:cNvPr>
          <p:cNvSpPr txBox="1"/>
          <p:nvPr>
            <p:custDataLst>
              <p:tags r:id="rId5"/>
            </p:custDataLst>
          </p:nvPr>
        </p:nvSpPr>
        <p:spPr>
          <a:xfrm>
            <a:off x="865873" y="2003490"/>
            <a:ext cx="7738533" cy="4271939"/>
          </a:xfrm>
          <a:prstGeom prst="rect">
            <a:avLst/>
          </a:prstGeom>
          <a:noFill/>
        </p:spPr>
        <p:txBody>
          <a:bodyPr wrap="square">
            <a:spAutoFit/>
          </a:bodyPr>
          <a:lstStyle/>
          <a:p>
            <a:pPr>
              <a:lnSpc>
                <a:spcPct val="130000"/>
              </a:lnSpc>
              <a:spcAft>
                <a:spcPts val="800"/>
              </a:spcAft>
            </a:pPr>
            <a:r>
              <a:rPr lang="fr-FR" dirty="0">
                <a:ea typeface="Times New Roman" panose="02020603050405020304" pitchFamily="18" charset="0"/>
              </a:rPr>
              <a:t>- </a:t>
            </a:r>
            <a:r>
              <a:rPr lang="fr-FR" sz="1800" dirty="0">
                <a:ea typeface="Times New Roman" panose="02020603050405020304" pitchFamily="18" charset="0"/>
              </a:rPr>
              <a:t>M</a:t>
            </a:r>
            <a:r>
              <a:rPr lang="fr-FR" sz="1800" dirty="0">
                <a:effectLst/>
                <a:ea typeface="Times New Roman" panose="02020603050405020304" pitchFamily="18" charset="0"/>
              </a:rPr>
              <a:t>éthode de classification supervisée qui est basée sur le principe de « diviser pour régner ».</a:t>
            </a:r>
            <a:endParaRPr lang="fr-FR" sz="1800" dirty="0">
              <a:ea typeface="Times New Roman" panose="02020603050405020304" pitchFamily="18" charset="0"/>
              <a:cs typeface="Arial" panose="020B0604020202020204" pitchFamily="34" charset="0"/>
            </a:endParaRPr>
          </a:p>
          <a:p>
            <a:pPr marL="285750" marR="0" indent="-285750">
              <a:lnSpc>
                <a:spcPct val="130000"/>
              </a:lnSpc>
              <a:spcBef>
                <a:spcPts val="0"/>
              </a:spcBef>
              <a:spcAft>
                <a:spcPts val="800"/>
              </a:spcAft>
              <a:buFontTx/>
              <a:buChar char="-"/>
            </a:pPr>
            <a:r>
              <a:rPr lang="fr-FR" sz="1800" dirty="0">
                <a:ea typeface="Times New Roman" panose="02020603050405020304" pitchFamily="18" charset="0"/>
                <a:cs typeface="Arial" panose="020B0604020202020204" pitchFamily="34" charset="0"/>
              </a:rPr>
              <a:t>U</a:t>
            </a:r>
            <a:r>
              <a:rPr lang="fr-FR" sz="1800" dirty="0">
                <a:effectLst/>
                <a:ea typeface="Times New Roman" panose="02020603050405020304" pitchFamily="18" charset="0"/>
                <a:cs typeface="Arial" panose="020B0604020202020204" pitchFamily="34" charset="0"/>
              </a:rPr>
              <a:t>n arbre de décision est composé d’un ensemble de : </a:t>
            </a:r>
          </a:p>
          <a:p>
            <a:pPr marL="285750" marR="0" indent="-285750">
              <a:lnSpc>
                <a:spcPct val="130000"/>
              </a:lnSpc>
              <a:spcBef>
                <a:spcPts val="0"/>
              </a:spcBef>
              <a:spcAft>
                <a:spcPts val="800"/>
              </a:spcAft>
              <a:buFont typeface="Courier New" panose="02070309020205020404" pitchFamily="49" charset="0"/>
              <a:buChar char="o"/>
            </a:pPr>
            <a:r>
              <a:rPr lang="fr-FR" sz="1800" b="1" dirty="0">
                <a:effectLst/>
                <a:ea typeface="Times New Roman" panose="02020603050405020304" pitchFamily="18" charset="0"/>
                <a:cs typeface="Times New Roman" panose="02020603050405020304" pitchFamily="18" charset="0"/>
              </a:rPr>
              <a:t>Nœud : </a:t>
            </a:r>
            <a:r>
              <a:rPr lang="fr-FR" sz="1800" dirty="0">
                <a:effectLst/>
                <a:ea typeface="Times New Roman" panose="02020603050405020304" pitchFamily="18" charset="0"/>
                <a:cs typeface="Times New Roman" panose="02020603050405020304" pitchFamily="18" charset="0"/>
              </a:rPr>
              <a:t>Représente l’ensemble des attributs.</a:t>
            </a:r>
            <a:r>
              <a:rPr lang="en-US" sz="1800" dirty="0">
                <a:ea typeface="Times New Roman" panose="02020603050405020304" pitchFamily="18" charset="0"/>
                <a:cs typeface="Times New Roman" panose="02020603050405020304" pitchFamily="18" charset="0"/>
              </a:rPr>
              <a:t> </a:t>
            </a:r>
          </a:p>
          <a:p>
            <a:pPr marL="285750" marR="0" indent="-285750">
              <a:lnSpc>
                <a:spcPct val="130000"/>
              </a:lnSpc>
              <a:spcBef>
                <a:spcPts val="0"/>
              </a:spcBef>
              <a:spcAft>
                <a:spcPts val="800"/>
              </a:spcAft>
              <a:buFont typeface="Courier New" panose="02070309020205020404" pitchFamily="49" charset="0"/>
              <a:buChar char="o"/>
            </a:pPr>
            <a:r>
              <a:rPr lang="fr-FR" sz="1800" b="1" dirty="0">
                <a:effectLst/>
                <a:ea typeface="Times New Roman" panose="02020603050405020304" pitchFamily="18" charset="0"/>
                <a:cs typeface="Times New Roman" panose="02020603050405020304" pitchFamily="18" charset="0"/>
              </a:rPr>
              <a:t>Branche : </a:t>
            </a:r>
            <a:r>
              <a:rPr lang="fr-FR" sz="1800" dirty="0">
                <a:effectLst/>
                <a:ea typeface="Times New Roman" panose="02020603050405020304" pitchFamily="18" charset="0"/>
                <a:cs typeface="Times New Roman" panose="02020603050405020304" pitchFamily="18" charset="0"/>
              </a:rPr>
              <a:t>Représente les valeurs des attributs.</a:t>
            </a:r>
            <a:endParaRPr lang="en-US" sz="1800" dirty="0">
              <a:ea typeface="Times New Roman" panose="02020603050405020304" pitchFamily="18" charset="0"/>
              <a:cs typeface="Times New Roman" panose="02020603050405020304" pitchFamily="18" charset="0"/>
            </a:endParaRPr>
          </a:p>
          <a:p>
            <a:pPr marL="285750" marR="0" indent="-285750">
              <a:lnSpc>
                <a:spcPct val="130000"/>
              </a:lnSpc>
              <a:spcBef>
                <a:spcPts val="0"/>
              </a:spcBef>
              <a:spcAft>
                <a:spcPts val="800"/>
              </a:spcAft>
              <a:buFont typeface="Courier New" panose="02070309020205020404" pitchFamily="49" charset="0"/>
              <a:buChar char="o"/>
            </a:pPr>
            <a:r>
              <a:rPr lang="fr-FR" sz="1800" b="1" dirty="0">
                <a:effectLst/>
                <a:ea typeface="Times New Roman" panose="02020603050405020304" pitchFamily="18" charset="0"/>
                <a:cs typeface="Times New Roman" panose="02020603050405020304" pitchFamily="18" charset="0"/>
              </a:rPr>
              <a:t>Feuille : </a:t>
            </a:r>
            <a:r>
              <a:rPr lang="fr-FR" sz="1800" dirty="0">
                <a:effectLst/>
                <a:ea typeface="Times New Roman" panose="02020603050405020304" pitchFamily="18" charset="0"/>
                <a:cs typeface="Times New Roman" panose="02020603050405020304" pitchFamily="18" charset="0"/>
              </a:rPr>
              <a:t>Représente les classes.</a:t>
            </a:r>
          </a:p>
          <a:p>
            <a:pPr marL="285750" marR="0" indent="-285750">
              <a:lnSpc>
                <a:spcPct val="130000"/>
              </a:lnSpc>
              <a:spcBef>
                <a:spcPts val="0"/>
              </a:spcBef>
              <a:spcAft>
                <a:spcPts val="800"/>
              </a:spcAft>
              <a:buFontTx/>
              <a:buChar char="-"/>
            </a:pPr>
            <a:r>
              <a:rPr lang="fr-FR" sz="1800" dirty="0">
                <a:effectLst/>
                <a:ea typeface="Times New Roman" panose="02020603050405020304" pitchFamily="18" charset="0"/>
              </a:rPr>
              <a:t>L’arbre représente le modèle exploité dans la phase de prédiction</a:t>
            </a:r>
            <a:r>
              <a:rPr lang="fr-FR" sz="1800" dirty="0">
                <a:ea typeface="Times New Roman" panose="02020603050405020304" pitchFamily="18" charset="0"/>
              </a:rPr>
              <a:t>.</a:t>
            </a:r>
          </a:p>
          <a:p>
            <a:pPr marL="285750" marR="0" indent="-285750">
              <a:lnSpc>
                <a:spcPct val="130000"/>
              </a:lnSpc>
              <a:spcBef>
                <a:spcPts val="0"/>
              </a:spcBef>
              <a:spcAft>
                <a:spcPts val="800"/>
              </a:spcAft>
              <a:buFontTx/>
              <a:buChar char="-"/>
            </a:pPr>
            <a:r>
              <a:rPr lang="fr-FR" sz="1800" dirty="0">
                <a:effectLst/>
                <a:ea typeface="Times New Roman" panose="02020603050405020304" pitchFamily="18" charset="0"/>
              </a:rPr>
              <a:t>Contrairement aux algorithmes KNN et </a:t>
            </a:r>
            <a:r>
              <a:rPr lang="fr-FR" sz="1800" dirty="0" err="1">
                <a:effectLst/>
                <a:ea typeface="Times New Roman" panose="02020603050405020304" pitchFamily="18" charset="0"/>
              </a:rPr>
              <a:t>Naive</a:t>
            </a:r>
            <a:r>
              <a:rPr lang="fr-FR" sz="1800" dirty="0">
                <a:effectLst/>
                <a:ea typeface="Times New Roman" panose="02020603050405020304" pitchFamily="18" charset="0"/>
              </a:rPr>
              <a:t> Bayes, les arbres de décisions sont caractérisés par une procédure de sélection de caractéristiques interne</a:t>
            </a:r>
            <a:endParaRPr lang="fr-FR" dirty="0"/>
          </a:p>
        </p:txBody>
      </p:sp>
      <p:sp>
        <p:nvSpPr>
          <p:cNvPr id="2" name="TextBox 1">
            <a:extLst>
              <a:ext uri="{FF2B5EF4-FFF2-40B4-BE49-F238E27FC236}">
                <a16:creationId xmlns:a16="http://schemas.microsoft.com/office/drawing/2014/main" id="{2F498C86-22F4-AC60-21A2-551E64B96682}"/>
              </a:ext>
            </a:extLst>
          </p:cNvPr>
          <p:cNvSpPr txBox="1"/>
          <p:nvPr>
            <p:custDataLst>
              <p:tags r:id="rId6"/>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.1.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Définition</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0D6C01A-C488-6958-1DD8-3E664141CF92}"/>
              </a:ext>
            </a:extLst>
          </p:cNvPr>
          <p:cNvSpPr>
            <a:spLocks noGrp="1"/>
          </p:cNvSpPr>
          <p:nvPr>
            <p:ph type="ftr" sz="quarter" idx="11"/>
            <p:custDataLst>
              <p:tags r:id="rId7"/>
            </p:custDataLst>
          </p:nvPr>
        </p:nvSpPr>
        <p:spPr/>
        <p:txBody>
          <a:bodyPr/>
          <a:lstStyle/>
          <a:p>
            <a:r>
              <a:rPr lang="en-US"/>
              <a:t>DR n. DIF </a:t>
            </a:r>
            <a:endParaRPr lang="en-US" dirty="0"/>
          </a:p>
        </p:txBody>
      </p:sp>
      <p:sp>
        <p:nvSpPr>
          <p:cNvPr id="4" name="Slide Number Placeholder 3">
            <a:extLst>
              <a:ext uri="{FF2B5EF4-FFF2-40B4-BE49-F238E27FC236}">
                <a16:creationId xmlns:a16="http://schemas.microsoft.com/office/drawing/2014/main" id="{E6E96986-1DA1-07E5-8D6B-0D0079A7F04F}"/>
              </a:ext>
            </a:extLst>
          </p:cNvPr>
          <p:cNvSpPr>
            <a:spLocks noGrp="1"/>
          </p:cNvSpPr>
          <p:nvPr>
            <p:ph type="sldNum" sz="quarter" idx="12"/>
            <p:custDataLst>
              <p:tags r:id="rId8"/>
            </p:custDataLst>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76864454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1B3F3A-72A2-485B-9E77-9AC476423D9A}"/>
              </a:ext>
            </a:extLst>
          </p:cNvPr>
          <p:cNvGrpSpPr/>
          <p:nvPr>
            <p:custDataLst>
              <p:tags r:id="rId1"/>
            </p:custDataLst>
          </p:nvPr>
        </p:nvGrpSpPr>
        <p:grpSpPr>
          <a:xfrm>
            <a:off x="838798" y="-94613"/>
            <a:ext cx="10647519" cy="4999576"/>
            <a:chOff x="399191" y="836024"/>
            <a:chExt cx="10647519" cy="4999576"/>
          </a:xfrm>
        </p:grpSpPr>
        <p:grpSp>
          <p:nvGrpSpPr>
            <p:cNvPr id="5" name="Group 4">
              <a:extLst>
                <a:ext uri="{FF2B5EF4-FFF2-40B4-BE49-F238E27FC236}">
                  <a16:creationId xmlns:a16="http://schemas.microsoft.com/office/drawing/2014/main" id="{E36D159C-19E6-4C21-B150-1182ADD0F460}"/>
                </a:ext>
              </a:extLst>
            </p:cNvPr>
            <p:cNvGrpSpPr/>
            <p:nvPr/>
          </p:nvGrpSpPr>
          <p:grpSpPr>
            <a:xfrm rot="16200000">
              <a:off x="342955" y="3266656"/>
              <a:ext cx="4456388" cy="681499"/>
              <a:chOff x="1931343" y="3820884"/>
              <a:chExt cx="6934643" cy="1060487"/>
            </a:xfrm>
          </p:grpSpPr>
          <p:sp>
            <p:nvSpPr>
              <p:cNvPr id="92" name="Freeform 91">
                <a:extLst>
                  <a:ext uri="{FF2B5EF4-FFF2-40B4-BE49-F238E27FC236}">
                    <a16:creationId xmlns:a16="http://schemas.microsoft.com/office/drawing/2014/main" id="{E904EDB0-448C-4B59-818F-D710697957A3}"/>
                  </a:ext>
                </a:extLst>
              </p:cNvPr>
              <p:cNvSpPr/>
              <p:nvPr/>
            </p:nvSpPr>
            <p:spPr>
              <a:xfrm>
                <a:off x="1931343" y="3905251"/>
                <a:ext cx="2483226" cy="868875"/>
              </a:xfrm>
              <a:custGeom>
                <a:avLst/>
                <a:gdLst>
                  <a:gd name="connsiteX0" fmla="*/ 2514600 w 2514600"/>
                  <a:gd name="connsiteY0" fmla="*/ 0 h 807720"/>
                  <a:gd name="connsiteX1" fmla="*/ 1965960 w 2514600"/>
                  <a:gd name="connsiteY1" fmla="*/ 426720 h 807720"/>
                  <a:gd name="connsiteX2" fmla="*/ 922020 w 2514600"/>
                  <a:gd name="connsiteY2" fmla="*/ 266700 h 807720"/>
                  <a:gd name="connsiteX3" fmla="*/ 0 w 2514600"/>
                  <a:gd name="connsiteY3" fmla="*/ 807720 h 807720"/>
                  <a:gd name="connsiteX0" fmla="*/ 2514600 w 2514600"/>
                  <a:gd name="connsiteY0" fmla="*/ 0 h 807720"/>
                  <a:gd name="connsiteX1" fmla="*/ 1965960 w 2514600"/>
                  <a:gd name="connsiteY1" fmla="*/ 426720 h 807720"/>
                  <a:gd name="connsiteX2" fmla="*/ 739140 w 2514600"/>
                  <a:gd name="connsiteY2" fmla="*/ 259080 h 807720"/>
                  <a:gd name="connsiteX3" fmla="*/ 0 w 2514600"/>
                  <a:gd name="connsiteY3" fmla="*/ 807720 h 807720"/>
                  <a:gd name="connsiteX0" fmla="*/ 2514600 w 2514600"/>
                  <a:gd name="connsiteY0" fmla="*/ 0 h 807720"/>
                  <a:gd name="connsiteX1" fmla="*/ 1965960 w 2514600"/>
                  <a:gd name="connsiteY1" fmla="*/ 426720 h 807720"/>
                  <a:gd name="connsiteX2" fmla="*/ 739140 w 2514600"/>
                  <a:gd name="connsiteY2" fmla="*/ 259080 h 807720"/>
                  <a:gd name="connsiteX3" fmla="*/ 0 w 2514600"/>
                  <a:gd name="connsiteY3" fmla="*/ 807720 h 807720"/>
                  <a:gd name="connsiteX0" fmla="*/ 2514600 w 2514600"/>
                  <a:gd name="connsiteY0" fmla="*/ 0 h 807720"/>
                  <a:gd name="connsiteX1" fmla="*/ 1965960 w 2514600"/>
                  <a:gd name="connsiteY1" fmla="*/ 426720 h 807720"/>
                  <a:gd name="connsiteX2" fmla="*/ 739140 w 2514600"/>
                  <a:gd name="connsiteY2" fmla="*/ 259080 h 807720"/>
                  <a:gd name="connsiteX3" fmla="*/ 0 w 2514600"/>
                  <a:gd name="connsiteY3" fmla="*/ 807720 h 807720"/>
                  <a:gd name="connsiteX0" fmla="*/ 2514600 w 2514600"/>
                  <a:gd name="connsiteY0" fmla="*/ 0 h 807720"/>
                  <a:gd name="connsiteX1" fmla="*/ 196596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746760 w 2514600"/>
                  <a:gd name="connsiteY1" fmla="*/ 228600 h 807720"/>
                  <a:gd name="connsiteX2" fmla="*/ 0 w 2514600"/>
                  <a:gd name="connsiteY2" fmla="*/ 807720 h 807720"/>
                  <a:gd name="connsiteX0" fmla="*/ 2514600 w 2514600"/>
                  <a:gd name="connsiteY0" fmla="*/ 0 h 807720"/>
                  <a:gd name="connsiteX1" fmla="*/ 746760 w 2514600"/>
                  <a:gd name="connsiteY1" fmla="*/ 228600 h 807720"/>
                  <a:gd name="connsiteX2" fmla="*/ 0 w 2514600"/>
                  <a:gd name="connsiteY2" fmla="*/ 807720 h 807720"/>
                  <a:gd name="connsiteX0" fmla="*/ 2514600 w 2514600"/>
                  <a:gd name="connsiteY0" fmla="*/ 0 h 807720"/>
                  <a:gd name="connsiteX1" fmla="*/ 746760 w 2514600"/>
                  <a:gd name="connsiteY1" fmla="*/ 228600 h 807720"/>
                  <a:gd name="connsiteX2" fmla="*/ 0 w 2514600"/>
                  <a:gd name="connsiteY2" fmla="*/ 807720 h 807720"/>
                </a:gdLst>
                <a:ahLst/>
                <a:cxnLst>
                  <a:cxn ang="0">
                    <a:pos x="connsiteX0" y="connsiteY0"/>
                  </a:cxn>
                  <a:cxn ang="0">
                    <a:pos x="connsiteX1" y="connsiteY1"/>
                  </a:cxn>
                  <a:cxn ang="0">
                    <a:pos x="connsiteX2" y="connsiteY2"/>
                  </a:cxn>
                </a:cxnLst>
                <a:rect l="l" t="t" r="r" b="b"/>
                <a:pathLst>
                  <a:path w="2514600" h="807720">
                    <a:moveTo>
                      <a:pt x="2514600" y="0"/>
                    </a:moveTo>
                    <a:cubicBezTo>
                      <a:pt x="2062480" y="748665"/>
                      <a:pt x="1188720" y="284480"/>
                      <a:pt x="746760" y="228600"/>
                    </a:cubicBezTo>
                    <a:cubicBezTo>
                      <a:pt x="231140" y="147320"/>
                      <a:pt x="68580" y="462280"/>
                      <a:pt x="0" y="807720"/>
                    </a:cubicBezTo>
                  </a:path>
                </a:pathLst>
              </a:custGeom>
              <a:noFill/>
              <a:ln w="6350">
                <a:solidFill>
                  <a:schemeClr val="tx1">
                    <a:lumMod val="65000"/>
                    <a:lumOff val="35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srgbClr val="434343"/>
                  </a:solidFill>
                  <a:latin typeface="Calibri" panose="020F0502020204030204"/>
                </a:endParaRPr>
              </a:p>
            </p:txBody>
          </p:sp>
          <p:sp>
            <p:nvSpPr>
              <p:cNvPr id="93" name="Freeform 92">
                <a:extLst>
                  <a:ext uri="{FF2B5EF4-FFF2-40B4-BE49-F238E27FC236}">
                    <a16:creationId xmlns:a16="http://schemas.microsoft.com/office/drawing/2014/main" id="{6C99AC6D-A4EB-4DAC-A806-F70370335869}"/>
                  </a:ext>
                </a:extLst>
              </p:cNvPr>
              <p:cNvSpPr/>
              <p:nvPr/>
            </p:nvSpPr>
            <p:spPr>
              <a:xfrm flipH="1">
                <a:off x="5822315" y="3820884"/>
                <a:ext cx="3043671" cy="936677"/>
              </a:xfrm>
              <a:custGeom>
                <a:avLst/>
                <a:gdLst>
                  <a:gd name="connsiteX0" fmla="*/ 2514600 w 2514600"/>
                  <a:gd name="connsiteY0" fmla="*/ 0 h 807720"/>
                  <a:gd name="connsiteX1" fmla="*/ 1965960 w 2514600"/>
                  <a:gd name="connsiteY1" fmla="*/ 426720 h 807720"/>
                  <a:gd name="connsiteX2" fmla="*/ 922020 w 2514600"/>
                  <a:gd name="connsiteY2" fmla="*/ 266700 h 807720"/>
                  <a:gd name="connsiteX3" fmla="*/ 0 w 2514600"/>
                  <a:gd name="connsiteY3" fmla="*/ 807720 h 807720"/>
                  <a:gd name="connsiteX0" fmla="*/ 2514600 w 2514600"/>
                  <a:gd name="connsiteY0" fmla="*/ 0 h 807720"/>
                  <a:gd name="connsiteX1" fmla="*/ 1965960 w 2514600"/>
                  <a:gd name="connsiteY1" fmla="*/ 426720 h 807720"/>
                  <a:gd name="connsiteX2" fmla="*/ 739140 w 2514600"/>
                  <a:gd name="connsiteY2" fmla="*/ 259080 h 807720"/>
                  <a:gd name="connsiteX3" fmla="*/ 0 w 2514600"/>
                  <a:gd name="connsiteY3" fmla="*/ 807720 h 807720"/>
                  <a:gd name="connsiteX0" fmla="*/ 2514600 w 2514600"/>
                  <a:gd name="connsiteY0" fmla="*/ 0 h 807720"/>
                  <a:gd name="connsiteX1" fmla="*/ 1965960 w 2514600"/>
                  <a:gd name="connsiteY1" fmla="*/ 426720 h 807720"/>
                  <a:gd name="connsiteX2" fmla="*/ 739140 w 2514600"/>
                  <a:gd name="connsiteY2" fmla="*/ 259080 h 807720"/>
                  <a:gd name="connsiteX3" fmla="*/ 0 w 2514600"/>
                  <a:gd name="connsiteY3" fmla="*/ 807720 h 807720"/>
                  <a:gd name="connsiteX0" fmla="*/ 2514600 w 2514600"/>
                  <a:gd name="connsiteY0" fmla="*/ 0 h 807720"/>
                  <a:gd name="connsiteX1" fmla="*/ 1965960 w 2514600"/>
                  <a:gd name="connsiteY1" fmla="*/ 426720 h 807720"/>
                  <a:gd name="connsiteX2" fmla="*/ 739140 w 2514600"/>
                  <a:gd name="connsiteY2" fmla="*/ 259080 h 807720"/>
                  <a:gd name="connsiteX3" fmla="*/ 0 w 2514600"/>
                  <a:gd name="connsiteY3" fmla="*/ 807720 h 807720"/>
                  <a:gd name="connsiteX0" fmla="*/ 2514600 w 2514600"/>
                  <a:gd name="connsiteY0" fmla="*/ 0 h 807720"/>
                  <a:gd name="connsiteX1" fmla="*/ 196596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746760 w 2514600"/>
                  <a:gd name="connsiteY1" fmla="*/ 228600 h 807720"/>
                  <a:gd name="connsiteX2" fmla="*/ 0 w 2514600"/>
                  <a:gd name="connsiteY2" fmla="*/ 807720 h 807720"/>
                  <a:gd name="connsiteX0" fmla="*/ 2514600 w 2514600"/>
                  <a:gd name="connsiteY0" fmla="*/ 0 h 807720"/>
                  <a:gd name="connsiteX1" fmla="*/ 746760 w 2514600"/>
                  <a:gd name="connsiteY1" fmla="*/ 228600 h 807720"/>
                  <a:gd name="connsiteX2" fmla="*/ 0 w 2514600"/>
                  <a:gd name="connsiteY2" fmla="*/ 807720 h 807720"/>
                  <a:gd name="connsiteX0" fmla="*/ 2514600 w 2514600"/>
                  <a:gd name="connsiteY0" fmla="*/ 0 h 807720"/>
                  <a:gd name="connsiteX1" fmla="*/ 746760 w 2514600"/>
                  <a:gd name="connsiteY1" fmla="*/ 228600 h 807720"/>
                  <a:gd name="connsiteX2" fmla="*/ 0 w 2514600"/>
                  <a:gd name="connsiteY2" fmla="*/ 807720 h 807720"/>
                </a:gdLst>
                <a:ahLst/>
                <a:cxnLst>
                  <a:cxn ang="0">
                    <a:pos x="connsiteX0" y="connsiteY0"/>
                  </a:cxn>
                  <a:cxn ang="0">
                    <a:pos x="connsiteX1" y="connsiteY1"/>
                  </a:cxn>
                  <a:cxn ang="0">
                    <a:pos x="connsiteX2" y="connsiteY2"/>
                  </a:cxn>
                </a:cxnLst>
                <a:rect l="l" t="t" r="r" b="b"/>
                <a:pathLst>
                  <a:path w="2514600" h="807720">
                    <a:moveTo>
                      <a:pt x="2514600" y="0"/>
                    </a:moveTo>
                    <a:cubicBezTo>
                      <a:pt x="2062480" y="748665"/>
                      <a:pt x="1188720" y="284480"/>
                      <a:pt x="746760" y="228600"/>
                    </a:cubicBezTo>
                    <a:cubicBezTo>
                      <a:pt x="231140" y="147320"/>
                      <a:pt x="68580" y="462280"/>
                      <a:pt x="0" y="807720"/>
                    </a:cubicBezTo>
                  </a:path>
                </a:pathLst>
              </a:custGeom>
              <a:noFill/>
              <a:ln w="6350">
                <a:solidFill>
                  <a:schemeClr val="tx1">
                    <a:lumMod val="65000"/>
                    <a:lumOff val="35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srgbClr val="434343"/>
                  </a:solidFill>
                  <a:latin typeface="Calibri" panose="020F0502020204030204"/>
                </a:endParaRPr>
              </a:p>
            </p:txBody>
          </p:sp>
          <p:sp>
            <p:nvSpPr>
              <p:cNvPr id="94" name="Freeform 93">
                <a:extLst>
                  <a:ext uri="{FF2B5EF4-FFF2-40B4-BE49-F238E27FC236}">
                    <a16:creationId xmlns:a16="http://schemas.microsoft.com/office/drawing/2014/main" id="{4D1E08FC-2E19-4B87-B739-A71D95897D48}"/>
                  </a:ext>
                </a:extLst>
              </p:cNvPr>
              <p:cNvSpPr/>
              <p:nvPr/>
            </p:nvSpPr>
            <p:spPr>
              <a:xfrm>
                <a:off x="3636660" y="3939540"/>
                <a:ext cx="1308722" cy="941831"/>
              </a:xfrm>
              <a:custGeom>
                <a:avLst/>
                <a:gdLst>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Lst>
                <a:ahLst/>
                <a:cxnLst>
                  <a:cxn ang="0">
                    <a:pos x="connsiteX0" y="connsiteY0"/>
                  </a:cxn>
                  <a:cxn ang="0">
                    <a:pos x="connsiteX1" y="connsiteY1"/>
                  </a:cxn>
                  <a:cxn ang="0">
                    <a:pos x="connsiteX2" y="connsiteY2"/>
                  </a:cxn>
                </a:cxnLst>
                <a:rect l="l" t="t" r="r" b="b"/>
                <a:pathLst>
                  <a:path w="1219200" h="739140">
                    <a:moveTo>
                      <a:pt x="1219200" y="0"/>
                    </a:moveTo>
                    <a:cubicBezTo>
                      <a:pt x="1172210" y="178435"/>
                      <a:pt x="995680" y="425450"/>
                      <a:pt x="739140" y="434340"/>
                    </a:cubicBezTo>
                    <a:cubicBezTo>
                      <a:pt x="391160" y="473710"/>
                      <a:pt x="39370" y="389255"/>
                      <a:pt x="0" y="739140"/>
                    </a:cubicBezTo>
                  </a:path>
                </a:pathLst>
              </a:custGeom>
              <a:noFill/>
              <a:ln w="6350">
                <a:solidFill>
                  <a:schemeClr val="tx1">
                    <a:lumMod val="65000"/>
                    <a:lumOff val="35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srgbClr val="434343"/>
                  </a:solidFill>
                  <a:latin typeface="Calibri" panose="020F0502020204030204"/>
                </a:endParaRPr>
              </a:p>
            </p:txBody>
          </p:sp>
          <p:sp>
            <p:nvSpPr>
              <p:cNvPr id="95" name="Freeform 94">
                <a:extLst>
                  <a:ext uri="{FF2B5EF4-FFF2-40B4-BE49-F238E27FC236}">
                    <a16:creationId xmlns:a16="http://schemas.microsoft.com/office/drawing/2014/main" id="{16302E55-B9CE-495F-80BD-0F496A25CCFF}"/>
                  </a:ext>
                </a:extLst>
              </p:cNvPr>
              <p:cNvSpPr/>
              <p:nvPr/>
            </p:nvSpPr>
            <p:spPr>
              <a:xfrm flipH="1">
                <a:off x="5579108" y="3939540"/>
                <a:ext cx="1574340" cy="929334"/>
              </a:xfrm>
              <a:custGeom>
                <a:avLst/>
                <a:gdLst>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Lst>
                <a:ahLst/>
                <a:cxnLst>
                  <a:cxn ang="0">
                    <a:pos x="connsiteX0" y="connsiteY0"/>
                  </a:cxn>
                  <a:cxn ang="0">
                    <a:pos x="connsiteX1" y="connsiteY1"/>
                  </a:cxn>
                  <a:cxn ang="0">
                    <a:pos x="connsiteX2" y="connsiteY2"/>
                  </a:cxn>
                </a:cxnLst>
                <a:rect l="l" t="t" r="r" b="b"/>
                <a:pathLst>
                  <a:path w="1219200" h="739140">
                    <a:moveTo>
                      <a:pt x="1219200" y="0"/>
                    </a:moveTo>
                    <a:cubicBezTo>
                      <a:pt x="1172210" y="178435"/>
                      <a:pt x="995680" y="425450"/>
                      <a:pt x="739140" y="434340"/>
                    </a:cubicBezTo>
                    <a:cubicBezTo>
                      <a:pt x="391160" y="473710"/>
                      <a:pt x="39370" y="389255"/>
                      <a:pt x="0" y="739140"/>
                    </a:cubicBezTo>
                  </a:path>
                </a:pathLst>
              </a:custGeom>
              <a:noFill/>
              <a:ln w="6350">
                <a:solidFill>
                  <a:schemeClr val="tx1">
                    <a:lumMod val="65000"/>
                    <a:lumOff val="35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srgbClr val="434343"/>
                  </a:solidFill>
                  <a:latin typeface="Calibri" panose="020F0502020204030204"/>
                </a:endParaRPr>
              </a:p>
            </p:txBody>
          </p:sp>
          <p:sp>
            <p:nvSpPr>
              <p:cNvPr id="96" name="Freeform 95">
                <a:extLst>
                  <a:ext uri="{FF2B5EF4-FFF2-40B4-BE49-F238E27FC236}">
                    <a16:creationId xmlns:a16="http://schemas.microsoft.com/office/drawing/2014/main" id="{2F0A165C-B356-4AA4-97F2-1865AA731856}"/>
                  </a:ext>
                </a:extLst>
              </p:cNvPr>
              <p:cNvSpPr/>
              <p:nvPr/>
            </p:nvSpPr>
            <p:spPr>
              <a:xfrm>
                <a:off x="5073078" y="3954779"/>
                <a:ext cx="457396" cy="821898"/>
              </a:xfrm>
              <a:custGeom>
                <a:avLst/>
                <a:gdLst>
                  <a:gd name="connsiteX0" fmla="*/ 0 w 0"/>
                  <a:gd name="connsiteY0" fmla="*/ 0 h 777240"/>
                  <a:gd name="connsiteX1" fmla="*/ 0 w 0"/>
                  <a:gd name="connsiteY1" fmla="*/ 777240 h 777240"/>
                </a:gdLst>
                <a:ahLst/>
                <a:cxnLst>
                  <a:cxn ang="0">
                    <a:pos x="connsiteX0" y="connsiteY0"/>
                  </a:cxn>
                  <a:cxn ang="0">
                    <a:pos x="connsiteX1" y="connsiteY1"/>
                  </a:cxn>
                </a:cxnLst>
                <a:rect l="l" t="t" r="r" b="b"/>
                <a:pathLst>
                  <a:path h="777240">
                    <a:moveTo>
                      <a:pt x="0" y="0"/>
                    </a:moveTo>
                    <a:lnTo>
                      <a:pt x="0" y="777240"/>
                    </a:lnTo>
                  </a:path>
                </a:pathLst>
              </a:custGeom>
              <a:noFill/>
              <a:ln w="6350">
                <a:solidFill>
                  <a:schemeClr val="tx1">
                    <a:lumMod val="65000"/>
                    <a:lumOff val="35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srgbClr val="434343"/>
                  </a:solidFill>
                  <a:latin typeface="Calibri" panose="020F0502020204030204"/>
                </a:endParaRPr>
              </a:p>
            </p:txBody>
          </p:sp>
        </p:grpSp>
        <p:grpSp>
          <p:nvGrpSpPr>
            <p:cNvPr id="6" name="Group 5">
              <a:extLst>
                <a:ext uri="{FF2B5EF4-FFF2-40B4-BE49-F238E27FC236}">
                  <a16:creationId xmlns:a16="http://schemas.microsoft.com/office/drawing/2014/main" id="{79EE8CC7-0CD3-4E93-821A-E2DDF54A9BA1}"/>
                </a:ext>
              </a:extLst>
            </p:cNvPr>
            <p:cNvGrpSpPr/>
            <p:nvPr/>
          </p:nvGrpSpPr>
          <p:grpSpPr>
            <a:xfrm>
              <a:off x="2895441" y="836024"/>
              <a:ext cx="8151269" cy="1836895"/>
              <a:chOff x="2895441" y="836024"/>
              <a:chExt cx="8151269" cy="1836895"/>
            </a:xfrm>
          </p:grpSpPr>
          <p:grpSp>
            <p:nvGrpSpPr>
              <p:cNvPr id="74" name="Group 73">
                <a:extLst>
                  <a:ext uri="{FF2B5EF4-FFF2-40B4-BE49-F238E27FC236}">
                    <a16:creationId xmlns:a16="http://schemas.microsoft.com/office/drawing/2014/main" id="{2F7C7153-F30E-4E8F-9144-57409E4C4EE3}"/>
                  </a:ext>
                </a:extLst>
              </p:cNvPr>
              <p:cNvGrpSpPr/>
              <p:nvPr/>
            </p:nvGrpSpPr>
            <p:grpSpPr>
              <a:xfrm>
                <a:off x="2895441" y="836024"/>
                <a:ext cx="8151269" cy="881139"/>
                <a:chOff x="2895441" y="836024"/>
                <a:chExt cx="8151269" cy="881139"/>
              </a:xfrm>
            </p:grpSpPr>
            <p:sp>
              <p:nvSpPr>
                <p:cNvPr id="90" name="Donut 89">
                  <a:extLst>
                    <a:ext uri="{FF2B5EF4-FFF2-40B4-BE49-F238E27FC236}">
                      <a16:creationId xmlns:a16="http://schemas.microsoft.com/office/drawing/2014/main" id="{4EF11176-65DC-4683-9721-B93BCDE420D9}"/>
                    </a:ext>
                  </a:extLst>
                </p:cNvPr>
                <p:cNvSpPr/>
                <p:nvPr/>
              </p:nvSpPr>
              <p:spPr>
                <a:xfrm flipH="1">
                  <a:off x="2895441" y="836024"/>
                  <a:ext cx="881141" cy="881139"/>
                </a:xfrm>
                <a:prstGeom prst="donut">
                  <a:avLst>
                    <a:gd name="adj" fmla="val 1013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sp>
              <p:nvSpPr>
                <p:cNvPr id="87" name="TextBox 86">
                  <a:extLst>
                    <a:ext uri="{FF2B5EF4-FFF2-40B4-BE49-F238E27FC236}">
                      <a16:creationId xmlns:a16="http://schemas.microsoft.com/office/drawing/2014/main" id="{65CB6E28-99F4-4A0A-A64C-3CBE1758060F}"/>
                    </a:ext>
                  </a:extLst>
                </p:cNvPr>
                <p:cNvSpPr txBox="1"/>
                <p:nvPr/>
              </p:nvSpPr>
              <p:spPr>
                <a:xfrm flipH="1">
                  <a:off x="3725761" y="1091470"/>
                  <a:ext cx="7320949" cy="369332"/>
                </a:xfrm>
                <a:prstGeom prst="rect">
                  <a:avLst/>
                </a:prstGeom>
                <a:noFill/>
              </p:spPr>
              <p:txBody>
                <a:bodyPr wrap="square" rtlCol="0" anchor="ctr">
                  <a:spAutoFit/>
                </a:bodyPr>
                <a:lstStyle/>
                <a:p>
                  <a:pPr defTabSz="685800">
                    <a:defRPr/>
                  </a:pPr>
                  <a:r>
                    <a:rPr lang="fr-FR" b="1" noProof="1">
                      <a:solidFill>
                        <a:schemeClr val="bg1"/>
                      </a:solidFill>
                      <a:latin typeface="Franklin Gothic Book (Body)"/>
                      <a:cs typeface="Arial" panose="020B0604020202020204" pitchFamily="34" charset="0"/>
                    </a:rPr>
                    <a:t>r</a:t>
                  </a:r>
                  <a:r>
                    <a:rPr lang="fr-FR" noProof="1">
                      <a:latin typeface="Franklin Gothic Book (Body)"/>
                    </a:rPr>
                    <a:t>Introduction à l’apprentissage automatique </a:t>
                  </a:r>
                </a:p>
              </p:txBody>
            </p:sp>
          </p:grpSp>
          <p:sp>
            <p:nvSpPr>
              <p:cNvPr id="37" name="TextBox 36">
                <a:extLst>
                  <a:ext uri="{FF2B5EF4-FFF2-40B4-BE49-F238E27FC236}">
                    <a16:creationId xmlns:a16="http://schemas.microsoft.com/office/drawing/2014/main" id="{FD9DB86F-DC9E-47E5-A2E9-A759371F3FF4}"/>
                  </a:ext>
                </a:extLst>
              </p:cNvPr>
              <p:cNvSpPr txBox="1"/>
              <p:nvPr/>
            </p:nvSpPr>
            <p:spPr>
              <a:xfrm flipH="1">
                <a:off x="3662794" y="1995811"/>
                <a:ext cx="3987198" cy="677108"/>
              </a:xfrm>
              <a:prstGeom prst="rect">
                <a:avLst/>
              </a:prstGeom>
              <a:noFill/>
            </p:spPr>
            <p:txBody>
              <a:bodyPr wrap="square" rtlCol="0" anchor="ctr">
                <a:spAutoFit/>
              </a:bodyPr>
              <a:lstStyle/>
              <a:p>
                <a:pPr defTabSz="685800">
                  <a:defRPr/>
                </a:pPr>
                <a:r>
                  <a:rPr lang="fr-FR" dirty="0">
                    <a:latin typeface="Franklin Gothic Book (Body)"/>
                  </a:rPr>
                  <a:t>Régression</a:t>
                </a:r>
              </a:p>
              <a:p>
                <a:pPr defTabSz="685800">
                  <a:defRPr/>
                </a:pPr>
                <a:endParaRPr lang="en-US" sz="2000" b="1" dirty="0">
                  <a:solidFill>
                    <a:schemeClr val="accent4"/>
                  </a:solidFill>
                  <a:latin typeface="Cambria" panose="02040503050406030204" pitchFamily="18" charset="0"/>
                  <a:cs typeface="Arial" panose="020B0604020202020204" pitchFamily="34" charset="0"/>
                </a:endParaRPr>
              </a:p>
            </p:txBody>
          </p:sp>
        </p:grpSp>
        <p:grpSp>
          <p:nvGrpSpPr>
            <p:cNvPr id="7" name="Group 6">
              <a:extLst>
                <a:ext uri="{FF2B5EF4-FFF2-40B4-BE49-F238E27FC236}">
                  <a16:creationId xmlns:a16="http://schemas.microsoft.com/office/drawing/2014/main" id="{21EF3953-2F28-4953-AE20-9C2BB299D992}"/>
                </a:ext>
              </a:extLst>
            </p:cNvPr>
            <p:cNvGrpSpPr/>
            <p:nvPr/>
          </p:nvGrpSpPr>
          <p:grpSpPr>
            <a:xfrm>
              <a:off x="399191" y="2683262"/>
              <a:ext cx="2017908" cy="2017907"/>
              <a:chOff x="399191" y="2683262"/>
              <a:chExt cx="2017908" cy="2017907"/>
            </a:xfrm>
          </p:grpSpPr>
          <p:grpSp>
            <p:nvGrpSpPr>
              <p:cNvPr id="8" name="Group 7">
                <a:extLst>
                  <a:ext uri="{FF2B5EF4-FFF2-40B4-BE49-F238E27FC236}">
                    <a16:creationId xmlns:a16="http://schemas.microsoft.com/office/drawing/2014/main" id="{A54BF2D4-DFFC-4C95-92B9-6B35C73C84EE}"/>
                  </a:ext>
                </a:extLst>
              </p:cNvPr>
              <p:cNvGrpSpPr/>
              <p:nvPr/>
            </p:nvGrpSpPr>
            <p:grpSpPr>
              <a:xfrm flipH="1">
                <a:off x="399191" y="2683262"/>
                <a:ext cx="2017908" cy="2017907"/>
                <a:chOff x="4396042" y="1286485"/>
                <a:chExt cx="989390" cy="989390"/>
              </a:xfrm>
            </p:grpSpPr>
            <p:sp>
              <p:nvSpPr>
                <p:cNvPr id="20" name="Donut 69">
                  <a:extLst>
                    <a:ext uri="{FF2B5EF4-FFF2-40B4-BE49-F238E27FC236}">
                      <a16:creationId xmlns:a16="http://schemas.microsoft.com/office/drawing/2014/main" id="{7E8F6DD4-4793-418F-B2DC-7B1E6EE287AE}"/>
                    </a:ext>
                  </a:extLst>
                </p:cNvPr>
                <p:cNvSpPr/>
                <p:nvPr/>
              </p:nvSpPr>
              <p:spPr>
                <a:xfrm flipH="1">
                  <a:off x="4396042" y="1286485"/>
                  <a:ext cx="989390" cy="989390"/>
                </a:xfrm>
                <a:prstGeom prst="donut">
                  <a:avLst>
                    <a:gd name="adj" fmla="val 1013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sp>
              <p:nvSpPr>
                <p:cNvPr id="21" name="Oval 20">
                  <a:extLst>
                    <a:ext uri="{FF2B5EF4-FFF2-40B4-BE49-F238E27FC236}">
                      <a16:creationId xmlns:a16="http://schemas.microsoft.com/office/drawing/2014/main" id="{3D64D8E9-B926-4F1A-97B2-DEB61E275857}"/>
                    </a:ext>
                  </a:extLst>
                </p:cNvPr>
                <p:cNvSpPr/>
                <p:nvPr/>
              </p:nvSpPr>
              <p:spPr>
                <a:xfrm flipH="1">
                  <a:off x="4550930" y="1422987"/>
                  <a:ext cx="679614" cy="694275"/>
                </a:xfrm>
                <a:prstGeom prst="ellipse">
                  <a:avLst/>
                </a:prstGeom>
                <a:solidFill>
                  <a:schemeClr val="bg1"/>
                </a:solidFill>
                <a:ln>
                  <a:solidFill>
                    <a:schemeClr val="bg1">
                      <a:lumMod val="95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grpSp>
          <p:grpSp>
            <p:nvGrpSpPr>
              <p:cNvPr id="9" name="Group 8">
                <a:extLst>
                  <a:ext uri="{FF2B5EF4-FFF2-40B4-BE49-F238E27FC236}">
                    <a16:creationId xmlns:a16="http://schemas.microsoft.com/office/drawing/2014/main" id="{E9B8FEF4-9EDD-4506-A563-9D5881C10C52}"/>
                  </a:ext>
                </a:extLst>
              </p:cNvPr>
              <p:cNvGrpSpPr/>
              <p:nvPr/>
            </p:nvGrpSpPr>
            <p:grpSpPr>
              <a:xfrm>
                <a:off x="508855" y="3134813"/>
                <a:ext cx="1787770" cy="1059851"/>
                <a:chOff x="508855" y="3134813"/>
                <a:chExt cx="1787770" cy="1059851"/>
              </a:xfrm>
            </p:grpSpPr>
            <p:grpSp>
              <p:nvGrpSpPr>
                <p:cNvPr id="10" name="Group 9">
                  <a:extLst>
                    <a:ext uri="{FF2B5EF4-FFF2-40B4-BE49-F238E27FC236}">
                      <a16:creationId xmlns:a16="http://schemas.microsoft.com/office/drawing/2014/main" id="{0C4EE111-C0AB-487B-B0D5-573D503EFE3C}"/>
                    </a:ext>
                  </a:extLst>
                </p:cNvPr>
                <p:cNvGrpSpPr/>
                <p:nvPr/>
              </p:nvGrpSpPr>
              <p:grpSpPr>
                <a:xfrm flipH="1">
                  <a:off x="1088336" y="3134813"/>
                  <a:ext cx="644941" cy="619006"/>
                  <a:chOff x="5494081" y="4567935"/>
                  <a:chExt cx="1186433" cy="1138723"/>
                </a:xfrm>
                <a:solidFill>
                  <a:schemeClr val="bg2">
                    <a:lumMod val="75000"/>
                    <a:lumOff val="25000"/>
                  </a:schemeClr>
                </a:solidFill>
              </p:grpSpPr>
              <p:grpSp>
                <p:nvGrpSpPr>
                  <p:cNvPr id="12" name="Group 11">
                    <a:extLst>
                      <a:ext uri="{FF2B5EF4-FFF2-40B4-BE49-F238E27FC236}">
                        <a16:creationId xmlns:a16="http://schemas.microsoft.com/office/drawing/2014/main" id="{1F19563C-037E-4BD7-90CD-51A59BFB12CE}"/>
                      </a:ext>
                    </a:extLst>
                  </p:cNvPr>
                  <p:cNvGrpSpPr/>
                  <p:nvPr/>
                </p:nvGrpSpPr>
                <p:grpSpPr>
                  <a:xfrm>
                    <a:off x="5494081" y="4567935"/>
                    <a:ext cx="1121350" cy="835696"/>
                    <a:chOff x="756348" y="1538239"/>
                    <a:chExt cx="3910565" cy="2914400"/>
                  </a:xfrm>
                  <a:grpFill/>
                  <a:effectLst/>
                </p:grpSpPr>
                <p:sp>
                  <p:nvSpPr>
                    <p:cNvPr id="17" name="Freeform 24">
                      <a:extLst>
                        <a:ext uri="{FF2B5EF4-FFF2-40B4-BE49-F238E27FC236}">
                          <a16:creationId xmlns:a16="http://schemas.microsoft.com/office/drawing/2014/main" id="{0859B96B-A447-4AF5-89B0-21DA2D123218}"/>
                        </a:ext>
                      </a:extLst>
                    </p:cNvPr>
                    <p:cNvSpPr/>
                    <p:nvPr/>
                  </p:nvSpPr>
                  <p:spPr>
                    <a:xfrm>
                      <a:off x="1317904" y="1538239"/>
                      <a:ext cx="2578555" cy="2914400"/>
                    </a:xfrm>
                    <a:custGeom>
                      <a:avLst/>
                      <a:gdLst>
                        <a:gd name="connsiteX0" fmla="*/ 1769377 w 3548208"/>
                        <a:gd name="connsiteY0" fmla="*/ 53 h 4010348"/>
                        <a:gd name="connsiteX1" fmla="*/ 2526784 w 3548208"/>
                        <a:gd name="connsiteY1" fmla="*/ 536424 h 4010348"/>
                        <a:gd name="connsiteX2" fmla="*/ 2509694 w 3548208"/>
                        <a:gd name="connsiteY2" fmla="*/ 1008112 h 4010348"/>
                        <a:gd name="connsiteX3" fmla="*/ 2443897 w 3548208"/>
                        <a:gd name="connsiteY3" fmla="*/ 1562688 h 4010348"/>
                        <a:gd name="connsiteX4" fmla="*/ 2279405 w 3548208"/>
                        <a:gd name="connsiteY4" fmla="*/ 1875225 h 4010348"/>
                        <a:gd name="connsiteX5" fmla="*/ 2457996 w 3548208"/>
                        <a:gd name="connsiteY5" fmla="*/ 2248858 h 4010348"/>
                        <a:gd name="connsiteX6" fmla="*/ 3254614 w 3548208"/>
                        <a:gd name="connsiteY6" fmla="*/ 2671840 h 4010348"/>
                        <a:gd name="connsiteX7" fmla="*/ 3548208 w 3548208"/>
                        <a:gd name="connsiteY7" fmla="*/ 3621769 h 4010348"/>
                        <a:gd name="connsiteX8" fmla="*/ 0 w 3548208"/>
                        <a:gd name="connsiteY8" fmla="*/ 3630598 h 4010348"/>
                        <a:gd name="connsiteX9" fmla="*/ 217756 w 3548208"/>
                        <a:gd name="connsiteY9" fmla="*/ 2770537 h 4010348"/>
                        <a:gd name="connsiteX10" fmla="*/ 1116204 w 3548208"/>
                        <a:gd name="connsiteY10" fmla="*/ 2230840 h 4010348"/>
                        <a:gd name="connsiteX11" fmla="*/ 1327695 w 3548208"/>
                        <a:gd name="connsiteY11" fmla="*/ 1938672 h 4010348"/>
                        <a:gd name="connsiteX12" fmla="*/ 1156152 w 3548208"/>
                        <a:gd name="connsiteY12" fmla="*/ 1590887 h 4010348"/>
                        <a:gd name="connsiteX13" fmla="*/ 1015157 w 3548208"/>
                        <a:gd name="connsiteY13" fmla="*/ 994013 h 4010348"/>
                        <a:gd name="connsiteX14" fmla="*/ 1051901 w 3548208"/>
                        <a:gd name="connsiteY14" fmla="*/ 437726 h 4010348"/>
                        <a:gd name="connsiteX15" fmla="*/ 1769377 w 3548208"/>
                        <a:gd name="connsiteY15" fmla="*/ 53 h 4010348"/>
                        <a:gd name="connsiteX16" fmla="*/ 2161912 w 3548208"/>
                        <a:gd name="connsiteY16" fmla="*/ 2065566 h 4010348"/>
                        <a:gd name="connsiteX17" fmla="*/ 1872874 w 3548208"/>
                        <a:gd name="connsiteY17" fmla="*/ 2307604 h 4010348"/>
                        <a:gd name="connsiteX18" fmla="*/ 1964522 w 3548208"/>
                        <a:gd name="connsiteY18" fmla="*/ 2432150 h 4010348"/>
                        <a:gd name="connsiteX19" fmla="*/ 1872875 w 3548208"/>
                        <a:gd name="connsiteY19" fmla="*/ 2643640 h 4010348"/>
                        <a:gd name="connsiteX20" fmla="*/ 1941021 w 3548208"/>
                        <a:gd name="connsiteY20" fmla="*/ 2911528 h 4010348"/>
                        <a:gd name="connsiteX21" fmla="*/ 2119615 w 3548208"/>
                        <a:gd name="connsiteY21" fmla="*/ 2580193 h 4010348"/>
                        <a:gd name="connsiteX22" fmla="*/ 2258258 w 3548208"/>
                        <a:gd name="connsiteY22" fmla="*/ 2737636 h 4010348"/>
                        <a:gd name="connsiteX23" fmla="*/ 2284108 w 3548208"/>
                        <a:gd name="connsiteY23" fmla="*/ 2279406 h 4010348"/>
                        <a:gd name="connsiteX24" fmla="*/ 2161912 w 3548208"/>
                        <a:gd name="connsiteY24" fmla="*/ 2065566 h 4010348"/>
                        <a:gd name="connsiteX25" fmla="*/ 1384094 w 3548208"/>
                        <a:gd name="connsiteY25" fmla="*/ 2067915 h 4010348"/>
                        <a:gd name="connsiteX26" fmla="*/ 1264248 w 3548208"/>
                        <a:gd name="connsiteY26" fmla="*/ 2279406 h 4010348"/>
                        <a:gd name="connsiteX27" fmla="*/ 1261899 w 3548208"/>
                        <a:gd name="connsiteY27" fmla="*/ 2739986 h 4010348"/>
                        <a:gd name="connsiteX28" fmla="*/ 1456940 w 3548208"/>
                        <a:gd name="connsiteY28" fmla="*/ 2570792 h 4010348"/>
                        <a:gd name="connsiteX29" fmla="*/ 1628484 w 3548208"/>
                        <a:gd name="connsiteY29" fmla="*/ 2906828 h 4010348"/>
                        <a:gd name="connsiteX30" fmla="*/ 1673131 w 3548208"/>
                        <a:gd name="connsiteY30" fmla="*/ 2631889 h 4010348"/>
                        <a:gd name="connsiteX31" fmla="*/ 1602634 w 3548208"/>
                        <a:gd name="connsiteY31" fmla="*/ 2439198 h 4010348"/>
                        <a:gd name="connsiteX32" fmla="*/ 1684881 w 3548208"/>
                        <a:gd name="connsiteY32" fmla="*/ 2321703 h 4010348"/>
                        <a:gd name="connsiteX33" fmla="*/ 1384094 w 3548208"/>
                        <a:gd name="connsiteY33" fmla="*/ 2067915 h 401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48208" h="4010348">
                          <a:moveTo>
                            <a:pt x="1769377" y="53"/>
                          </a:moveTo>
                          <a:cubicBezTo>
                            <a:pt x="2146697" y="-3815"/>
                            <a:pt x="2519895" y="205088"/>
                            <a:pt x="2526784" y="536424"/>
                          </a:cubicBezTo>
                          <a:cubicBezTo>
                            <a:pt x="2561819" y="750051"/>
                            <a:pt x="2535757" y="799185"/>
                            <a:pt x="2509694" y="1008112"/>
                          </a:cubicBezTo>
                          <a:cubicBezTo>
                            <a:pt x="2645989" y="1130307"/>
                            <a:pt x="2633455" y="1335531"/>
                            <a:pt x="2443897" y="1562688"/>
                          </a:cubicBezTo>
                          <a:cubicBezTo>
                            <a:pt x="2443897" y="1698198"/>
                            <a:pt x="2321702" y="1789062"/>
                            <a:pt x="2279405" y="1875225"/>
                          </a:cubicBezTo>
                          <a:cubicBezTo>
                            <a:pt x="2281754" y="1989587"/>
                            <a:pt x="2281362" y="2098856"/>
                            <a:pt x="2457996" y="2248858"/>
                          </a:cubicBezTo>
                          <a:cubicBezTo>
                            <a:pt x="2608782" y="2287239"/>
                            <a:pt x="2871864" y="2271218"/>
                            <a:pt x="3254614" y="2671840"/>
                          </a:cubicBezTo>
                          <a:cubicBezTo>
                            <a:pt x="3375456" y="2871511"/>
                            <a:pt x="3464965" y="3149511"/>
                            <a:pt x="3548208" y="3621769"/>
                          </a:cubicBezTo>
                          <a:cubicBezTo>
                            <a:pt x="2909398" y="4180608"/>
                            <a:pt x="518250" y="4094753"/>
                            <a:pt x="0" y="3630598"/>
                          </a:cubicBezTo>
                          <a:cubicBezTo>
                            <a:pt x="64373" y="3381937"/>
                            <a:pt x="82244" y="2909964"/>
                            <a:pt x="217756" y="2770537"/>
                          </a:cubicBezTo>
                          <a:cubicBezTo>
                            <a:pt x="362928" y="2551735"/>
                            <a:pt x="817505" y="2312564"/>
                            <a:pt x="1116204" y="2230840"/>
                          </a:cubicBezTo>
                          <a:cubicBezTo>
                            <a:pt x="1301195" y="2092196"/>
                            <a:pt x="1321037" y="2045331"/>
                            <a:pt x="1327695" y="1938672"/>
                          </a:cubicBezTo>
                          <a:cubicBezTo>
                            <a:pt x="1253424" y="1751108"/>
                            <a:pt x="1156152" y="1738147"/>
                            <a:pt x="1156152" y="1590887"/>
                          </a:cubicBezTo>
                          <a:cubicBezTo>
                            <a:pt x="839840" y="1390790"/>
                            <a:pt x="951069" y="1053828"/>
                            <a:pt x="1015157" y="994013"/>
                          </a:cubicBezTo>
                          <a:cubicBezTo>
                            <a:pt x="999206" y="727121"/>
                            <a:pt x="992656" y="615321"/>
                            <a:pt x="1051901" y="437726"/>
                          </a:cubicBezTo>
                          <a:cubicBezTo>
                            <a:pt x="1179944" y="134785"/>
                            <a:pt x="1475907" y="3062"/>
                            <a:pt x="1769377" y="53"/>
                          </a:cubicBezTo>
                          <a:close/>
                          <a:moveTo>
                            <a:pt x="2161912" y="2065566"/>
                          </a:moveTo>
                          <a:cubicBezTo>
                            <a:pt x="2089065" y="2139197"/>
                            <a:pt x="1936322" y="2248073"/>
                            <a:pt x="1872874" y="2307604"/>
                          </a:cubicBezTo>
                          <a:cubicBezTo>
                            <a:pt x="1917523" y="2379668"/>
                            <a:pt x="1952771" y="2395334"/>
                            <a:pt x="1964522" y="2432150"/>
                          </a:cubicBezTo>
                          <a:cubicBezTo>
                            <a:pt x="1941022" y="2487764"/>
                            <a:pt x="1896374" y="2585675"/>
                            <a:pt x="1872875" y="2643640"/>
                          </a:cubicBezTo>
                          <a:lnTo>
                            <a:pt x="1941021" y="2911528"/>
                          </a:lnTo>
                          <a:cubicBezTo>
                            <a:pt x="2016218" y="2790900"/>
                            <a:pt x="2079667" y="2656173"/>
                            <a:pt x="2119615" y="2580193"/>
                          </a:cubicBezTo>
                          <a:lnTo>
                            <a:pt x="2258258" y="2737636"/>
                          </a:lnTo>
                          <a:cubicBezTo>
                            <a:pt x="2257476" y="2584109"/>
                            <a:pt x="2287241" y="2486981"/>
                            <a:pt x="2284108" y="2279406"/>
                          </a:cubicBezTo>
                          <a:lnTo>
                            <a:pt x="2161912" y="2065566"/>
                          </a:lnTo>
                          <a:close/>
                          <a:moveTo>
                            <a:pt x="1384094" y="2067915"/>
                          </a:moveTo>
                          <a:lnTo>
                            <a:pt x="1264248" y="2279406"/>
                          </a:lnTo>
                          <a:cubicBezTo>
                            <a:pt x="1263465" y="2432933"/>
                            <a:pt x="1262682" y="2586459"/>
                            <a:pt x="1261899" y="2739986"/>
                          </a:cubicBezTo>
                          <a:lnTo>
                            <a:pt x="1456940" y="2570792"/>
                          </a:lnTo>
                          <a:cubicBezTo>
                            <a:pt x="1496888" y="2646773"/>
                            <a:pt x="1553287" y="2786200"/>
                            <a:pt x="1628484" y="2906828"/>
                          </a:cubicBezTo>
                          <a:lnTo>
                            <a:pt x="1673131" y="2631889"/>
                          </a:lnTo>
                          <a:cubicBezTo>
                            <a:pt x="1649632" y="2573925"/>
                            <a:pt x="1626133" y="2494812"/>
                            <a:pt x="1602634" y="2439198"/>
                          </a:cubicBezTo>
                          <a:cubicBezTo>
                            <a:pt x="1614384" y="2402382"/>
                            <a:pt x="1640233" y="2393767"/>
                            <a:pt x="1684881" y="2321703"/>
                          </a:cubicBezTo>
                          <a:cubicBezTo>
                            <a:pt x="1621434" y="2262173"/>
                            <a:pt x="1456941" y="2141546"/>
                            <a:pt x="1384094" y="2067915"/>
                          </a:cubicBezTo>
                          <a:close/>
                        </a:path>
                      </a:pathLst>
                    </a:custGeom>
                    <a:solidFill>
                      <a:schemeClr val="bg2">
                        <a:lumMod val="75000"/>
                        <a:lumOff val="25000"/>
                      </a:schemeClr>
                    </a:solidFill>
                    <a:ln w="12700" cap="flat" cmpd="sng" algn="ctr">
                      <a:noFill/>
                      <a:prstDash val="solid"/>
                      <a:miter lim="800000"/>
                    </a:ln>
                    <a:effectLst/>
                  </p:spPr>
                  <p:txBody>
                    <a:bodyPr wrap="square" rtlCol="0" anchor="ctr">
                      <a:noAutofit/>
                    </a:bodyPr>
                    <a:lstStyle/>
                    <a:p>
                      <a:pPr defTabSz="685800">
                        <a:defRPr/>
                      </a:pPr>
                      <a:endParaRPr lang="en-US" sz="1350" kern="0">
                        <a:solidFill>
                          <a:prstClr val="white"/>
                        </a:solidFill>
                        <a:latin typeface="Calibri" panose="020F0502020204030204"/>
                      </a:endParaRPr>
                    </a:p>
                  </p:txBody>
                </p:sp>
                <p:sp>
                  <p:nvSpPr>
                    <p:cNvPr id="18" name="Freeform 25">
                      <a:extLst>
                        <a:ext uri="{FF2B5EF4-FFF2-40B4-BE49-F238E27FC236}">
                          <a16:creationId xmlns:a16="http://schemas.microsoft.com/office/drawing/2014/main" id="{FE641C31-29A5-4EE2-B967-6AB0A1E218F4}"/>
                        </a:ext>
                      </a:extLst>
                    </p:cNvPr>
                    <p:cNvSpPr/>
                    <p:nvPr/>
                  </p:nvSpPr>
                  <p:spPr>
                    <a:xfrm>
                      <a:off x="3327086" y="2073855"/>
                      <a:ext cx="1339827" cy="1920583"/>
                    </a:xfrm>
                    <a:custGeom>
                      <a:avLst/>
                      <a:gdLst>
                        <a:gd name="connsiteX0" fmla="*/ 1769377 w 3548208"/>
                        <a:gd name="connsiteY0" fmla="*/ 53 h 4010348"/>
                        <a:gd name="connsiteX1" fmla="*/ 2526784 w 3548208"/>
                        <a:gd name="connsiteY1" fmla="*/ 536424 h 4010348"/>
                        <a:gd name="connsiteX2" fmla="*/ 2509694 w 3548208"/>
                        <a:gd name="connsiteY2" fmla="*/ 1008112 h 4010348"/>
                        <a:gd name="connsiteX3" fmla="*/ 2443897 w 3548208"/>
                        <a:gd name="connsiteY3" fmla="*/ 1562688 h 4010348"/>
                        <a:gd name="connsiteX4" fmla="*/ 2279405 w 3548208"/>
                        <a:gd name="connsiteY4" fmla="*/ 1875225 h 4010348"/>
                        <a:gd name="connsiteX5" fmla="*/ 2457996 w 3548208"/>
                        <a:gd name="connsiteY5" fmla="*/ 2248858 h 4010348"/>
                        <a:gd name="connsiteX6" fmla="*/ 3254614 w 3548208"/>
                        <a:gd name="connsiteY6" fmla="*/ 2671840 h 4010348"/>
                        <a:gd name="connsiteX7" fmla="*/ 3548208 w 3548208"/>
                        <a:gd name="connsiteY7" fmla="*/ 3621769 h 4010348"/>
                        <a:gd name="connsiteX8" fmla="*/ 0 w 3548208"/>
                        <a:gd name="connsiteY8" fmla="*/ 3630598 h 4010348"/>
                        <a:gd name="connsiteX9" fmla="*/ 217756 w 3548208"/>
                        <a:gd name="connsiteY9" fmla="*/ 2770537 h 4010348"/>
                        <a:gd name="connsiteX10" fmla="*/ 1116204 w 3548208"/>
                        <a:gd name="connsiteY10" fmla="*/ 2230840 h 4010348"/>
                        <a:gd name="connsiteX11" fmla="*/ 1327695 w 3548208"/>
                        <a:gd name="connsiteY11" fmla="*/ 1938672 h 4010348"/>
                        <a:gd name="connsiteX12" fmla="*/ 1156152 w 3548208"/>
                        <a:gd name="connsiteY12" fmla="*/ 1590887 h 4010348"/>
                        <a:gd name="connsiteX13" fmla="*/ 1015157 w 3548208"/>
                        <a:gd name="connsiteY13" fmla="*/ 994013 h 4010348"/>
                        <a:gd name="connsiteX14" fmla="*/ 1051901 w 3548208"/>
                        <a:gd name="connsiteY14" fmla="*/ 437726 h 4010348"/>
                        <a:gd name="connsiteX15" fmla="*/ 1769377 w 3548208"/>
                        <a:gd name="connsiteY15" fmla="*/ 53 h 4010348"/>
                        <a:gd name="connsiteX16" fmla="*/ 2161912 w 3548208"/>
                        <a:gd name="connsiteY16" fmla="*/ 2065566 h 4010348"/>
                        <a:gd name="connsiteX17" fmla="*/ 1872874 w 3548208"/>
                        <a:gd name="connsiteY17" fmla="*/ 2307604 h 4010348"/>
                        <a:gd name="connsiteX18" fmla="*/ 1964522 w 3548208"/>
                        <a:gd name="connsiteY18" fmla="*/ 2432150 h 4010348"/>
                        <a:gd name="connsiteX19" fmla="*/ 1872875 w 3548208"/>
                        <a:gd name="connsiteY19" fmla="*/ 2643640 h 4010348"/>
                        <a:gd name="connsiteX20" fmla="*/ 1941021 w 3548208"/>
                        <a:gd name="connsiteY20" fmla="*/ 2911528 h 4010348"/>
                        <a:gd name="connsiteX21" fmla="*/ 2119615 w 3548208"/>
                        <a:gd name="connsiteY21" fmla="*/ 2580193 h 4010348"/>
                        <a:gd name="connsiteX22" fmla="*/ 2258258 w 3548208"/>
                        <a:gd name="connsiteY22" fmla="*/ 2737636 h 4010348"/>
                        <a:gd name="connsiteX23" fmla="*/ 2284108 w 3548208"/>
                        <a:gd name="connsiteY23" fmla="*/ 2279406 h 4010348"/>
                        <a:gd name="connsiteX24" fmla="*/ 2161912 w 3548208"/>
                        <a:gd name="connsiteY24" fmla="*/ 2065566 h 4010348"/>
                        <a:gd name="connsiteX25" fmla="*/ 1384094 w 3548208"/>
                        <a:gd name="connsiteY25" fmla="*/ 2067915 h 4010348"/>
                        <a:gd name="connsiteX26" fmla="*/ 1264248 w 3548208"/>
                        <a:gd name="connsiteY26" fmla="*/ 2279406 h 4010348"/>
                        <a:gd name="connsiteX27" fmla="*/ 1261899 w 3548208"/>
                        <a:gd name="connsiteY27" fmla="*/ 2739986 h 4010348"/>
                        <a:gd name="connsiteX28" fmla="*/ 1456940 w 3548208"/>
                        <a:gd name="connsiteY28" fmla="*/ 2570792 h 4010348"/>
                        <a:gd name="connsiteX29" fmla="*/ 1628484 w 3548208"/>
                        <a:gd name="connsiteY29" fmla="*/ 2906828 h 4010348"/>
                        <a:gd name="connsiteX30" fmla="*/ 1673131 w 3548208"/>
                        <a:gd name="connsiteY30" fmla="*/ 2631889 h 4010348"/>
                        <a:gd name="connsiteX31" fmla="*/ 1602634 w 3548208"/>
                        <a:gd name="connsiteY31" fmla="*/ 2439198 h 4010348"/>
                        <a:gd name="connsiteX32" fmla="*/ 1684881 w 3548208"/>
                        <a:gd name="connsiteY32" fmla="*/ 2321703 h 4010348"/>
                        <a:gd name="connsiteX33" fmla="*/ 1384094 w 3548208"/>
                        <a:gd name="connsiteY33" fmla="*/ 2067915 h 4010348"/>
                        <a:gd name="connsiteX0" fmla="*/ 1558876 w 3337707"/>
                        <a:gd name="connsiteY0" fmla="*/ 53 h 3864850"/>
                        <a:gd name="connsiteX1" fmla="*/ 2316283 w 3337707"/>
                        <a:gd name="connsiteY1" fmla="*/ 536424 h 3864850"/>
                        <a:gd name="connsiteX2" fmla="*/ 2299193 w 3337707"/>
                        <a:gd name="connsiteY2" fmla="*/ 1008112 h 3864850"/>
                        <a:gd name="connsiteX3" fmla="*/ 2233396 w 3337707"/>
                        <a:gd name="connsiteY3" fmla="*/ 1562688 h 3864850"/>
                        <a:gd name="connsiteX4" fmla="*/ 2068904 w 3337707"/>
                        <a:gd name="connsiteY4" fmla="*/ 1875225 h 3864850"/>
                        <a:gd name="connsiteX5" fmla="*/ 2247495 w 3337707"/>
                        <a:gd name="connsiteY5" fmla="*/ 2248858 h 3864850"/>
                        <a:gd name="connsiteX6" fmla="*/ 3044113 w 3337707"/>
                        <a:gd name="connsiteY6" fmla="*/ 2671840 h 3864850"/>
                        <a:gd name="connsiteX7" fmla="*/ 3337707 w 3337707"/>
                        <a:gd name="connsiteY7" fmla="*/ 3621769 h 3864850"/>
                        <a:gd name="connsiteX8" fmla="*/ 1616188 w 3337707"/>
                        <a:gd name="connsiteY8" fmla="*/ 3199018 h 3864850"/>
                        <a:gd name="connsiteX9" fmla="*/ 7255 w 3337707"/>
                        <a:gd name="connsiteY9" fmla="*/ 2770537 h 3864850"/>
                        <a:gd name="connsiteX10" fmla="*/ 905703 w 3337707"/>
                        <a:gd name="connsiteY10" fmla="*/ 2230840 h 3864850"/>
                        <a:gd name="connsiteX11" fmla="*/ 1117194 w 3337707"/>
                        <a:gd name="connsiteY11" fmla="*/ 1938672 h 3864850"/>
                        <a:gd name="connsiteX12" fmla="*/ 945651 w 3337707"/>
                        <a:gd name="connsiteY12" fmla="*/ 1590887 h 3864850"/>
                        <a:gd name="connsiteX13" fmla="*/ 804656 w 3337707"/>
                        <a:gd name="connsiteY13" fmla="*/ 994013 h 3864850"/>
                        <a:gd name="connsiteX14" fmla="*/ 841400 w 3337707"/>
                        <a:gd name="connsiteY14" fmla="*/ 437726 h 3864850"/>
                        <a:gd name="connsiteX15" fmla="*/ 1558876 w 3337707"/>
                        <a:gd name="connsiteY15" fmla="*/ 53 h 3864850"/>
                        <a:gd name="connsiteX16" fmla="*/ 1951411 w 3337707"/>
                        <a:gd name="connsiteY16" fmla="*/ 2065566 h 3864850"/>
                        <a:gd name="connsiteX17" fmla="*/ 1662373 w 3337707"/>
                        <a:gd name="connsiteY17" fmla="*/ 2307604 h 3864850"/>
                        <a:gd name="connsiteX18" fmla="*/ 1754021 w 3337707"/>
                        <a:gd name="connsiteY18" fmla="*/ 2432150 h 3864850"/>
                        <a:gd name="connsiteX19" fmla="*/ 1662374 w 3337707"/>
                        <a:gd name="connsiteY19" fmla="*/ 2643640 h 3864850"/>
                        <a:gd name="connsiteX20" fmla="*/ 1730520 w 3337707"/>
                        <a:gd name="connsiteY20" fmla="*/ 2911528 h 3864850"/>
                        <a:gd name="connsiteX21" fmla="*/ 1909114 w 3337707"/>
                        <a:gd name="connsiteY21" fmla="*/ 2580193 h 3864850"/>
                        <a:gd name="connsiteX22" fmla="*/ 2047757 w 3337707"/>
                        <a:gd name="connsiteY22" fmla="*/ 2737636 h 3864850"/>
                        <a:gd name="connsiteX23" fmla="*/ 2073607 w 3337707"/>
                        <a:gd name="connsiteY23" fmla="*/ 2279406 h 3864850"/>
                        <a:gd name="connsiteX24" fmla="*/ 1951411 w 3337707"/>
                        <a:gd name="connsiteY24" fmla="*/ 2065566 h 3864850"/>
                        <a:gd name="connsiteX25" fmla="*/ 1173593 w 3337707"/>
                        <a:gd name="connsiteY25" fmla="*/ 2067915 h 3864850"/>
                        <a:gd name="connsiteX26" fmla="*/ 1053747 w 3337707"/>
                        <a:gd name="connsiteY26" fmla="*/ 2279406 h 3864850"/>
                        <a:gd name="connsiteX27" fmla="*/ 1051398 w 3337707"/>
                        <a:gd name="connsiteY27" fmla="*/ 2739986 h 3864850"/>
                        <a:gd name="connsiteX28" fmla="*/ 1246439 w 3337707"/>
                        <a:gd name="connsiteY28" fmla="*/ 2570792 h 3864850"/>
                        <a:gd name="connsiteX29" fmla="*/ 1417983 w 3337707"/>
                        <a:gd name="connsiteY29" fmla="*/ 2906828 h 3864850"/>
                        <a:gd name="connsiteX30" fmla="*/ 1462630 w 3337707"/>
                        <a:gd name="connsiteY30" fmla="*/ 2631889 h 3864850"/>
                        <a:gd name="connsiteX31" fmla="*/ 1392133 w 3337707"/>
                        <a:gd name="connsiteY31" fmla="*/ 2439198 h 3864850"/>
                        <a:gd name="connsiteX32" fmla="*/ 1474380 w 3337707"/>
                        <a:gd name="connsiteY32" fmla="*/ 2321703 h 3864850"/>
                        <a:gd name="connsiteX33" fmla="*/ 1173593 w 3337707"/>
                        <a:gd name="connsiteY33" fmla="*/ 2067915 h 3864850"/>
                        <a:gd name="connsiteX0" fmla="*/ 1139403 w 2918234"/>
                        <a:gd name="connsiteY0" fmla="*/ 53 h 3864850"/>
                        <a:gd name="connsiteX1" fmla="*/ 1896810 w 2918234"/>
                        <a:gd name="connsiteY1" fmla="*/ 536424 h 3864850"/>
                        <a:gd name="connsiteX2" fmla="*/ 1879720 w 2918234"/>
                        <a:gd name="connsiteY2" fmla="*/ 1008112 h 3864850"/>
                        <a:gd name="connsiteX3" fmla="*/ 1813923 w 2918234"/>
                        <a:gd name="connsiteY3" fmla="*/ 1562688 h 3864850"/>
                        <a:gd name="connsiteX4" fmla="*/ 1649431 w 2918234"/>
                        <a:gd name="connsiteY4" fmla="*/ 1875225 h 3864850"/>
                        <a:gd name="connsiteX5" fmla="*/ 1828022 w 2918234"/>
                        <a:gd name="connsiteY5" fmla="*/ 2248858 h 3864850"/>
                        <a:gd name="connsiteX6" fmla="*/ 2624640 w 2918234"/>
                        <a:gd name="connsiteY6" fmla="*/ 2671840 h 3864850"/>
                        <a:gd name="connsiteX7" fmla="*/ 2918234 w 2918234"/>
                        <a:gd name="connsiteY7" fmla="*/ 3621769 h 3864850"/>
                        <a:gd name="connsiteX8" fmla="*/ 1196715 w 2918234"/>
                        <a:gd name="connsiteY8" fmla="*/ 3199018 h 3864850"/>
                        <a:gd name="connsiteX9" fmla="*/ 9326 w 2918234"/>
                        <a:gd name="connsiteY9" fmla="*/ 2439324 h 3864850"/>
                        <a:gd name="connsiteX10" fmla="*/ 486230 w 2918234"/>
                        <a:gd name="connsiteY10" fmla="*/ 2230840 h 3864850"/>
                        <a:gd name="connsiteX11" fmla="*/ 697721 w 2918234"/>
                        <a:gd name="connsiteY11" fmla="*/ 1938672 h 3864850"/>
                        <a:gd name="connsiteX12" fmla="*/ 526178 w 2918234"/>
                        <a:gd name="connsiteY12" fmla="*/ 1590887 h 3864850"/>
                        <a:gd name="connsiteX13" fmla="*/ 385183 w 2918234"/>
                        <a:gd name="connsiteY13" fmla="*/ 994013 h 3864850"/>
                        <a:gd name="connsiteX14" fmla="*/ 421927 w 2918234"/>
                        <a:gd name="connsiteY14" fmla="*/ 437726 h 3864850"/>
                        <a:gd name="connsiteX15" fmla="*/ 1139403 w 2918234"/>
                        <a:gd name="connsiteY15" fmla="*/ 53 h 3864850"/>
                        <a:gd name="connsiteX16" fmla="*/ 1531938 w 2918234"/>
                        <a:gd name="connsiteY16" fmla="*/ 2065566 h 3864850"/>
                        <a:gd name="connsiteX17" fmla="*/ 1242900 w 2918234"/>
                        <a:gd name="connsiteY17" fmla="*/ 2307604 h 3864850"/>
                        <a:gd name="connsiteX18" fmla="*/ 1334548 w 2918234"/>
                        <a:gd name="connsiteY18" fmla="*/ 2432150 h 3864850"/>
                        <a:gd name="connsiteX19" fmla="*/ 1242901 w 2918234"/>
                        <a:gd name="connsiteY19" fmla="*/ 2643640 h 3864850"/>
                        <a:gd name="connsiteX20" fmla="*/ 1311047 w 2918234"/>
                        <a:gd name="connsiteY20" fmla="*/ 2911528 h 3864850"/>
                        <a:gd name="connsiteX21" fmla="*/ 1489641 w 2918234"/>
                        <a:gd name="connsiteY21" fmla="*/ 2580193 h 3864850"/>
                        <a:gd name="connsiteX22" fmla="*/ 1628284 w 2918234"/>
                        <a:gd name="connsiteY22" fmla="*/ 2737636 h 3864850"/>
                        <a:gd name="connsiteX23" fmla="*/ 1654134 w 2918234"/>
                        <a:gd name="connsiteY23" fmla="*/ 2279406 h 3864850"/>
                        <a:gd name="connsiteX24" fmla="*/ 1531938 w 2918234"/>
                        <a:gd name="connsiteY24" fmla="*/ 2065566 h 3864850"/>
                        <a:gd name="connsiteX25" fmla="*/ 754120 w 2918234"/>
                        <a:gd name="connsiteY25" fmla="*/ 2067915 h 3864850"/>
                        <a:gd name="connsiteX26" fmla="*/ 634274 w 2918234"/>
                        <a:gd name="connsiteY26" fmla="*/ 2279406 h 3864850"/>
                        <a:gd name="connsiteX27" fmla="*/ 631925 w 2918234"/>
                        <a:gd name="connsiteY27" fmla="*/ 2739986 h 3864850"/>
                        <a:gd name="connsiteX28" fmla="*/ 826966 w 2918234"/>
                        <a:gd name="connsiteY28" fmla="*/ 2570792 h 3864850"/>
                        <a:gd name="connsiteX29" fmla="*/ 998510 w 2918234"/>
                        <a:gd name="connsiteY29" fmla="*/ 2906828 h 3864850"/>
                        <a:gd name="connsiteX30" fmla="*/ 1043157 w 2918234"/>
                        <a:gd name="connsiteY30" fmla="*/ 2631889 h 3864850"/>
                        <a:gd name="connsiteX31" fmla="*/ 972660 w 2918234"/>
                        <a:gd name="connsiteY31" fmla="*/ 2439198 h 3864850"/>
                        <a:gd name="connsiteX32" fmla="*/ 1054907 w 2918234"/>
                        <a:gd name="connsiteY32" fmla="*/ 2321703 h 3864850"/>
                        <a:gd name="connsiteX33" fmla="*/ 754120 w 2918234"/>
                        <a:gd name="connsiteY33" fmla="*/ 2067915 h 3864850"/>
                        <a:gd name="connsiteX0" fmla="*/ 1139403 w 2918234"/>
                        <a:gd name="connsiteY0" fmla="*/ 53 h 3864850"/>
                        <a:gd name="connsiteX1" fmla="*/ 1896810 w 2918234"/>
                        <a:gd name="connsiteY1" fmla="*/ 536424 h 3864850"/>
                        <a:gd name="connsiteX2" fmla="*/ 1879720 w 2918234"/>
                        <a:gd name="connsiteY2" fmla="*/ 1008112 h 3864850"/>
                        <a:gd name="connsiteX3" fmla="*/ 1813923 w 2918234"/>
                        <a:gd name="connsiteY3" fmla="*/ 1562688 h 3864850"/>
                        <a:gd name="connsiteX4" fmla="*/ 1649431 w 2918234"/>
                        <a:gd name="connsiteY4" fmla="*/ 1875225 h 3864850"/>
                        <a:gd name="connsiteX5" fmla="*/ 1828022 w 2918234"/>
                        <a:gd name="connsiteY5" fmla="*/ 2248858 h 3864850"/>
                        <a:gd name="connsiteX6" fmla="*/ 2624640 w 2918234"/>
                        <a:gd name="connsiteY6" fmla="*/ 2671840 h 3864850"/>
                        <a:gd name="connsiteX7" fmla="*/ 2918234 w 2918234"/>
                        <a:gd name="connsiteY7" fmla="*/ 3621769 h 3864850"/>
                        <a:gd name="connsiteX8" fmla="*/ 1196715 w 2918234"/>
                        <a:gd name="connsiteY8" fmla="*/ 3199018 h 3864850"/>
                        <a:gd name="connsiteX9" fmla="*/ 9326 w 2918234"/>
                        <a:gd name="connsiteY9" fmla="*/ 2439324 h 3864850"/>
                        <a:gd name="connsiteX10" fmla="*/ 486230 w 2918234"/>
                        <a:gd name="connsiteY10" fmla="*/ 2230840 h 3864850"/>
                        <a:gd name="connsiteX11" fmla="*/ 697721 w 2918234"/>
                        <a:gd name="connsiteY11" fmla="*/ 1938672 h 3864850"/>
                        <a:gd name="connsiteX12" fmla="*/ 526178 w 2918234"/>
                        <a:gd name="connsiteY12" fmla="*/ 1590887 h 3864850"/>
                        <a:gd name="connsiteX13" fmla="*/ 385183 w 2918234"/>
                        <a:gd name="connsiteY13" fmla="*/ 994013 h 3864850"/>
                        <a:gd name="connsiteX14" fmla="*/ 421927 w 2918234"/>
                        <a:gd name="connsiteY14" fmla="*/ 437726 h 3864850"/>
                        <a:gd name="connsiteX15" fmla="*/ 1139403 w 2918234"/>
                        <a:gd name="connsiteY15" fmla="*/ 53 h 3864850"/>
                        <a:gd name="connsiteX16" fmla="*/ 1531938 w 2918234"/>
                        <a:gd name="connsiteY16" fmla="*/ 2065566 h 3864850"/>
                        <a:gd name="connsiteX17" fmla="*/ 1242900 w 2918234"/>
                        <a:gd name="connsiteY17" fmla="*/ 2307604 h 3864850"/>
                        <a:gd name="connsiteX18" fmla="*/ 1334548 w 2918234"/>
                        <a:gd name="connsiteY18" fmla="*/ 2432150 h 3864850"/>
                        <a:gd name="connsiteX19" fmla="*/ 1242901 w 2918234"/>
                        <a:gd name="connsiteY19" fmla="*/ 2643640 h 3864850"/>
                        <a:gd name="connsiteX20" fmla="*/ 1311047 w 2918234"/>
                        <a:gd name="connsiteY20" fmla="*/ 2911528 h 3864850"/>
                        <a:gd name="connsiteX21" fmla="*/ 1489641 w 2918234"/>
                        <a:gd name="connsiteY21" fmla="*/ 2580193 h 3864850"/>
                        <a:gd name="connsiteX22" fmla="*/ 1628284 w 2918234"/>
                        <a:gd name="connsiteY22" fmla="*/ 2737636 h 3864850"/>
                        <a:gd name="connsiteX23" fmla="*/ 1654134 w 2918234"/>
                        <a:gd name="connsiteY23" fmla="*/ 2279406 h 3864850"/>
                        <a:gd name="connsiteX24" fmla="*/ 1531938 w 2918234"/>
                        <a:gd name="connsiteY24" fmla="*/ 2065566 h 3864850"/>
                        <a:gd name="connsiteX25" fmla="*/ 754120 w 2918234"/>
                        <a:gd name="connsiteY25" fmla="*/ 2067915 h 3864850"/>
                        <a:gd name="connsiteX26" fmla="*/ 634274 w 2918234"/>
                        <a:gd name="connsiteY26" fmla="*/ 2279406 h 3864850"/>
                        <a:gd name="connsiteX27" fmla="*/ 631925 w 2918234"/>
                        <a:gd name="connsiteY27" fmla="*/ 2739986 h 3864850"/>
                        <a:gd name="connsiteX28" fmla="*/ 826966 w 2918234"/>
                        <a:gd name="connsiteY28" fmla="*/ 2570792 h 3864850"/>
                        <a:gd name="connsiteX29" fmla="*/ 998510 w 2918234"/>
                        <a:gd name="connsiteY29" fmla="*/ 2906828 h 3864850"/>
                        <a:gd name="connsiteX30" fmla="*/ 1043157 w 2918234"/>
                        <a:gd name="connsiteY30" fmla="*/ 2631889 h 3864850"/>
                        <a:gd name="connsiteX31" fmla="*/ 972660 w 2918234"/>
                        <a:gd name="connsiteY31" fmla="*/ 2439198 h 3864850"/>
                        <a:gd name="connsiteX32" fmla="*/ 1054907 w 2918234"/>
                        <a:gd name="connsiteY32" fmla="*/ 2321703 h 3864850"/>
                        <a:gd name="connsiteX33" fmla="*/ 754120 w 2918234"/>
                        <a:gd name="connsiteY33" fmla="*/ 2067915 h 3864850"/>
                        <a:gd name="connsiteX0" fmla="*/ 1130078 w 2908909"/>
                        <a:gd name="connsiteY0" fmla="*/ 53 h 3864850"/>
                        <a:gd name="connsiteX1" fmla="*/ 1887485 w 2908909"/>
                        <a:gd name="connsiteY1" fmla="*/ 536424 h 3864850"/>
                        <a:gd name="connsiteX2" fmla="*/ 1870395 w 2908909"/>
                        <a:gd name="connsiteY2" fmla="*/ 1008112 h 3864850"/>
                        <a:gd name="connsiteX3" fmla="*/ 1804598 w 2908909"/>
                        <a:gd name="connsiteY3" fmla="*/ 1562688 h 3864850"/>
                        <a:gd name="connsiteX4" fmla="*/ 1640106 w 2908909"/>
                        <a:gd name="connsiteY4" fmla="*/ 1875225 h 3864850"/>
                        <a:gd name="connsiteX5" fmla="*/ 1818697 w 2908909"/>
                        <a:gd name="connsiteY5" fmla="*/ 2248858 h 3864850"/>
                        <a:gd name="connsiteX6" fmla="*/ 2615315 w 2908909"/>
                        <a:gd name="connsiteY6" fmla="*/ 2671840 h 3864850"/>
                        <a:gd name="connsiteX7" fmla="*/ 2908909 w 2908909"/>
                        <a:gd name="connsiteY7" fmla="*/ 3621769 h 3864850"/>
                        <a:gd name="connsiteX8" fmla="*/ 1187390 w 2908909"/>
                        <a:gd name="connsiteY8" fmla="*/ 3199018 h 3864850"/>
                        <a:gd name="connsiteX9" fmla="*/ 1 w 2908909"/>
                        <a:gd name="connsiteY9" fmla="*/ 2439324 h 3864850"/>
                        <a:gd name="connsiteX10" fmla="*/ 476905 w 2908909"/>
                        <a:gd name="connsiteY10" fmla="*/ 2230840 h 3864850"/>
                        <a:gd name="connsiteX11" fmla="*/ 688396 w 2908909"/>
                        <a:gd name="connsiteY11" fmla="*/ 1938672 h 3864850"/>
                        <a:gd name="connsiteX12" fmla="*/ 516853 w 2908909"/>
                        <a:gd name="connsiteY12" fmla="*/ 1590887 h 3864850"/>
                        <a:gd name="connsiteX13" fmla="*/ 375858 w 2908909"/>
                        <a:gd name="connsiteY13" fmla="*/ 994013 h 3864850"/>
                        <a:gd name="connsiteX14" fmla="*/ 412602 w 2908909"/>
                        <a:gd name="connsiteY14" fmla="*/ 437726 h 3864850"/>
                        <a:gd name="connsiteX15" fmla="*/ 1130078 w 2908909"/>
                        <a:gd name="connsiteY15" fmla="*/ 53 h 3864850"/>
                        <a:gd name="connsiteX16" fmla="*/ 1522613 w 2908909"/>
                        <a:gd name="connsiteY16" fmla="*/ 2065566 h 3864850"/>
                        <a:gd name="connsiteX17" fmla="*/ 1233575 w 2908909"/>
                        <a:gd name="connsiteY17" fmla="*/ 2307604 h 3864850"/>
                        <a:gd name="connsiteX18" fmla="*/ 1325223 w 2908909"/>
                        <a:gd name="connsiteY18" fmla="*/ 2432150 h 3864850"/>
                        <a:gd name="connsiteX19" fmla="*/ 1233576 w 2908909"/>
                        <a:gd name="connsiteY19" fmla="*/ 2643640 h 3864850"/>
                        <a:gd name="connsiteX20" fmla="*/ 1301722 w 2908909"/>
                        <a:gd name="connsiteY20" fmla="*/ 2911528 h 3864850"/>
                        <a:gd name="connsiteX21" fmla="*/ 1480316 w 2908909"/>
                        <a:gd name="connsiteY21" fmla="*/ 2580193 h 3864850"/>
                        <a:gd name="connsiteX22" fmla="*/ 1618959 w 2908909"/>
                        <a:gd name="connsiteY22" fmla="*/ 2737636 h 3864850"/>
                        <a:gd name="connsiteX23" fmla="*/ 1644809 w 2908909"/>
                        <a:gd name="connsiteY23" fmla="*/ 2279406 h 3864850"/>
                        <a:gd name="connsiteX24" fmla="*/ 1522613 w 2908909"/>
                        <a:gd name="connsiteY24" fmla="*/ 2065566 h 3864850"/>
                        <a:gd name="connsiteX25" fmla="*/ 744795 w 2908909"/>
                        <a:gd name="connsiteY25" fmla="*/ 2067915 h 3864850"/>
                        <a:gd name="connsiteX26" fmla="*/ 624949 w 2908909"/>
                        <a:gd name="connsiteY26" fmla="*/ 2279406 h 3864850"/>
                        <a:gd name="connsiteX27" fmla="*/ 622600 w 2908909"/>
                        <a:gd name="connsiteY27" fmla="*/ 2739986 h 3864850"/>
                        <a:gd name="connsiteX28" fmla="*/ 817641 w 2908909"/>
                        <a:gd name="connsiteY28" fmla="*/ 2570792 h 3864850"/>
                        <a:gd name="connsiteX29" fmla="*/ 989185 w 2908909"/>
                        <a:gd name="connsiteY29" fmla="*/ 2906828 h 3864850"/>
                        <a:gd name="connsiteX30" fmla="*/ 1033832 w 2908909"/>
                        <a:gd name="connsiteY30" fmla="*/ 2631889 h 3864850"/>
                        <a:gd name="connsiteX31" fmla="*/ 963335 w 2908909"/>
                        <a:gd name="connsiteY31" fmla="*/ 2439198 h 3864850"/>
                        <a:gd name="connsiteX32" fmla="*/ 1045582 w 2908909"/>
                        <a:gd name="connsiteY32" fmla="*/ 2321703 h 3864850"/>
                        <a:gd name="connsiteX33" fmla="*/ 744795 w 2908909"/>
                        <a:gd name="connsiteY33" fmla="*/ 2067915 h 3864850"/>
                        <a:gd name="connsiteX0" fmla="*/ 1130076 w 2908907"/>
                        <a:gd name="connsiteY0" fmla="*/ 53 h 3864850"/>
                        <a:gd name="connsiteX1" fmla="*/ 1887483 w 2908907"/>
                        <a:gd name="connsiteY1" fmla="*/ 536424 h 3864850"/>
                        <a:gd name="connsiteX2" fmla="*/ 1870393 w 2908907"/>
                        <a:gd name="connsiteY2" fmla="*/ 1008112 h 3864850"/>
                        <a:gd name="connsiteX3" fmla="*/ 1804596 w 2908907"/>
                        <a:gd name="connsiteY3" fmla="*/ 1562688 h 3864850"/>
                        <a:gd name="connsiteX4" fmla="*/ 1640104 w 2908907"/>
                        <a:gd name="connsiteY4" fmla="*/ 1875225 h 3864850"/>
                        <a:gd name="connsiteX5" fmla="*/ 1818695 w 2908907"/>
                        <a:gd name="connsiteY5" fmla="*/ 2248858 h 3864850"/>
                        <a:gd name="connsiteX6" fmla="*/ 2615313 w 2908907"/>
                        <a:gd name="connsiteY6" fmla="*/ 2671840 h 3864850"/>
                        <a:gd name="connsiteX7" fmla="*/ 2908907 w 2908907"/>
                        <a:gd name="connsiteY7" fmla="*/ 3621769 h 3864850"/>
                        <a:gd name="connsiteX8" fmla="*/ 1187388 w 2908907"/>
                        <a:gd name="connsiteY8" fmla="*/ 3199018 h 3864850"/>
                        <a:gd name="connsiteX9" fmla="*/ -1 w 2908907"/>
                        <a:gd name="connsiteY9" fmla="*/ 2439324 h 3864850"/>
                        <a:gd name="connsiteX10" fmla="*/ 476903 w 2908907"/>
                        <a:gd name="connsiteY10" fmla="*/ 2230840 h 3864850"/>
                        <a:gd name="connsiteX11" fmla="*/ 688394 w 2908907"/>
                        <a:gd name="connsiteY11" fmla="*/ 1938672 h 3864850"/>
                        <a:gd name="connsiteX12" fmla="*/ 516851 w 2908907"/>
                        <a:gd name="connsiteY12" fmla="*/ 1590887 h 3864850"/>
                        <a:gd name="connsiteX13" fmla="*/ 375856 w 2908907"/>
                        <a:gd name="connsiteY13" fmla="*/ 994013 h 3864850"/>
                        <a:gd name="connsiteX14" fmla="*/ 412600 w 2908907"/>
                        <a:gd name="connsiteY14" fmla="*/ 437726 h 3864850"/>
                        <a:gd name="connsiteX15" fmla="*/ 1130076 w 2908907"/>
                        <a:gd name="connsiteY15" fmla="*/ 53 h 3864850"/>
                        <a:gd name="connsiteX16" fmla="*/ 1522611 w 2908907"/>
                        <a:gd name="connsiteY16" fmla="*/ 2065566 h 3864850"/>
                        <a:gd name="connsiteX17" fmla="*/ 1233573 w 2908907"/>
                        <a:gd name="connsiteY17" fmla="*/ 2307604 h 3864850"/>
                        <a:gd name="connsiteX18" fmla="*/ 1325221 w 2908907"/>
                        <a:gd name="connsiteY18" fmla="*/ 2432150 h 3864850"/>
                        <a:gd name="connsiteX19" fmla="*/ 1233574 w 2908907"/>
                        <a:gd name="connsiteY19" fmla="*/ 2643640 h 3864850"/>
                        <a:gd name="connsiteX20" fmla="*/ 1301720 w 2908907"/>
                        <a:gd name="connsiteY20" fmla="*/ 2911528 h 3864850"/>
                        <a:gd name="connsiteX21" fmla="*/ 1480314 w 2908907"/>
                        <a:gd name="connsiteY21" fmla="*/ 2580193 h 3864850"/>
                        <a:gd name="connsiteX22" fmla="*/ 1618957 w 2908907"/>
                        <a:gd name="connsiteY22" fmla="*/ 2737636 h 3864850"/>
                        <a:gd name="connsiteX23" fmla="*/ 1644807 w 2908907"/>
                        <a:gd name="connsiteY23" fmla="*/ 2279406 h 3864850"/>
                        <a:gd name="connsiteX24" fmla="*/ 1522611 w 2908907"/>
                        <a:gd name="connsiteY24" fmla="*/ 2065566 h 3864850"/>
                        <a:gd name="connsiteX25" fmla="*/ 744793 w 2908907"/>
                        <a:gd name="connsiteY25" fmla="*/ 2067915 h 3864850"/>
                        <a:gd name="connsiteX26" fmla="*/ 624947 w 2908907"/>
                        <a:gd name="connsiteY26" fmla="*/ 2279406 h 3864850"/>
                        <a:gd name="connsiteX27" fmla="*/ 622598 w 2908907"/>
                        <a:gd name="connsiteY27" fmla="*/ 2739986 h 3864850"/>
                        <a:gd name="connsiteX28" fmla="*/ 817639 w 2908907"/>
                        <a:gd name="connsiteY28" fmla="*/ 2570792 h 3864850"/>
                        <a:gd name="connsiteX29" fmla="*/ 989183 w 2908907"/>
                        <a:gd name="connsiteY29" fmla="*/ 2906828 h 3864850"/>
                        <a:gd name="connsiteX30" fmla="*/ 1033830 w 2908907"/>
                        <a:gd name="connsiteY30" fmla="*/ 2631889 h 3864850"/>
                        <a:gd name="connsiteX31" fmla="*/ 963333 w 2908907"/>
                        <a:gd name="connsiteY31" fmla="*/ 2439198 h 3864850"/>
                        <a:gd name="connsiteX32" fmla="*/ 1045580 w 2908907"/>
                        <a:gd name="connsiteY32" fmla="*/ 2321703 h 3864850"/>
                        <a:gd name="connsiteX33" fmla="*/ 744793 w 2908907"/>
                        <a:gd name="connsiteY33" fmla="*/ 2067915 h 3864850"/>
                        <a:gd name="connsiteX0" fmla="*/ 1130078 w 2908909"/>
                        <a:gd name="connsiteY0" fmla="*/ 53 h 4021308"/>
                        <a:gd name="connsiteX1" fmla="*/ 1887485 w 2908909"/>
                        <a:gd name="connsiteY1" fmla="*/ 536424 h 4021308"/>
                        <a:gd name="connsiteX2" fmla="*/ 1870395 w 2908909"/>
                        <a:gd name="connsiteY2" fmla="*/ 1008112 h 4021308"/>
                        <a:gd name="connsiteX3" fmla="*/ 1804598 w 2908909"/>
                        <a:gd name="connsiteY3" fmla="*/ 1562688 h 4021308"/>
                        <a:gd name="connsiteX4" fmla="*/ 1640106 w 2908909"/>
                        <a:gd name="connsiteY4" fmla="*/ 1875225 h 4021308"/>
                        <a:gd name="connsiteX5" fmla="*/ 1818697 w 2908909"/>
                        <a:gd name="connsiteY5" fmla="*/ 2248858 h 4021308"/>
                        <a:gd name="connsiteX6" fmla="*/ 2615315 w 2908909"/>
                        <a:gd name="connsiteY6" fmla="*/ 2671840 h 4021308"/>
                        <a:gd name="connsiteX7" fmla="*/ 2908909 w 2908909"/>
                        <a:gd name="connsiteY7" fmla="*/ 3621769 h 4021308"/>
                        <a:gd name="connsiteX8" fmla="*/ 1494316 w 2908909"/>
                        <a:gd name="connsiteY8" fmla="*/ 4010364 h 4021308"/>
                        <a:gd name="connsiteX9" fmla="*/ 1187390 w 2908909"/>
                        <a:gd name="connsiteY9" fmla="*/ 3199018 h 4021308"/>
                        <a:gd name="connsiteX10" fmla="*/ 1 w 2908909"/>
                        <a:gd name="connsiteY10" fmla="*/ 2439324 h 4021308"/>
                        <a:gd name="connsiteX11" fmla="*/ 476905 w 2908909"/>
                        <a:gd name="connsiteY11" fmla="*/ 2230840 h 4021308"/>
                        <a:gd name="connsiteX12" fmla="*/ 688396 w 2908909"/>
                        <a:gd name="connsiteY12" fmla="*/ 1938672 h 4021308"/>
                        <a:gd name="connsiteX13" fmla="*/ 516853 w 2908909"/>
                        <a:gd name="connsiteY13" fmla="*/ 1590887 h 4021308"/>
                        <a:gd name="connsiteX14" fmla="*/ 375858 w 2908909"/>
                        <a:gd name="connsiteY14" fmla="*/ 994013 h 4021308"/>
                        <a:gd name="connsiteX15" fmla="*/ 412602 w 2908909"/>
                        <a:gd name="connsiteY15" fmla="*/ 437726 h 4021308"/>
                        <a:gd name="connsiteX16" fmla="*/ 1130078 w 2908909"/>
                        <a:gd name="connsiteY16" fmla="*/ 53 h 4021308"/>
                        <a:gd name="connsiteX17" fmla="*/ 1522613 w 2908909"/>
                        <a:gd name="connsiteY17" fmla="*/ 2065566 h 4021308"/>
                        <a:gd name="connsiteX18" fmla="*/ 1233575 w 2908909"/>
                        <a:gd name="connsiteY18" fmla="*/ 2307604 h 4021308"/>
                        <a:gd name="connsiteX19" fmla="*/ 1325223 w 2908909"/>
                        <a:gd name="connsiteY19" fmla="*/ 2432150 h 4021308"/>
                        <a:gd name="connsiteX20" fmla="*/ 1233576 w 2908909"/>
                        <a:gd name="connsiteY20" fmla="*/ 2643640 h 4021308"/>
                        <a:gd name="connsiteX21" fmla="*/ 1301722 w 2908909"/>
                        <a:gd name="connsiteY21" fmla="*/ 2911528 h 4021308"/>
                        <a:gd name="connsiteX22" fmla="*/ 1480316 w 2908909"/>
                        <a:gd name="connsiteY22" fmla="*/ 2580193 h 4021308"/>
                        <a:gd name="connsiteX23" fmla="*/ 1618959 w 2908909"/>
                        <a:gd name="connsiteY23" fmla="*/ 2737636 h 4021308"/>
                        <a:gd name="connsiteX24" fmla="*/ 1644809 w 2908909"/>
                        <a:gd name="connsiteY24" fmla="*/ 2279406 h 4021308"/>
                        <a:gd name="connsiteX25" fmla="*/ 1522613 w 2908909"/>
                        <a:gd name="connsiteY25" fmla="*/ 2065566 h 4021308"/>
                        <a:gd name="connsiteX26" fmla="*/ 744795 w 2908909"/>
                        <a:gd name="connsiteY26" fmla="*/ 2067915 h 4021308"/>
                        <a:gd name="connsiteX27" fmla="*/ 624949 w 2908909"/>
                        <a:gd name="connsiteY27" fmla="*/ 2279406 h 4021308"/>
                        <a:gd name="connsiteX28" fmla="*/ 622600 w 2908909"/>
                        <a:gd name="connsiteY28" fmla="*/ 2739986 h 4021308"/>
                        <a:gd name="connsiteX29" fmla="*/ 817641 w 2908909"/>
                        <a:gd name="connsiteY29" fmla="*/ 2570792 h 4021308"/>
                        <a:gd name="connsiteX30" fmla="*/ 989185 w 2908909"/>
                        <a:gd name="connsiteY30" fmla="*/ 2906828 h 4021308"/>
                        <a:gd name="connsiteX31" fmla="*/ 1033832 w 2908909"/>
                        <a:gd name="connsiteY31" fmla="*/ 2631889 h 4021308"/>
                        <a:gd name="connsiteX32" fmla="*/ 963335 w 2908909"/>
                        <a:gd name="connsiteY32" fmla="*/ 2439198 h 4021308"/>
                        <a:gd name="connsiteX33" fmla="*/ 1045582 w 2908909"/>
                        <a:gd name="connsiteY33" fmla="*/ 2321703 h 4021308"/>
                        <a:gd name="connsiteX34" fmla="*/ 744795 w 2908909"/>
                        <a:gd name="connsiteY34" fmla="*/ 2067915 h 4021308"/>
                        <a:gd name="connsiteX0" fmla="*/ 1130076 w 2908907"/>
                        <a:gd name="connsiteY0" fmla="*/ 53 h 4021308"/>
                        <a:gd name="connsiteX1" fmla="*/ 1887483 w 2908907"/>
                        <a:gd name="connsiteY1" fmla="*/ 536424 h 4021308"/>
                        <a:gd name="connsiteX2" fmla="*/ 1870393 w 2908907"/>
                        <a:gd name="connsiteY2" fmla="*/ 1008112 h 4021308"/>
                        <a:gd name="connsiteX3" fmla="*/ 1804596 w 2908907"/>
                        <a:gd name="connsiteY3" fmla="*/ 1562688 h 4021308"/>
                        <a:gd name="connsiteX4" fmla="*/ 1640104 w 2908907"/>
                        <a:gd name="connsiteY4" fmla="*/ 1875225 h 4021308"/>
                        <a:gd name="connsiteX5" fmla="*/ 1818695 w 2908907"/>
                        <a:gd name="connsiteY5" fmla="*/ 2248858 h 4021308"/>
                        <a:gd name="connsiteX6" fmla="*/ 2615313 w 2908907"/>
                        <a:gd name="connsiteY6" fmla="*/ 2671840 h 4021308"/>
                        <a:gd name="connsiteX7" fmla="*/ 2908907 w 2908907"/>
                        <a:gd name="connsiteY7" fmla="*/ 3621769 h 4021308"/>
                        <a:gd name="connsiteX8" fmla="*/ 1494314 w 2908907"/>
                        <a:gd name="connsiteY8" fmla="*/ 4010364 h 4021308"/>
                        <a:gd name="connsiteX9" fmla="*/ 1187388 w 2908907"/>
                        <a:gd name="connsiteY9" fmla="*/ 3199018 h 4021308"/>
                        <a:gd name="connsiteX10" fmla="*/ -1 w 2908907"/>
                        <a:gd name="connsiteY10" fmla="*/ 2439324 h 4021308"/>
                        <a:gd name="connsiteX11" fmla="*/ 476903 w 2908907"/>
                        <a:gd name="connsiteY11" fmla="*/ 2230840 h 4021308"/>
                        <a:gd name="connsiteX12" fmla="*/ 688394 w 2908907"/>
                        <a:gd name="connsiteY12" fmla="*/ 1938672 h 4021308"/>
                        <a:gd name="connsiteX13" fmla="*/ 516851 w 2908907"/>
                        <a:gd name="connsiteY13" fmla="*/ 1590887 h 4021308"/>
                        <a:gd name="connsiteX14" fmla="*/ 375856 w 2908907"/>
                        <a:gd name="connsiteY14" fmla="*/ 994013 h 4021308"/>
                        <a:gd name="connsiteX15" fmla="*/ 412600 w 2908907"/>
                        <a:gd name="connsiteY15" fmla="*/ 437726 h 4021308"/>
                        <a:gd name="connsiteX16" fmla="*/ 1130076 w 2908907"/>
                        <a:gd name="connsiteY16" fmla="*/ 53 h 4021308"/>
                        <a:gd name="connsiteX17" fmla="*/ 1522611 w 2908907"/>
                        <a:gd name="connsiteY17" fmla="*/ 2065566 h 4021308"/>
                        <a:gd name="connsiteX18" fmla="*/ 1233573 w 2908907"/>
                        <a:gd name="connsiteY18" fmla="*/ 2307604 h 4021308"/>
                        <a:gd name="connsiteX19" fmla="*/ 1325221 w 2908907"/>
                        <a:gd name="connsiteY19" fmla="*/ 2432150 h 4021308"/>
                        <a:gd name="connsiteX20" fmla="*/ 1233574 w 2908907"/>
                        <a:gd name="connsiteY20" fmla="*/ 2643640 h 4021308"/>
                        <a:gd name="connsiteX21" fmla="*/ 1301720 w 2908907"/>
                        <a:gd name="connsiteY21" fmla="*/ 2911528 h 4021308"/>
                        <a:gd name="connsiteX22" fmla="*/ 1480314 w 2908907"/>
                        <a:gd name="connsiteY22" fmla="*/ 2580193 h 4021308"/>
                        <a:gd name="connsiteX23" fmla="*/ 1618957 w 2908907"/>
                        <a:gd name="connsiteY23" fmla="*/ 2737636 h 4021308"/>
                        <a:gd name="connsiteX24" fmla="*/ 1644807 w 2908907"/>
                        <a:gd name="connsiteY24" fmla="*/ 2279406 h 4021308"/>
                        <a:gd name="connsiteX25" fmla="*/ 1522611 w 2908907"/>
                        <a:gd name="connsiteY25" fmla="*/ 2065566 h 4021308"/>
                        <a:gd name="connsiteX26" fmla="*/ 744793 w 2908907"/>
                        <a:gd name="connsiteY26" fmla="*/ 2067915 h 4021308"/>
                        <a:gd name="connsiteX27" fmla="*/ 624947 w 2908907"/>
                        <a:gd name="connsiteY27" fmla="*/ 2279406 h 4021308"/>
                        <a:gd name="connsiteX28" fmla="*/ 622598 w 2908907"/>
                        <a:gd name="connsiteY28" fmla="*/ 2739986 h 4021308"/>
                        <a:gd name="connsiteX29" fmla="*/ 817639 w 2908907"/>
                        <a:gd name="connsiteY29" fmla="*/ 2570792 h 4021308"/>
                        <a:gd name="connsiteX30" fmla="*/ 989183 w 2908907"/>
                        <a:gd name="connsiteY30" fmla="*/ 2906828 h 4021308"/>
                        <a:gd name="connsiteX31" fmla="*/ 1033830 w 2908907"/>
                        <a:gd name="connsiteY31" fmla="*/ 2631889 h 4021308"/>
                        <a:gd name="connsiteX32" fmla="*/ 963333 w 2908907"/>
                        <a:gd name="connsiteY32" fmla="*/ 2439198 h 4021308"/>
                        <a:gd name="connsiteX33" fmla="*/ 1045580 w 2908907"/>
                        <a:gd name="connsiteY33" fmla="*/ 2321703 h 4021308"/>
                        <a:gd name="connsiteX34" fmla="*/ 744793 w 2908907"/>
                        <a:gd name="connsiteY34" fmla="*/ 2067915 h 4021308"/>
                        <a:gd name="connsiteX0" fmla="*/ 1130078 w 2908909"/>
                        <a:gd name="connsiteY0" fmla="*/ 53 h 4021308"/>
                        <a:gd name="connsiteX1" fmla="*/ 1887485 w 2908909"/>
                        <a:gd name="connsiteY1" fmla="*/ 536424 h 4021308"/>
                        <a:gd name="connsiteX2" fmla="*/ 1870395 w 2908909"/>
                        <a:gd name="connsiteY2" fmla="*/ 1008112 h 4021308"/>
                        <a:gd name="connsiteX3" fmla="*/ 1804598 w 2908909"/>
                        <a:gd name="connsiteY3" fmla="*/ 1562688 h 4021308"/>
                        <a:gd name="connsiteX4" fmla="*/ 1640106 w 2908909"/>
                        <a:gd name="connsiteY4" fmla="*/ 1875225 h 4021308"/>
                        <a:gd name="connsiteX5" fmla="*/ 1818697 w 2908909"/>
                        <a:gd name="connsiteY5" fmla="*/ 2248858 h 4021308"/>
                        <a:gd name="connsiteX6" fmla="*/ 2615315 w 2908909"/>
                        <a:gd name="connsiteY6" fmla="*/ 2671840 h 4021308"/>
                        <a:gd name="connsiteX7" fmla="*/ 2908909 w 2908909"/>
                        <a:gd name="connsiteY7" fmla="*/ 3621769 h 4021308"/>
                        <a:gd name="connsiteX8" fmla="*/ 1494316 w 2908909"/>
                        <a:gd name="connsiteY8" fmla="*/ 4010364 h 4021308"/>
                        <a:gd name="connsiteX9" fmla="*/ 1187390 w 2908909"/>
                        <a:gd name="connsiteY9" fmla="*/ 3199018 h 4021308"/>
                        <a:gd name="connsiteX10" fmla="*/ 1 w 2908909"/>
                        <a:gd name="connsiteY10" fmla="*/ 2439324 h 4021308"/>
                        <a:gd name="connsiteX11" fmla="*/ 476905 w 2908909"/>
                        <a:gd name="connsiteY11" fmla="*/ 2230840 h 4021308"/>
                        <a:gd name="connsiteX12" fmla="*/ 688396 w 2908909"/>
                        <a:gd name="connsiteY12" fmla="*/ 1938672 h 4021308"/>
                        <a:gd name="connsiteX13" fmla="*/ 516853 w 2908909"/>
                        <a:gd name="connsiteY13" fmla="*/ 1590887 h 4021308"/>
                        <a:gd name="connsiteX14" fmla="*/ 375858 w 2908909"/>
                        <a:gd name="connsiteY14" fmla="*/ 994013 h 4021308"/>
                        <a:gd name="connsiteX15" fmla="*/ 412602 w 2908909"/>
                        <a:gd name="connsiteY15" fmla="*/ 437726 h 4021308"/>
                        <a:gd name="connsiteX16" fmla="*/ 1130078 w 2908909"/>
                        <a:gd name="connsiteY16" fmla="*/ 53 h 4021308"/>
                        <a:gd name="connsiteX17" fmla="*/ 1522613 w 2908909"/>
                        <a:gd name="connsiteY17" fmla="*/ 2065566 h 4021308"/>
                        <a:gd name="connsiteX18" fmla="*/ 1233575 w 2908909"/>
                        <a:gd name="connsiteY18" fmla="*/ 2307604 h 4021308"/>
                        <a:gd name="connsiteX19" fmla="*/ 1325223 w 2908909"/>
                        <a:gd name="connsiteY19" fmla="*/ 2432150 h 4021308"/>
                        <a:gd name="connsiteX20" fmla="*/ 1233576 w 2908909"/>
                        <a:gd name="connsiteY20" fmla="*/ 2643640 h 4021308"/>
                        <a:gd name="connsiteX21" fmla="*/ 1301722 w 2908909"/>
                        <a:gd name="connsiteY21" fmla="*/ 2911528 h 4021308"/>
                        <a:gd name="connsiteX22" fmla="*/ 1480316 w 2908909"/>
                        <a:gd name="connsiteY22" fmla="*/ 2580193 h 4021308"/>
                        <a:gd name="connsiteX23" fmla="*/ 1618959 w 2908909"/>
                        <a:gd name="connsiteY23" fmla="*/ 2737636 h 4021308"/>
                        <a:gd name="connsiteX24" fmla="*/ 1644809 w 2908909"/>
                        <a:gd name="connsiteY24" fmla="*/ 2279406 h 4021308"/>
                        <a:gd name="connsiteX25" fmla="*/ 1522613 w 2908909"/>
                        <a:gd name="connsiteY25" fmla="*/ 2065566 h 4021308"/>
                        <a:gd name="connsiteX26" fmla="*/ 744795 w 2908909"/>
                        <a:gd name="connsiteY26" fmla="*/ 2067915 h 4021308"/>
                        <a:gd name="connsiteX27" fmla="*/ 624949 w 2908909"/>
                        <a:gd name="connsiteY27" fmla="*/ 2279406 h 4021308"/>
                        <a:gd name="connsiteX28" fmla="*/ 622600 w 2908909"/>
                        <a:gd name="connsiteY28" fmla="*/ 2739986 h 4021308"/>
                        <a:gd name="connsiteX29" fmla="*/ 817641 w 2908909"/>
                        <a:gd name="connsiteY29" fmla="*/ 2570792 h 4021308"/>
                        <a:gd name="connsiteX30" fmla="*/ 989185 w 2908909"/>
                        <a:gd name="connsiteY30" fmla="*/ 2906828 h 4021308"/>
                        <a:gd name="connsiteX31" fmla="*/ 1033832 w 2908909"/>
                        <a:gd name="connsiteY31" fmla="*/ 2631889 h 4021308"/>
                        <a:gd name="connsiteX32" fmla="*/ 963335 w 2908909"/>
                        <a:gd name="connsiteY32" fmla="*/ 2439198 h 4021308"/>
                        <a:gd name="connsiteX33" fmla="*/ 1045582 w 2908909"/>
                        <a:gd name="connsiteY33" fmla="*/ 2321703 h 4021308"/>
                        <a:gd name="connsiteX34" fmla="*/ 744795 w 2908909"/>
                        <a:gd name="connsiteY34" fmla="*/ 2067915 h 4021308"/>
                        <a:gd name="connsiteX0" fmla="*/ 1130076 w 2808540"/>
                        <a:gd name="connsiteY0" fmla="*/ 53 h 4021308"/>
                        <a:gd name="connsiteX1" fmla="*/ 1887483 w 2808540"/>
                        <a:gd name="connsiteY1" fmla="*/ 536424 h 4021308"/>
                        <a:gd name="connsiteX2" fmla="*/ 1870393 w 2808540"/>
                        <a:gd name="connsiteY2" fmla="*/ 1008112 h 4021308"/>
                        <a:gd name="connsiteX3" fmla="*/ 1804596 w 2808540"/>
                        <a:gd name="connsiteY3" fmla="*/ 1562688 h 4021308"/>
                        <a:gd name="connsiteX4" fmla="*/ 1640104 w 2808540"/>
                        <a:gd name="connsiteY4" fmla="*/ 1875225 h 4021308"/>
                        <a:gd name="connsiteX5" fmla="*/ 1818695 w 2808540"/>
                        <a:gd name="connsiteY5" fmla="*/ 2248858 h 4021308"/>
                        <a:gd name="connsiteX6" fmla="*/ 2615313 w 2808540"/>
                        <a:gd name="connsiteY6" fmla="*/ 2671840 h 4021308"/>
                        <a:gd name="connsiteX7" fmla="*/ 2808539 w 2808540"/>
                        <a:gd name="connsiteY7" fmla="*/ 3621769 h 4021308"/>
                        <a:gd name="connsiteX8" fmla="*/ 1494314 w 2808540"/>
                        <a:gd name="connsiteY8" fmla="*/ 4010364 h 4021308"/>
                        <a:gd name="connsiteX9" fmla="*/ 1187388 w 2808540"/>
                        <a:gd name="connsiteY9" fmla="*/ 3199018 h 4021308"/>
                        <a:gd name="connsiteX10" fmla="*/ -1 w 2808540"/>
                        <a:gd name="connsiteY10" fmla="*/ 2439324 h 4021308"/>
                        <a:gd name="connsiteX11" fmla="*/ 476903 w 2808540"/>
                        <a:gd name="connsiteY11" fmla="*/ 2230840 h 4021308"/>
                        <a:gd name="connsiteX12" fmla="*/ 688394 w 2808540"/>
                        <a:gd name="connsiteY12" fmla="*/ 1938672 h 4021308"/>
                        <a:gd name="connsiteX13" fmla="*/ 516851 w 2808540"/>
                        <a:gd name="connsiteY13" fmla="*/ 1590887 h 4021308"/>
                        <a:gd name="connsiteX14" fmla="*/ 375856 w 2808540"/>
                        <a:gd name="connsiteY14" fmla="*/ 994013 h 4021308"/>
                        <a:gd name="connsiteX15" fmla="*/ 412600 w 2808540"/>
                        <a:gd name="connsiteY15" fmla="*/ 437726 h 4021308"/>
                        <a:gd name="connsiteX16" fmla="*/ 1130076 w 2808540"/>
                        <a:gd name="connsiteY16" fmla="*/ 53 h 4021308"/>
                        <a:gd name="connsiteX17" fmla="*/ 1522611 w 2808540"/>
                        <a:gd name="connsiteY17" fmla="*/ 2065566 h 4021308"/>
                        <a:gd name="connsiteX18" fmla="*/ 1233573 w 2808540"/>
                        <a:gd name="connsiteY18" fmla="*/ 2307604 h 4021308"/>
                        <a:gd name="connsiteX19" fmla="*/ 1325221 w 2808540"/>
                        <a:gd name="connsiteY19" fmla="*/ 2432150 h 4021308"/>
                        <a:gd name="connsiteX20" fmla="*/ 1233574 w 2808540"/>
                        <a:gd name="connsiteY20" fmla="*/ 2643640 h 4021308"/>
                        <a:gd name="connsiteX21" fmla="*/ 1301720 w 2808540"/>
                        <a:gd name="connsiteY21" fmla="*/ 2911528 h 4021308"/>
                        <a:gd name="connsiteX22" fmla="*/ 1480314 w 2808540"/>
                        <a:gd name="connsiteY22" fmla="*/ 2580193 h 4021308"/>
                        <a:gd name="connsiteX23" fmla="*/ 1618957 w 2808540"/>
                        <a:gd name="connsiteY23" fmla="*/ 2737636 h 4021308"/>
                        <a:gd name="connsiteX24" fmla="*/ 1644807 w 2808540"/>
                        <a:gd name="connsiteY24" fmla="*/ 2279406 h 4021308"/>
                        <a:gd name="connsiteX25" fmla="*/ 1522611 w 2808540"/>
                        <a:gd name="connsiteY25" fmla="*/ 2065566 h 4021308"/>
                        <a:gd name="connsiteX26" fmla="*/ 744793 w 2808540"/>
                        <a:gd name="connsiteY26" fmla="*/ 2067915 h 4021308"/>
                        <a:gd name="connsiteX27" fmla="*/ 624947 w 2808540"/>
                        <a:gd name="connsiteY27" fmla="*/ 2279406 h 4021308"/>
                        <a:gd name="connsiteX28" fmla="*/ 622598 w 2808540"/>
                        <a:gd name="connsiteY28" fmla="*/ 2739986 h 4021308"/>
                        <a:gd name="connsiteX29" fmla="*/ 817639 w 2808540"/>
                        <a:gd name="connsiteY29" fmla="*/ 2570792 h 4021308"/>
                        <a:gd name="connsiteX30" fmla="*/ 989183 w 2808540"/>
                        <a:gd name="connsiteY30" fmla="*/ 2906828 h 4021308"/>
                        <a:gd name="connsiteX31" fmla="*/ 1033830 w 2808540"/>
                        <a:gd name="connsiteY31" fmla="*/ 2631889 h 4021308"/>
                        <a:gd name="connsiteX32" fmla="*/ 963333 w 2808540"/>
                        <a:gd name="connsiteY32" fmla="*/ 2439198 h 4021308"/>
                        <a:gd name="connsiteX33" fmla="*/ 1045580 w 2808540"/>
                        <a:gd name="connsiteY33" fmla="*/ 2321703 h 4021308"/>
                        <a:gd name="connsiteX34" fmla="*/ 744793 w 2808540"/>
                        <a:gd name="connsiteY34" fmla="*/ 2067915 h 4021308"/>
                        <a:gd name="connsiteX0" fmla="*/ 1130078 w 2808540"/>
                        <a:gd name="connsiteY0" fmla="*/ 53 h 4025919"/>
                        <a:gd name="connsiteX1" fmla="*/ 1887485 w 2808540"/>
                        <a:gd name="connsiteY1" fmla="*/ 536424 h 4025919"/>
                        <a:gd name="connsiteX2" fmla="*/ 1870395 w 2808540"/>
                        <a:gd name="connsiteY2" fmla="*/ 1008112 h 4025919"/>
                        <a:gd name="connsiteX3" fmla="*/ 1804598 w 2808540"/>
                        <a:gd name="connsiteY3" fmla="*/ 1562688 h 4025919"/>
                        <a:gd name="connsiteX4" fmla="*/ 1640106 w 2808540"/>
                        <a:gd name="connsiteY4" fmla="*/ 1875225 h 4025919"/>
                        <a:gd name="connsiteX5" fmla="*/ 1818697 w 2808540"/>
                        <a:gd name="connsiteY5" fmla="*/ 2248858 h 4025919"/>
                        <a:gd name="connsiteX6" fmla="*/ 2615315 w 2808540"/>
                        <a:gd name="connsiteY6" fmla="*/ 2671840 h 4025919"/>
                        <a:gd name="connsiteX7" fmla="*/ 2808541 w 2808540"/>
                        <a:gd name="connsiteY7" fmla="*/ 3621769 h 4025919"/>
                        <a:gd name="connsiteX8" fmla="*/ 1494316 w 2808540"/>
                        <a:gd name="connsiteY8" fmla="*/ 4010364 h 4025919"/>
                        <a:gd name="connsiteX9" fmla="*/ 1187390 w 2808540"/>
                        <a:gd name="connsiteY9" fmla="*/ 3199018 h 4025919"/>
                        <a:gd name="connsiteX10" fmla="*/ 1 w 2808540"/>
                        <a:gd name="connsiteY10" fmla="*/ 2439324 h 4025919"/>
                        <a:gd name="connsiteX11" fmla="*/ 476905 w 2808540"/>
                        <a:gd name="connsiteY11" fmla="*/ 2230840 h 4025919"/>
                        <a:gd name="connsiteX12" fmla="*/ 688396 w 2808540"/>
                        <a:gd name="connsiteY12" fmla="*/ 1938672 h 4025919"/>
                        <a:gd name="connsiteX13" fmla="*/ 516853 w 2808540"/>
                        <a:gd name="connsiteY13" fmla="*/ 1590887 h 4025919"/>
                        <a:gd name="connsiteX14" fmla="*/ 375858 w 2808540"/>
                        <a:gd name="connsiteY14" fmla="*/ 994013 h 4025919"/>
                        <a:gd name="connsiteX15" fmla="*/ 412602 w 2808540"/>
                        <a:gd name="connsiteY15" fmla="*/ 437726 h 4025919"/>
                        <a:gd name="connsiteX16" fmla="*/ 1130078 w 2808540"/>
                        <a:gd name="connsiteY16" fmla="*/ 53 h 4025919"/>
                        <a:gd name="connsiteX17" fmla="*/ 1522613 w 2808540"/>
                        <a:gd name="connsiteY17" fmla="*/ 2065566 h 4025919"/>
                        <a:gd name="connsiteX18" fmla="*/ 1233575 w 2808540"/>
                        <a:gd name="connsiteY18" fmla="*/ 2307604 h 4025919"/>
                        <a:gd name="connsiteX19" fmla="*/ 1325223 w 2808540"/>
                        <a:gd name="connsiteY19" fmla="*/ 2432150 h 4025919"/>
                        <a:gd name="connsiteX20" fmla="*/ 1233576 w 2808540"/>
                        <a:gd name="connsiteY20" fmla="*/ 2643640 h 4025919"/>
                        <a:gd name="connsiteX21" fmla="*/ 1301722 w 2808540"/>
                        <a:gd name="connsiteY21" fmla="*/ 2911528 h 4025919"/>
                        <a:gd name="connsiteX22" fmla="*/ 1480316 w 2808540"/>
                        <a:gd name="connsiteY22" fmla="*/ 2580193 h 4025919"/>
                        <a:gd name="connsiteX23" fmla="*/ 1618959 w 2808540"/>
                        <a:gd name="connsiteY23" fmla="*/ 2737636 h 4025919"/>
                        <a:gd name="connsiteX24" fmla="*/ 1644809 w 2808540"/>
                        <a:gd name="connsiteY24" fmla="*/ 2279406 h 4025919"/>
                        <a:gd name="connsiteX25" fmla="*/ 1522613 w 2808540"/>
                        <a:gd name="connsiteY25" fmla="*/ 2065566 h 4025919"/>
                        <a:gd name="connsiteX26" fmla="*/ 744795 w 2808540"/>
                        <a:gd name="connsiteY26" fmla="*/ 2067915 h 4025919"/>
                        <a:gd name="connsiteX27" fmla="*/ 624949 w 2808540"/>
                        <a:gd name="connsiteY27" fmla="*/ 2279406 h 4025919"/>
                        <a:gd name="connsiteX28" fmla="*/ 622600 w 2808540"/>
                        <a:gd name="connsiteY28" fmla="*/ 2739986 h 4025919"/>
                        <a:gd name="connsiteX29" fmla="*/ 817641 w 2808540"/>
                        <a:gd name="connsiteY29" fmla="*/ 2570792 h 4025919"/>
                        <a:gd name="connsiteX30" fmla="*/ 989185 w 2808540"/>
                        <a:gd name="connsiteY30" fmla="*/ 2906828 h 4025919"/>
                        <a:gd name="connsiteX31" fmla="*/ 1033832 w 2808540"/>
                        <a:gd name="connsiteY31" fmla="*/ 2631889 h 4025919"/>
                        <a:gd name="connsiteX32" fmla="*/ 963335 w 2808540"/>
                        <a:gd name="connsiteY32" fmla="*/ 2439198 h 4025919"/>
                        <a:gd name="connsiteX33" fmla="*/ 1045582 w 2808540"/>
                        <a:gd name="connsiteY33" fmla="*/ 2321703 h 4025919"/>
                        <a:gd name="connsiteX34" fmla="*/ 744795 w 2808540"/>
                        <a:gd name="connsiteY34" fmla="*/ 2067915 h 4025919"/>
                        <a:gd name="connsiteX0" fmla="*/ 1130076 w 2808540"/>
                        <a:gd name="connsiteY0" fmla="*/ 53 h 4025919"/>
                        <a:gd name="connsiteX1" fmla="*/ 1887483 w 2808540"/>
                        <a:gd name="connsiteY1" fmla="*/ 536424 h 4025919"/>
                        <a:gd name="connsiteX2" fmla="*/ 1870393 w 2808540"/>
                        <a:gd name="connsiteY2" fmla="*/ 1008112 h 4025919"/>
                        <a:gd name="connsiteX3" fmla="*/ 1804596 w 2808540"/>
                        <a:gd name="connsiteY3" fmla="*/ 1562688 h 4025919"/>
                        <a:gd name="connsiteX4" fmla="*/ 1640104 w 2808540"/>
                        <a:gd name="connsiteY4" fmla="*/ 1875225 h 4025919"/>
                        <a:gd name="connsiteX5" fmla="*/ 1818695 w 2808540"/>
                        <a:gd name="connsiteY5" fmla="*/ 2248858 h 4025919"/>
                        <a:gd name="connsiteX6" fmla="*/ 2615314 w 2808540"/>
                        <a:gd name="connsiteY6" fmla="*/ 2762172 h 4025919"/>
                        <a:gd name="connsiteX7" fmla="*/ 2808539 w 2808540"/>
                        <a:gd name="connsiteY7" fmla="*/ 3621769 h 4025919"/>
                        <a:gd name="connsiteX8" fmla="*/ 1494314 w 2808540"/>
                        <a:gd name="connsiteY8" fmla="*/ 4010364 h 4025919"/>
                        <a:gd name="connsiteX9" fmla="*/ 1187388 w 2808540"/>
                        <a:gd name="connsiteY9" fmla="*/ 3199018 h 4025919"/>
                        <a:gd name="connsiteX10" fmla="*/ -1 w 2808540"/>
                        <a:gd name="connsiteY10" fmla="*/ 2439324 h 4025919"/>
                        <a:gd name="connsiteX11" fmla="*/ 476903 w 2808540"/>
                        <a:gd name="connsiteY11" fmla="*/ 2230840 h 4025919"/>
                        <a:gd name="connsiteX12" fmla="*/ 688394 w 2808540"/>
                        <a:gd name="connsiteY12" fmla="*/ 1938672 h 4025919"/>
                        <a:gd name="connsiteX13" fmla="*/ 516851 w 2808540"/>
                        <a:gd name="connsiteY13" fmla="*/ 1590887 h 4025919"/>
                        <a:gd name="connsiteX14" fmla="*/ 375856 w 2808540"/>
                        <a:gd name="connsiteY14" fmla="*/ 994013 h 4025919"/>
                        <a:gd name="connsiteX15" fmla="*/ 412600 w 2808540"/>
                        <a:gd name="connsiteY15" fmla="*/ 437726 h 4025919"/>
                        <a:gd name="connsiteX16" fmla="*/ 1130076 w 2808540"/>
                        <a:gd name="connsiteY16" fmla="*/ 53 h 4025919"/>
                        <a:gd name="connsiteX17" fmla="*/ 1522611 w 2808540"/>
                        <a:gd name="connsiteY17" fmla="*/ 2065566 h 4025919"/>
                        <a:gd name="connsiteX18" fmla="*/ 1233573 w 2808540"/>
                        <a:gd name="connsiteY18" fmla="*/ 2307604 h 4025919"/>
                        <a:gd name="connsiteX19" fmla="*/ 1325221 w 2808540"/>
                        <a:gd name="connsiteY19" fmla="*/ 2432150 h 4025919"/>
                        <a:gd name="connsiteX20" fmla="*/ 1233574 w 2808540"/>
                        <a:gd name="connsiteY20" fmla="*/ 2643640 h 4025919"/>
                        <a:gd name="connsiteX21" fmla="*/ 1301720 w 2808540"/>
                        <a:gd name="connsiteY21" fmla="*/ 2911528 h 4025919"/>
                        <a:gd name="connsiteX22" fmla="*/ 1480314 w 2808540"/>
                        <a:gd name="connsiteY22" fmla="*/ 2580193 h 4025919"/>
                        <a:gd name="connsiteX23" fmla="*/ 1618957 w 2808540"/>
                        <a:gd name="connsiteY23" fmla="*/ 2737636 h 4025919"/>
                        <a:gd name="connsiteX24" fmla="*/ 1644807 w 2808540"/>
                        <a:gd name="connsiteY24" fmla="*/ 2279406 h 4025919"/>
                        <a:gd name="connsiteX25" fmla="*/ 1522611 w 2808540"/>
                        <a:gd name="connsiteY25" fmla="*/ 2065566 h 4025919"/>
                        <a:gd name="connsiteX26" fmla="*/ 744793 w 2808540"/>
                        <a:gd name="connsiteY26" fmla="*/ 2067915 h 4025919"/>
                        <a:gd name="connsiteX27" fmla="*/ 624947 w 2808540"/>
                        <a:gd name="connsiteY27" fmla="*/ 2279406 h 4025919"/>
                        <a:gd name="connsiteX28" fmla="*/ 622598 w 2808540"/>
                        <a:gd name="connsiteY28" fmla="*/ 2739986 h 4025919"/>
                        <a:gd name="connsiteX29" fmla="*/ 817639 w 2808540"/>
                        <a:gd name="connsiteY29" fmla="*/ 2570792 h 4025919"/>
                        <a:gd name="connsiteX30" fmla="*/ 989183 w 2808540"/>
                        <a:gd name="connsiteY30" fmla="*/ 2906828 h 4025919"/>
                        <a:gd name="connsiteX31" fmla="*/ 1033830 w 2808540"/>
                        <a:gd name="connsiteY31" fmla="*/ 2631889 h 4025919"/>
                        <a:gd name="connsiteX32" fmla="*/ 963333 w 2808540"/>
                        <a:gd name="connsiteY32" fmla="*/ 2439198 h 4025919"/>
                        <a:gd name="connsiteX33" fmla="*/ 1045580 w 2808540"/>
                        <a:gd name="connsiteY33" fmla="*/ 2321703 h 4025919"/>
                        <a:gd name="connsiteX34" fmla="*/ 744793 w 2808540"/>
                        <a:gd name="connsiteY34" fmla="*/ 2067915 h 4025919"/>
                        <a:gd name="connsiteX0" fmla="*/ 1130078 w 2808540"/>
                        <a:gd name="connsiteY0" fmla="*/ 53 h 4025919"/>
                        <a:gd name="connsiteX1" fmla="*/ 1887485 w 2808540"/>
                        <a:gd name="connsiteY1" fmla="*/ 536424 h 4025919"/>
                        <a:gd name="connsiteX2" fmla="*/ 1870395 w 2808540"/>
                        <a:gd name="connsiteY2" fmla="*/ 1008112 h 4025919"/>
                        <a:gd name="connsiteX3" fmla="*/ 1804598 w 2808540"/>
                        <a:gd name="connsiteY3" fmla="*/ 1562688 h 4025919"/>
                        <a:gd name="connsiteX4" fmla="*/ 1589922 w 2808540"/>
                        <a:gd name="connsiteY4" fmla="*/ 1895298 h 4025919"/>
                        <a:gd name="connsiteX5" fmla="*/ 1818697 w 2808540"/>
                        <a:gd name="connsiteY5" fmla="*/ 2248858 h 4025919"/>
                        <a:gd name="connsiteX6" fmla="*/ 2615316 w 2808540"/>
                        <a:gd name="connsiteY6" fmla="*/ 2762172 h 4025919"/>
                        <a:gd name="connsiteX7" fmla="*/ 2808541 w 2808540"/>
                        <a:gd name="connsiteY7" fmla="*/ 3621769 h 4025919"/>
                        <a:gd name="connsiteX8" fmla="*/ 1494316 w 2808540"/>
                        <a:gd name="connsiteY8" fmla="*/ 4010364 h 4025919"/>
                        <a:gd name="connsiteX9" fmla="*/ 1187390 w 2808540"/>
                        <a:gd name="connsiteY9" fmla="*/ 3199018 h 4025919"/>
                        <a:gd name="connsiteX10" fmla="*/ 1 w 2808540"/>
                        <a:gd name="connsiteY10" fmla="*/ 2439324 h 4025919"/>
                        <a:gd name="connsiteX11" fmla="*/ 476905 w 2808540"/>
                        <a:gd name="connsiteY11" fmla="*/ 2230840 h 4025919"/>
                        <a:gd name="connsiteX12" fmla="*/ 688396 w 2808540"/>
                        <a:gd name="connsiteY12" fmla="*/ 1938672 h 4025919"/>
                        <a:gd name="connsiteX13" fmla="*/ 516853 w 2808540"/>
                        <a:gd name="connsiteY13" fmla="*/ 1590887 h 4025919"/>
                        <a:gd name="connsiteX14" fmla="*/ 375858 w 2808540"/>
                        <a:gd name="connsiteY14" fmla="*/ 994013 h 4025919"/>
                        <a:gd name="connsiteX15" fmla="*/ 412602 w 2808540"/>
                        <a:gd name="connsiteY15" fmla="*/ 437726 h 4025919"/>
                        <a:gd name="connsiteX16" fmla="*/ 1130078 w 2808540"/>
                        <a:gd name="connsiteY16" fmla="*/ 53 h 4025919"/>
                        <a:gd name="connsiteX17" fmla="*/ 1522613 w 2808540"/>
                        <a:gd name="connsiteY17" fmla="*/ 2065566 h 4025919"/>
                        <a:gd name="connsiteX18" fmla="*/ 1233575 w 2808540"/>
                        <a:gd name="connsiteY18" fmla="*/ 2307604 h 4025919"/>
                        <a:gd name="connsiteX19" fmla="*/ 1325223 w 2808540"/>
                        <a:gd name="connsiteY19" fmla="*/ 2432150 h 4025919"/>
                        <a:gd name="connsiteX20" fmla="*/ 1233576 w 2808540"/>
                        <a:gd name="connsiteY20" fmla="*/ 2643640 h 4025919"/>
                        <a:gd name="connsiteX21" fmla="*/ 1301722 w 2808540"/>
                        <a:gd name="connsiteY21" fmla="*/ 2911528 h 4025919"/>
                        <a:gd name="connsiteX22" fmla="*/ 1480316 w 2808540"/>
                        <a:gd name="connsiteY22" fmla="*/ 2580193 h 4025919"/>
                        <a:gd name="connsiteX23" fmla="*/ 1618959 w 2808540"/>
                        <a:gd name="connsiteY23" fmla="*/ 2737636 h 4025919"/>
                        <a:gd name="connsiteX24" fmla="*/ 1644809 w 2808540"/>
                        <a:gd name="connsiteY24" fmla="*/ 2279406 h 4025919"/>
                        <a:gd name="connsiteX25" fmla="*/ 1522613 w 2808540"/>
                        <a:gd name="connsiteY25" fmla="*/ 2065566 h 4025919"/>
                        <a:gd name="connsiteX26" fmla="*/ 744795 w 2808540"/>
                        <a:gd name="connsiteY26" fmla="*/ 2067915 h 4025919"/>
                        <a:gd name="connsiteX27" fmla="*/ 624949 w 2808540"/>
                        <a:gd name="connsiteY27" fmla="*/ 2279406 h 4025919"/>
                        <a:gd name="connsiteX28" fmla="*/ 622600 w 2808540"/>
                        <a:gd name="connsiteY28" fmla="*/ 2739986 h 4025919"/>
                        <a:gd name="connsiteX29" fmla="*/ 817641 w 2808540"/>
                        <a:gd name="connsiteY29" fmla="*/ 2570792 h 4025919"/>
                        <a:gd name="connsiteX30" fmla="*/ 989185 w 2808540"/>
                        <a:gd name="connsiteY30" fmla="*/ 2906828 h 4025919"/>
                        <a:gd name="connsiteX31" fmla="*/ 1033832 w 2808540"/>
                        <a:gd name="connsiteY31" fmla="*/ 2631889 h 4025919"/>
                        <a:gd name="connsiteX32" fmla="*/ 963335 w 2808540"/>
                        <a:gd name="connsiteY32" fmla="*/ 2439198 h 4025919"/>
                        <a:gd name="connsiteX33" fmla="*/ 1045582 w 2808540"/>
                        <a:gd name="connsiteY33" fmla="*/ 2321703 h 4025919"/>
                        <a:gd name="connsiteX34" fmla="*/ 744795 w 2808540"/>
                        <a:gd name="connsiteY34" fmla="*/ 2067915 h 4025919"/>
                        <a:gd name="connsiteX0" fmla="*/ 1130076 w 2808540"/>
                        <a:gd name="connsiteY0" fmla="*/ 53 h 4025919"/>
                        <a:gd name="connsiteX1" fmla="*/ 1887483 w 2808540"/>
                        <a:gd name="connsiteY1" fmla="*/ 536424 h 4025919"/>
                        <a:gd name="connsiteX2" fmla="*/ 1870393 w 2808540"/>
                        <a:gd name="connsiteY2" fmla="*/ 1008112 h 4025919"/>
                        <a:gd name="connsiteX3" fmla="*/ 1804596 w 2808540"/>
                        <a:gd name="connsiteY3" fmla="*/ 1562688 h 4025919"/>
                        <a:gd name="connsiteX4" fmla="*/ 1589920 w 2808540"/>
                        <a:gd name="connsiteY4" fmla="*/ 1895298 h 4025919"/>
                        <a:gd name="connsiteX5" fmla="*/ 1818695 w 2808540"/>
                        <a:gd name="connsiteY5" fmla="*/ 2248858 h 4025919"/>
                        <a:gd name="connsiteX6" fmla="*/ 2615314 w 2808540"/>
                        <a:gd name="connsiteY6" fmla="*/ 2762172 h 4025919"/>
                        <a:gd name="connsiteX7" fmla="*/ 2808539 w 2808540"/>
                        <a:gd name="connsiteY7" fmla="*/ 3621769 h 4025919"/>
                        <a:gd name="connsiteX8" fmla="*/ 1494314 w 2808540"/>
                        <a:gd name="connsiteY8" fmla="*/ 4010364 h 4025919"/>
                        <a:gd name="connsiteX9" fmla="*/ 1187388 w 2808540"/>
                        <a:gd name="connsiteY9" fmla="*/ 3199018 h 4025919"/>
                        <a:gd name="connsiteX10" fmla="*/ -1 w 2808540"/>
                        <a:gd name="connsiteY10" fmla="*/ 2439324 h 4025919"/>
                        <a:gd name="connsiteX11" fmla="*/ 476903 w 2808540"/>
                        <a:gd name="connsiteY11" fmla="*/ 2230840 h 4025919"/>
                        <a:gd name="connsiteX12" fmla="*/ 688394 w 2808540"/>
                        <a:gd name="connsiteY12" fmla="*/ 1938672 h 4025919"/>
                        <a:gd name="connsiteX13" fmla="*/ 516851 w 2808540"/>
                        <a:gd name="connsiteY13" fmla="*/ 1590887 h 4025919"/>
                        <a:gd name="connsiteX14" fmla="*/ 375856 w 2808540"/>
                        <a:gd name="connsiteY14" fmla="*/ 994013 h 4025919"/>
                        <a:gd name="connsiteX15" fmla="*/ 412600 w 2808540"/>
                        <a:gd name="connsiteY15" fmla="*/ 437726 h 4025919"/>
                        <a:gd name="connsiteX16" fmla="*/ 1130076 w 2808540"/>
                        <a:gd name="connsiteY16" fmla="*/ 53 h 4025919"/>
                        <a:gd name="connsiteX17" fmla="*/ 1522611 w 2808540"/>
                        <a:gd name="connsiteY17" fmla="*/ 2065566 h 4025919"/>
                        <a:gd name="connsiteX18" fmla="*/ 1233573 w 2808540"/>
                        <a:gd name="connsiteY18" fmla="*/ 2307604 h 4025919"/>
                        <a:gd name="connsiteX19" fmla="*/ 1325221 w 2808540"/>
                        <a:gd name="connsiteY19" fmla="*/ 2432150 h 4025919"/>
                        <a:gd name="connsiteX20" fmla="*/ 1233574 w 2808540"/>
                        <a:gd name="connsiteY20" fmla="*/ 2643640 h 4025919"/>
                        <a:gd name="connsiteX21" fmla="*/ 1301720 w 2808540"/>
                        <a:gd name="connsiteY21" fmla="*/ 2911528 h 4025919"/>
                        <a:gd name="connsiteX22" fmla="*/ 1480314 w 2808540"/>
                        <a:gd name="connsiteY22" fmla="*/ 2580193 h 4025919"/>
                        <a:gd name="connsiteX23" fmla="*/ 1618957 w 2808540"/>
                        <a:gd name="connsiteY23" fmla="*/ 2737636 h 4025919"/>
                        <a:gd name="connsiteX24" fmla="*/ 1644807 w 2808540"/>
                        <a:gd name="connsiteY24" fmla="*/ 2279406 h 4025919"/>
                        <a:gd name="connsiteX25" fmla="*/ 1522611 w 2808540"/>
                        <a:gd name="connsiteY25" fmla="*/ 2065566 h 4025919"/>
                        <a:gd name="connsiteX26" fmla="*/ 744793 w 2808540"/>
                        <a:gd name="connsiteY26" fmla="*/ 2067915 h 4025919"/>
                        <a:gd name="connsiteX27" fmla="*/ 624947 w 2808540"/>
                        <a:gd name="connsiteY27" fmla="*/ 2279406 h 4025919"/>
                        <a:gd name="connsiteX28" fmla="*/ 622598 w 2808540"/>
                        <a:gd name="connsiteY28" fmla="*/ 2739986 h 4025919"/>
                        <a:gd name="connsiteX29" fmla="*/ 817639 w 2808540"/>
                        <a:gd name="connsiteY29" fmla="*/ 2570792 h 4025919"/>
                        <a:gd name="connsiteX30" fmla="*/ 989183 w 2808540"/>
                        <a:gd name="connsiteY30" fmla="*/ 2906828 h 4025919"/>
                        <a:gd name="connsiteX31" fmla="*/ 1033830 w 2808540"/>
                        <a:gd name="connsiteY31" fmla="*/ 2631889 h 4025919"/>
                        <a:gd name="connsiteX32" fmla="*/ 963333 w 2808540"/>
                        <a:gd name="connsiteY32" fmla="*/ 2439198 h 4025919"/>
                        <a:gd name="connsiteX33" fmla="*/ 1045580 w 2808540"/>
                        <a:gd name="connsiteY33" fmla="*/ 2321703 h 4025919"/>
                        <a:gd name="connsiteX34" fmla="*/ 744793 w 2808540"/>
                        <a:gd name="connsiteY34" fmla="*/ 2067915 h 4025919"/>
                        <a:gd name="connsiteX0" fmla="*/ 1130078 w 2808540"/>
                        <a:gd name="connsiteY0" fmla="*/ 53 h 4025919"/>
                        <a:gd name="connsiteX1" fmla="*/ 1887485 w 2808540"/>
                        <a:gd name="connsiteY1" fmla="*/ 536424 h 4025919"/>
                        <a:gd name="connsiteX2" fmla="*/ 1870395 w 2808540"/>
                        <a:gd name="connsiteY2" fmla="*/ 1008112 h 4025919"/>
                        <a:gd name="connsiteX3" fmla="*/ 1804598 w 2808540"/>
                        <a:gd name="connsiteY3" fmla="*/ 1562688 h 4025919"/>
                        <a:gd name="connsiteX4" fmla="*/ 1589922 w 2808540"/>
                        <a:gd name="connsiteY4" fmla="*/ 1895298 h 4025919"/>
                        <a:gd name="connsiteX5" fmla="*/ 1818697 w 2808540"/>
                        <a:gd name="connsiteY5" fmla="*/ 2248858 h 4025919"/>
                        <a:gd name="connsiteX6" fmla="*/ 2615316 w 2808540"/>
                        <a:gd name="connsiteY6" fmla="*/ 2762172 h 4025919"/>
                        <a:gd name="connsiteX7" fmla="*/ 2808541 w 2808540"/>
                        <a:gd name="connsiteY7" fmla="*/ 3621769 h 4025919"/>
                        <a:gd name="connsiteX8" fmla="*/ 1494316 w 2808540"/>
                        <a:gd name="connsiteY8" fmla="*/ 4010364 h 4025919"/>
                        <a:gd name="connsiteX9" fmla="*/ 1187390 w 2808540"/>
                        <a:gd name="connsiteY9" fmla="*/ 3199018 h 4025919"/>
                        <a:gd name="connsiteX10" fmla="*/ 1 w 2808540"/>
                        <a:gd name="connsiteY10" fmla="*/ 2439324 h 4025919"/>
                        <a:gd name="connsiteX11" fmla="*/ 476905 w 2808540"/>
                        <a:gd name="connsiteY11" fmla="*/ 2230840 h 4025919"/>
                        <a:gd name="connsiteX12" fmla="*/ 688396 w 2808540"/>
                        <a:gd name="connsiteY12" fmla="*/ 1938672 h 4025919"/>
                        <a:gd name="connsiteX13" fmla="*/ 516853 w 2808540"/>
                        <a:gd name="connsiteY13" fmla="*/ 1590887 h 4025919"/>
                        <a:gd name="connsiteX14" fmla="*/ 375858 w 2808540"/>
                        <a:gd name="connsiteY14" fmla="*/ 994013 h 4025919"/>
                        <a:gd name="connsiteX15" fmla="*/ 412602 w 2808540"/>
                        <a:gd name="connsiteY15" fmla="*/ 437726 h 4025919"/>
                        <a:gd name="connsiteX16" fmla="*/ 1130078 w 2808540"/>
                        <a:gd name="connsiteY16" fmla="*/ 53 h 4025919"/>
                        <a:gd name="connsiteX17" fmla="*/ 1522613 w 2808540"/>
                        <a:gd name="connsiteY17" fmla="*/ 2065566 h 4025919"/>
                        <a:gd name="connsiteX18" fmla="*/ 1233575 w 2808540"/>
                        <a:gd name="connsiteY18" fmla="*/ 2307604 h 4025919"/>
                        <a:gd name="connsiteX19" fmla="*/ 1325223 w 2808540"/>
                        <a:gd name="connsiteY19" fmla="*/ 2432150 h 4025919"/>
                        <a:gd name="connsiteX20" fmla="*/ 1233576 w 2808540"/>
                        <a:gd name="connsiteY20" fmla="*/ 2643640 h 4025919"/>
                        <a:gd name="connsiteX21" fmla="*/ 1301722 w 2808540"/>
                        <a:gd name="connsiteY21" fmla="*/ 2911528 h 4025919"/>
                        <a:gd name="connsiteX22" fmla="*/ 1480316 w 2808540"/>
                        <a:gd name="connsiteY22" fmla="*/ 2580193 h 4025919"/>
                        <a:gd name="connsiteX23" fmla="*/ 1618959 w 2808540"/>
                        <a:gd name="connsiteY23" fmla="*/ 2737636 h 4025919"/>
                        <a:gd name="connsiteX24" fmla="*/ 1644809 w 2808540"/>
                        <a:gd name="connsiteY24" fmla="*/ 2279406 h 4025919"/>
                        <a:gd name="connsiteX25" fmla="*/ 1522613 w 2808540"/>
                        <a:gd name="connsiteY25" fmla="*/ 2065566 h 4025919"/>
                        <a:gd name="connsiteX26" fmla="*/ 744795 w 2808540"/>
                        <a:gd name="connsiteY26" fmla="*/ 2067915 h 4025919"/>
                        <a:gd name="connsiteX27" fmla="*/ 624949 w 2808540"/>
                        <a:gd name="connsiteY27" fmla="*/ 2279406 h 4025919"/>
                        <a:gd name="connsiteX28" fmla="*/ 622600 w 2808540"/>
                        <a:gd name="connsiteY28" fmla="*/ 2739986 h 4025919"/>
                        <a:gd name="connsiteX29" fmla="*/ 817641 w 2808540"/>
                        <a:gd name="connsiteY29" fmla="*/ 2570792 h 4025919"/>
                        <a:gd name="connsiteX30" fmla="*/ 989185 w 2808540"/>
                        <a:gd name="connsiteY30" fmla="*/ 2906828 h 4025919"/>
                        <a:gd name="connsiteX31" fmla="*/ 1033832 w 2808540"/>
                        <a:gd name="connsiteY31" fmla="*/ 2631889 h 4025919"/>
                        <a:gd name="connsiteX32" fmla="*/ 963335 w 2808540"/>
                        <a:gd name="connsiteY32" fmla="*/ 2439198 h 4025919"/>
                        <a:gd name="connsiteX33" fmla="*/ 1045582 w 2808540"/>
                        <a:gd name="connsiteY33" fmla="*/ 2321703 h 4025919"/>
                        <a:gd name="connsiteX34" fmla="*/ 744795 w 2808540"/>
                        <a:gd name="connsiteY34" fmla="*/ 2067915 h 4025919"/>
                        <a:gd name="connsiteX0" fmla="*/ 1130076 w 2808540"/>
                        <a:gd name="connsiteY0" fmla="*/ 53 h 4025919"/>
                        <a:gd name="connsiteX1" fmla="*/ 1887483 w 2808540"/>
                        <a:gd name="connsiteY1" fmla="*/ 536424 h 4025919"/>
                        <a:gd name="connsiteX2" fmla="*/ 1870393 w 2808540"/>
                        <a:gd name="connsiteY2" fmla="*/ 1008112 h 4025919"/>
                        <a:gd name="connsiteX3" fmla="*/ 1804596 w 2808540"/>
                        <a:gd name="connsiteY3" fmla="*/ 1562688 h 4025919"/>
                        <a:gd name="connsiteX4" fmla="*/ 1589920 w 2808540"/>
                        <a:gd name="connsiteY4" fmla="*/ 1895298 h 4025919"/>
                        <a:gd name="connsiteX5" fmla="*/ 1818695 w 2808540"/>
                        <a:gd name="connsiteY5" fmla="*/ 2248858 h 4025919"/>
                        <a:gd name="connsiteX6" fmla="*/ 2615314 w 2808540"/>
                        <a:gd name="connsiteY6" fmla="*/ 2762172 h 4025919"/>
                        <a:gd name="connsiteX7" fmla="*/ 2808539 w 2808540"/>
                        <a:gd name="connsiteY7" fmla="*/ 3621769 h 4025919"/>
                        <a:gd name="connsiteX8" fmla="*/ 1494314 w 2808540"/>
                        <a:gd name="connsiteY8" fmla="*/ 4010364 h 4025919"/>
                        <a:gd name="connsiteX9" fmla="*/ 1187388 w 2808540"/>
                        <a:gd name="connsiteY9" fmla="*/ 3199018 h 4025919"/>
                        <a:gd name="connsiteX10" fmla="*/ -1 w 2808540"/>
                        <a:gd name="connsiteY10" fmla="*/ 2439324 h 4025919"/>
                        <a:gd name="connsiteX11" fmla="*/ 476903 w 2808540"/>
                        <a:gd name="connsiteY11" fmla="*/ 2230840 h 4025919"/>
                        <a:gd name="connsiteX12" fmla="*/ 688394 w 2808540"/>
                        <a:gd name="connsiteY12" fmla="*/ 1938672 h 4025919"/>
                        <a:gd name="connsiteX13" fmla="*/ 516851 w 2808540"/>
                        <a:gd name="connsiteY13" fmla="*/ 1590887 h 4025919"/>
                        <a:gd name="connsiteX14" fmla="*/ 375856 w 2808540"/>
                        <a:gd name="connsiteY14" fmla="*/ 994013 h 4025919"/>
                        <a:gd name="connsiteX15" fmla="*/ 412600 w 2808540"/>
                        <a:gd name="connsiteY15" fmla="*/ 437726 h 4025919"/>
                        <a:gd name="connsiteX16" fmla="*/ 1130076 w 2808540"/>
                        <a:gd name="connsiteY16" fmla="*/ 53 h 4025919"/>
                        <a:gd name="connsiteX17" fmla="*/ 1522611 w 2808540"/>
                        <a:gd name="connsiteY17" fmla="*/ 2065566 h 4025919"/>
                        <a:gd name="connsiteX18" fmla="*/ 1233573 w 2808540"/>
                        <a:gd name="connsiteY18" fmla="*/ 2307604 h 4025919"/>
                        <a:gd name="connsiteX19" fmla="*/ 1325221 w 2808540"/>
                        <a:gd name="connsiteY19" fmla="*/ 2432150 h 4025919"/>
                        <a:gd name="connsiteX20" fmla="*/ 1233574 w 2808540"/>
                        <a:gd name="connsiteY20" fmla="*/ 2643640 h 4025919"/>
                        <a:gd name="connsiteX21" fmla="*/ 1301720 w 2808540"/>
                        <a:gd name="connsiteY21" fmla="*/ 2911528 h 4025919"/>
                        <a:gd name="connsiteX22" fmla="*/ 1480314 w 2808540"/>
                        <a:gd name="connsiteY22" fmla="*/ 2580193 h 4025919"/>
                        <a:gd name="connsiteX23" fmla="*/ 1618957 w 2808540"/>
                        <a:gd name="connsiteY23" fmla="*/ 2737636 h 4025919"/>
                        <a:gd name="connsiteX24" fmla="*/ 1644807 w 2808540"/>
                        <a:gd name="connsiteY24" fmla="*/ 2279406 h 4025919"/>
                        <a:gd name="connsiteX25" fmla="*/ 1522611 w 2808540"/>
                        <a:gd name="connsiteY25" fmla="*/ 2065566 h 4025919"/>
                        <a:gd name="connsiteX26" fmla="*/ 744793 w 2808540"/>
                        <a:gd name="connsiteY26" fmla="*/ 2067915 h 4025919"/>
                        <a:gd name="connsiteX27" fmla="*/ 624947 w 2808540"/>
                        <a:gd name="connsiteY27" fmla="*/ 2279406 h 4025919"/>
                        <a:gd name="connsiteX28" fmla="*/ 622598 w 2808540"/>
                        <a:gd name="connsiteY28" fmla="*/ 2739986 h 4025919"/>
                        <a:gd name="connsiteX29" fmla="*/ 817639 w 2808540"/>
                        <a:gd name="connsiteY29" fmla="*/ 2570792 h 4025919"/>
                        <a:gd name="connsiteX30" fmla="*/ 989183 w 2808540"/>
                        <a:gd name="connsiteY30" fmla="*/ 2906828 h 4025919"/>
                        <a:gd name="connsiteX31" fmla="*/ 1033830 w 2808540"/>
                        <a:gd name="connsiteY31" fmla="*/ 2631889 h 4025919"/>
                        <a:gd name="connsiteX32" fmla="*/ 963333 w 2808540"/>
                        <a:gd name="connsiteY32" fmla="*/ 2439198 h 4025919"/>
                        <a:gd name="connsiteX33" fmla="*/ 1045580 w 2808540"/>
                        <a:gd name="connsiteY33" fmla="*/ 2321703 h 4025919"/>
                        <a:gd name="connsiteX34" fmla="*/ 744793 w 2808540"/>
                        <a:gd name="connsiteY34" fmla="*/ 2067915 h 4025919"/>
                        <a:gd name="connsiteX0" fmla="*/ 1130078 w 2808540"/>
                        <a:gd name="connsiteY0" fmla="*/ 53 h 4025919"/>
                        <a:gd name="connsiteX1" fmla="*/ 1887485 w 2808540"/>
                        <a:gd name="connsiteY1" fmla="*/ 536424 h 4025919"/>
                        <a:gd name="connsiteX2" fmla="*/ 1870395 w 2808540"/>
                        <a:gd name="connsiteY2" fmla="*/ 1008112 h 4025919"/>
                        <a:gd name="connsiteX3" fmla="*/ 1804598 w 2808540"/>
                        <a:gd name="connsiteY3" fmla="*/ 1562688 h 4025919"/>
                        <a:gd name="connsiteX4" fmla="*/ 1589922 w 2808540"/>
                        <a:gd name="connsiteY4" fmla="*/ 1895298 h 4025919"/>
                        <a:gd name="connsiteX5" fmla="*/ 1818697 w 2808540"/>
                        <a:gd name="connsiteY5" fmla="*/ 2248858 h 4025919"/>
                        <a:gd name="connsiteX6" fmla="*/ 2615316 w 2808540"/>
                        <a:gd name="connsiteY6" fmla="*/ 2762172 h 4025919"/>
                        <a:gd name="connsiteX7" fmla="*/ 2808541 w 2808540"/>
                        <a:gd name="connsiteY7" fmla="*/ 3621769 h 4025919"/>
                        <a:gd name="connsiteX8" fmla="*/ 1494316 w 2808540"/>
                        <a:gd name="connsiteY8" fmla="*/ 4010364 h 4025919"/>
                        <a:gd name="connsiteX9" fmla="*/ 1036838 w 2808540"/>
                        <a:gd name="connsiteY9" fmla="*/ 3188982 h 4025919"/>
                        <a:gd name="connsiteX10" fmla="*/ 1 w 2808540"/>
                        <a:gd name="connsiteY10" fmla="*/ 2439324 h 4025919"/>
                        <a:gd name="connsiteX11" fmla="*/ 476905 w 2808540"/>
                        <a:gd name="connsiteY11" fmla="*/ 2230840 h 4025919"/>
                        <a:gd name="connsiteX12" fmla="*/ 688396 w 2808540"/>
                        <a:gd name="connsiteY12" fmla="*/ 1938672 h 4025919"/>
                        <a:gd name="connsiteX13" fmla="*/ 516853 w 2808540"/>
                        <a:gd name="connsiteY13" fmla="*/ 1590887 h 4025919"/>
                        <a:gd name="connsiteX14" fmla="*/ 375858 w 2808540"/>
                        <a:gd name="connsiteY14" fmla="*/ 994013 h 4025919"/>
                        <a:gd name="connsiteX15" fmla="*/ 412602 w 2808540"/>
                        <a:gd name="connsiteY15" fmla="*/ 437726 h 4025919"/>
                        <a:gd name="connsiteX16" fmla="*/ 1130078 w 2808540"/>
                        <a:gd name="connsiteY16" fmla="*/ 53 h 4025919"/>
                        <a:gd name="connsiteX17" fmla="*/ 1522613 w 2808540"/>
                        <a:gd name="connsiteY17" fmla="*/ 2065566 h 4025919"/>
                        <a:gd name="connsiteX18" fmla="*/ 1233575 w 2808540"/>
                        <a:gd name="connsiteY18" fmla="*/ 2307604 h 4025919"/>
                        <a:gd name="connsiteX19" fmla="*/ 1325223 w 2808540"/>
                        <a:gd name="connsiteY19" fmla="*/ 2432150 h 4025919"/>
                        <a:gd name="connsiteX20" fmla="*/ 1233576 w 2808540"/>
                        <a:gd name="connsiteY20" fmla="*/ 2643640 h 4025919"/>
                        <a:gd name="connsiteX21" fmla="*/ 1301722 w 2808540"/>
                        <a:gd name="connsiteY21" fmla="*/ 2911528 h 4025919"/>
                        <a:gd name="connsiteX22" fmla="*/ 1480316 w 2808540"/>
                        <a:gd name="connsiteY22" fmla="*/ 2580193 h 4025919"/>
                        <a:gd name="connsiteX23" fmla="*/ 1618959 w 2808540"/>
                        <a:gd name="connsiteY23" fmla="*/ 2737636 h 4025919"/>
                        <a:gd name="connsiteX24" fmla="*/ 1644809 w 2808540"/>
                        <a:gd name="connsiteY24" fmla="*/ 2279406 h 4025919"/>
                        <a:gd name="connsiteX25" fmla="*/ 1522613 w 2808540"/>
                        <a:gd name="connsiteY25" fmla="*/ 2065566 h 4025919"/>
                        <a:gd name="connsiteX26" fmla="*/ 744795 w 2808540"/>
                        <a:gd name="connsiteY26" fmla="*/ 2067915 h 4025919"/>
                        <a:gd name="connsiteX27" fmla="*/ 624949 w 2808540"/>
                        <a:gd name="connsiteY27" fmla="*/ 2279406 h 4025919"/>
                        <a:gd name="connsiteX28" fmla="*/ 622600 w 2808540"/>
                        <a:gd name="connsiteY28" fmla="*/ 2739986 h 4025919"/>
                        <a:gd name="connsiteX29" fmla="*/ 817641 w 2808540"/>
                        <a:gd name="connsiteY29" fmla="*/ 2570792 h 4025919"/>
                        <a:gd name="connsiteX30" fmla="*/ 989185 w 2808540"/>
                        <a:gd name="connsiteY30" fmla="*/ 2906828 h 4025919"/>
                        <a:gd name="connsiteX31" fmla="*/ 1033832 w 2808540"/>
                        <a:gd name="connsiteY31" fmla="*/ 2631889 h 4025919"/>
                        <a:gd name="connsiteX32" fmla="*/ 963335 w 2808540"/>
                        <a:gd name="connsiteY32" fmla="*/ 2439198 h 4025919"/>
                        <a:gd name="connsiteX33" fmla="*/ 1045582 w 2808540"/>
                        <a:gd name="connsiteY33" fmla="*/ 2321703 h 4025919"/>
                        <a:gd name="connsiteX34" fmla="*/ 744795 w 2808540"/>
                        <a:gd name="connsiteY34" fmla="*/ 2067915 h 4025919"/>
                        <a:gd name="connsiteX0" fmla="*/ 1130076 w 2808540"/>
                        <a:gd name="connsiteY0" fmla="*/ 53 h 4025919"/>
                        <a:gd name="connsiteX1" fmla="*/ 1887483 w 2808540"/>
                        <a:gd name="connsiteY1" fmla="*/ 536424 h 4025919"/>
                        <a:gd name="connsiteX2" fmla="*/ 1870393 w 2808540"/>
                        <a:gd name="connsiteY2" fmla="*/ 1008112 h 4025919"/>
                        <a:gd name="connsiteX3" fmla="*/ 1804596 w 2808540"/>
                        <a:gd name="connsiteY3" fmla="*/ 1562688 h 4025919"/>
                        <a:gd name="connsiteX4" fmla="*/ 1589920 w 2808540"/>
                        <a:gd name="connsiteY4" fmla="*/ 1895298 h 4025919"/>
                        <a:gd name="connsiteX5" fmla="*/ 1818695 w 2808540"/>
                        <a:gd name="connsiteY5" fmla="*/ 2248858 h 4025919"/>
                        <a:gd name="connsiteX6" fmla="*/ 2615314 w 2808540"/>
                        <a:gd name="connsiteY6" fmla="*/ 2762172 h 4025919"/>
                        <a:gd name="connsiteX7" fmla="*/ 2808539 w 2808540"/>
                        <a:gd name="connsiteY7" fmla="*/ 3621769 h 4025919"/>
                        <a:gd name="connsiteX8" fmla="*/ 1494314 w 2808540"/>
                        <a:gd name="connsiteY8" fmla="*/ 4010364 h 4025919"/>
                        <a:gd name="connsiteX9" fmla="*/ 1036836 w 2808540"/>
                        <a:gd name="connsiteY9" fmla="*/ 3188982 h 4025919"/>
                        <a:gd name="connsiteX10" fmla="*/ -1 w 2808540"/>
                        <a:gd name="connsiteY10" fmla="*/ 2439324 h 4025919"/>
                        <a:gd name="connsiteX11" fmla="*/ 476903 w 2808540"/>
                        <a:gd name="connsiteY11" fmla="*/ 2230840 h 4025919"/>
                        <a:gd name="connsiteX12" fmla="*/ 688394 w 2808540"/>
                        <a:gd name="connsiteY12" fmla="*/ 1938672 h 4025919"/>
                        <a:gd name="connsiteX13" fmla="*/ 516851 w 2808540"/>
                        <a:gd name="connsiteY13" fmla="*/ 1590887 h 4025919"/>
                        <a:gd name="connsiteX14" fmla="*/ 375856 w 2808540"/>
                        <a:gd name="connsiteY14" fmla="*/ 994013 h 4025919"/>
                        <a:gd name="connsiteX15" fmla="*/ 412600 w 2808540"/>
                        <a:gd name="connsiteY15" fmla="*/ 437726 h 4025919"/>
                        <a:gd name="connsiteX16" fmla="*/ 1130076 w 2808540"/>
                        <a:gd name="connsiteY16" fmla="*/ 53 h 4025919"/>
                        <a:gd name="connsiteX17" fmla="*/ 1522611 w 2808540"/>
                        <a:gd name="connsiteY17" fmla="*/ 2065566 h 4025919"/>
                        <a:gd name="connsiteX18" fmla="*/ 1233573 w 2808540"/>
                        <a:gd name="connsiteY18" fmla="*/ 2307604 h 4025919"/>
                        <a:gd name="connsiteX19" fmla="*/ 1325221 w 2808540"/>
                        <a:gd name="connsiteY19" fmla="*/ 2432150 h 4025919"/>
                        <a:gd name="connsiteX20" fmla="*/ 1233574 w 2808540"/>
                        <a:gd name="connsiteY20" fmla="*/ 2643640 h 4025919"/>
                        <a:gd name="connsiteX21" fmla="*/ 1301720 w 2808540"/>
                        <a:gd name="connsiteY21" fmla="*/ 2911528 h 4025919"/>
                        <a:gd name="connsiteX22" fmla="*/ 1480314 w 2808540"/>
                        <a:gd name="connsiteY22" fmla="*/ 2580193 h 4025919"/>
                        <a:gd name="connsiteX23" fmla="*/ 1618957 w 2808540"/>
                        <a:gd name="connsiteY23" fmla="*/ 2737636 h 4025919"/>
                        <a:gd name="connsiteX24" fmla="*/ 1644807 w 2808540"/>
                        <a:gd name="connsiteY24" fmla="*/ 2279406 h 4025919"/>
                        <a:gd name="connsiteX25" fmla="*/ 1522611 w 2808540"/>
                        <a:gd name="connsiteY25" fmla="*/ 2065566 h 4025919"/>
                        <a:gd name="connsiteX26" fmla="*/ 744793 w 2808540"/>
                        <a:gd name="connsiteY26" fmla="*/ 2067915 h 4025919"/>
                        <a:gd name="connsiteX27" fmla="*/ 624947 w 2808540"/>
                        <a:gd name="connsiteY27" fmla="*/ 2279406 h 4025919"/>
                        <a:gd name="connsiteX28" fmla="*/ 622598 w 2808540"/>
                        <a:gd name="connsiteY28" fmla="*/ 2739986 h 4025919"/>
                        <a:gd name="connsiteX29" fmla="*/ 817639 w 2808540"/>
                        <a:gd name="connsiteY29" fmla="*/ 2570792 h 4025919"/>
                        <a:gd name="connsiteX30" fmla="*/ 989183 w 2808540"/>
                        <a:gd name="connsiteY30" fmla="*/ 2906828 h 4025919"/>
                        <a:gd name="connsiteX31" fmla="*/ 1033830 w 2808540"/>
                        <a:gd name="connsiteY31" fmla="*/ 2631889 h 4025919"/>
                        <a:gd name="connsiteX32" fmla="*/ 963333 w 2808540"/>
                        <a:gd name="connsiteY32" fmla="*/ 2439198 h 4025919"/>
                        <a:gd name="connsiteX33" fmla="*/ 1045580 w 2808540"/>
                        <a:gd name="connsiteY33" fmla="*/ 2321703 h 4025919"/>
                        <a:gd name="connsiteX34" fmla="*/ 744793 w 2808540"/>
                        <a:gd name="connsiteY34" fmla="*/ 2067915 h 402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08540" h="4025919">
                          <a:moveTo>
                            <a:pt x="1130076" y="53"/>
                          </a:moveTo>
                          <a:cubicBezTo>
                            <a:pt x="1507396" y="-3815"/>
                            <a:pt x="1880594" y="205088"/>
                            <a:pt x="1887483" y="536424"/>
                          </a:cubicBezTo>
                          <a:cubicBezTo>
                            <a:pt x="1922518" y="750051"/>
                            <a:pt x="1896456" y="799185"/>
                            <a:pt x="1870393" y="1008112"/>
                          </a:cubicBezTo>
                          <a:cubicBezTo>
                            <a:pt x="2006688" y="1130307"/>
                            <a:pt x="1994154" y="1335531"/>
                            <a:pt x="1804596" y="1562688"/>
                          </a:cubicBezTo>
                          <a:cubicBezTo>
                            <a:pt x="1804596" y="1698198"/>
                            <a:pt x="1632217" y="1809135"/>
                            <a:pt x="1589920" y="1895298"/>
                          </a:cubicBezTo>
                          <a:cubicBezTo>
                            <a:pt x="1592269" y="2009660"/>
                            <a:pt x="1642062" y="2098856"/>
                            <a:pt x="1818695" y="2248858"/>
                          </a:cubicBezTo>
                          <a:cubicBezTo>
                            <a:pt x="1969481" y="2287239"/>
                            <a:pt x="2232564" y="2361550"/>
                            <a:pt x="2615314" y="2762172"/>
                          </a:cubicBezTo>
                          <a:cubicBezTo>
                            <a:pt x="2736156" y="2961843"/>
                            <a:pt x="2725296" y="3149511"/>
                            <a:pt x="2808539" y="3621769"/>
                          </a:cubicBezTo>
                          <a:cubicBezTo>
                            <a:pt x="2653490" y="3905076"/>
                            <a:pt x="1781234" y="4080822"/>
                            <a:pt x="1494314" y="4010364"/>
                          </a:cubicBezTo>
                          <a:cubicBezTo>
                            <a:pt x="1388056" y="3849575"/>
                            <a:pt x="1237378" y="3440786"/>
                            <a:pt x="1036836" y="3188982"/>
                          </a:cubicBezTo>
                          <a:cubicBezTo>
                            <a:pt x="639519" y="2819880"/>
                            <a:pt x="95333" y="2558678"/>
                            <a:pt x="-1" y="2439324"/>
                          </a:cubicBezTo>
                          <a:cubicBezTo>
                            <a:pt x="155208" y="2280742"/>
                            <a:pt x="178204" y="2312564"/>
                            <a:pt x="476903" y="2230840"/>
                          </a:cubicBezTo>
                          <a:cubicBezTo>
                            <a:pt x="661894" y="2092196"/>
                            <a:pt x="681736" y="2045331"/>
                            <a:pt x="688394" y="1938672"/>
                          </a:cubicBezTo>
                          <a:cubicBezTo>
                            <a:pt x="614123" y="1751108"/>
                            <a:pt x="516851" y="1738147"/>
                            <a:pt x="516851" y="1590887"/>
                          </a:cubicBezTo>
                          <a:cubicBezTo>
                            <a:pt x="200539" y="1390790"/>
                            <a:pt x="311768" y="1053828"/>
                            <a:pt x="375856" y="994013"/>
                          </a:cubicBezTo>
                          <a:cubicBezTo>
                            <a:pt x="359905" y="727121"/>
                            <a:pt x="353355" y="615321"/>
                            <a:pt x="412600" y="437726"/>
                          </a:cubicBezTo>
                          <a:cubicBezTo>
                            <a:pt x="540643" y="134785"/>
                            <a:pt x="836606" y="3062"/>
                            <a:pt x="1130076" y="53"/>
                          </a:cubicBezTo>
                          <a:close/>
                          <a:moveTo>
                            <a:pt x="1522611" y="2065566"/>
                          </a:moveTo>
                          <a:cubicBezTo>
                            <a:pt x="1449764" y="2139197"/>
                            <a:pt x="1297021" y="2248073"/>
                            <a:pt x="1233573" y="2307604"/>
                          </a:cubicBezTo>
                          <a:cubicBezTo>
                            <a:pt x="1278222" y="2379668"/>
                            <a:pt x="1313470" y="2395334"/>
                            <a:pt x="1325221" y="2432150"/>
                          </a:cubicBezTo>
                          <a:cubicBezTo>
                            <a:pt x="1301721" y="2487764"/>
                            <a:pt x="1257073" y="2585675"/>
                            <a:pt x="1233574" y="2643640"/>
                          </a:cubicBezTo>
                          <a:lnTo>
                            <a:pt x="1301720" y="2911528"/>
                          </a:lnTo>
                          <a:cubicBezTo>
                            <a:pt x="1376917" y="2790900"/>
                            <a:pt x="1440366" y="2656173"/>
                            <a:pt x="1480314" y="2580193"/>
                          </a:cubicBezTo>
                          <a:lnTo>
                            <a:pt x="1618957" y="2737636"/>
                          </a:lnTo>
                          <a:cubicBezTo>
                            <a:pt x="1618175" y="2584109"/>
                            <a:pt x="1647940" y="2486981"/>
                            <a:pt x="1644807" y="2279406"/>
                          </a:cubicBezTo>
                          <a:lnTo>
                            <a:pt x="1522611" y="2065566"/>
                          </a:lnTo>
                          <a:close/>
                          <a:moveTo>
                            <a:pt x="744793" y="2067915"/>
                          </a:moveTo>
                          <a:lnTo>
                            <a:pt x="624947" y="2279406"/>
                          </a:lnTo>
                          <a:lnTo>
                            <a:pt x="622598" y="2739986"/>
                          </a:lnTo>
                          <a:lnTo>
                            <a:pt x="817639" y="2570792"/>
                          </a:lnTo>
                          <a:cubicBezTo>
                            <a:pt x="857587" y="2646773"/>
                            <a:pt x="913986" y="2786200"/>
                            <a:pt x="989183" y="2906828"/>
                          </a:cubicBezTo>
                          <a:lnTo>
                            <a:pt x="1033830" y="2631889"/>
                          </a:lnTo>
                          <a:cubicBezTo>
                            <a:pt x="1010331" y="2573925"/>
                            <a:pt x="986832" y="2494812"/>
                            <a:pt x="963333" y="2439198"/>
                          </a:cubicBezTo>
                          <a:cubicBezTo>
                            <a:pt x="975083" y="2402382"/>
                            <a:pt x="1000932" y="2393767"/>
                            <a:pt x="1045580" y="2321703"/>
                          </a:cubicBezTo>
                          <a:cubicBezTo>
                            <a:pt x="982133" y="2262173"/>
                            <a:pt x="817640" y="2141546"/>
                            <a:pt x="744793" y="2067915"/>
                          </a:cubicBezTo>
                          <a:close/>
                        </a:path>
                      </a:pathLst>
                    </a:custGeom>
                    <a:solidFill>
                      <a:schemeClr val="bg2">
                        <a:lumMod val="75000"/>
                        <a:lumOff val="25000"/>
                      </a:schemeClr>
                    </a:solidFill>
                    <a:ln w="12700" cap="flat" cmpd="sng" algn="ctr">
                      <a:noFill/>
                      <a:prstDash val="solid"/>
                      <a:miter lim="800000"/>
                    </a:ln>
                    <a:effectLst/>
                  </p:spPr>
                  <p:txBody>
                    <a:bodyPr wrap="square" rtlCol="0" anchor="ctr">
                      <a:noAutofit/>
                    </a:bodyPr>
                    <a:lstStyle/>
                    <a:p>
                      <a:pPr defTabSz="685800">
                        <a:defRPr/>
                      </a:pPr>
                      <a:endParaRPr lang="en-US" sz="1350" kern="0">
                        <a:solidFill>
                          <a:prstClr val="white"/>
                        </a:solidFill>
                        <a:latin typeface="Calibri" panose="020F0502020204030204"/>
                      </a:endParaRPr>
                    </a:p>
                  </p:txBody>
                </p:sp>
                <p:sp>
                  <p:nvSpPr>
                    <p:cNvPr id="19" name="Freeform 26">
                      <a:extLst>
                        <a:ext uri="{FF2B5EF4-FFF2-40B4-BE49-F238E27FC236}">
                          <a16:creationId xmlns:a16="http://schemas.microsoft.com/office/drawing/2014/main" id="{034A4A59-AE6B-490E-B171-67B92A35A1AA}"/>
                        </a:ext>
                      </a:extLst>
                    </p:cNvPr>
                    <p:cNvSpPr/>
                    <p:nvPr/>
                  </p:nvSpPr>
                  <p:spPr>
                    <a:xfrm flipH="1">
                      <a:off x="756348" y="2073855"/>
                      <a:ext cx="1339827" cy="1920583"/>
                    </a:xfrm>
                    <a:custGeom>
                      <a:avLst/>
                      <a:gdLst>
                        <a:gd name="connsiteX0" fmla="*/ 1769377 w 3548208"/>
                        <a:gd name="connsiteY0" fmla="*/ 53 h 4010348"/>
                        <a:gd name="connsiteX1" fmla="*/ 2526784 w 3548208"/>
                        <a:gd name="connsiteY1" fmla="*/ 536424 h 4010348"/>
                        <a:gd name="connsiteX2" fmla="*/ 2509694 w 3548208"/>
                        <a:gd name="connsiteY2" fmla="*/ 1008112 h 4010348"/>
                        <a:gd name="connsiteX3" fmla="*/ 2443897 w 3548208"/>
                        <a:gd name="connsiteY3" fmla="*/ 1562688 h 4010348"/>
                        <a:gd name="connsiteX4" fmla="*/ 2279405 w 3548208"/>
                        <a:gd name="connsiteY4" fmla="*/ 1875225 h 4010348"/>
                        <a:gd name="connsiteX5" fmla="*/ 2457996 w 3548208"/>
                        <a:gd name="connsiteY5" fmla="*/ 2248858 h 4010348"/>
                        <a:gd name="connsiteX6" fmla="*/ 3254614 w 3548208"/>
                        <a:gd name="connsiteY6" fmla="*/ 2671840 h 4010348"/>
                        <a:gd name="connsiteX7" fmla="*/ 3548208 w 3548208"/>
                        <a:gd name="connsiteY7" fmla="*/ 3621769 h 4010348"/>
                        <a:gd name="connsiteX8" fmla="*/ 0 w 3548208"/>
                        <a:gd name="connsiteY8" fmla="*/ 3630598 h 4010348"/>
                        <a:gd name="connsiteX9" fmla="*/ 217756 w 3548208"/>
                        <a:gd name="connsiteY9" fmla="*/ 2770537 h 4010348"/>
                        <a:gd name="connsiteX10" fmla="*/ 1116204 w 3548208"/>
                        <a:gd name="connsiteY10" fmla="*/ 2230840 h 4010348"/>
                        <a:gd name="connsiteX11" fmla="*/ 1327695 w 3548208"/>
                        <a:gd name="connsiteY11" fmla="*/ 1938672 h 4010348"/>
                        <a:gd name="connsiteX12" fmla="*/ 1156152 w 3548208"/>
                        <a:gd name="connsiteY12" fmla="*/ 1590887 h 4010348"/>
                        <a:gd name="connsiteX13" fmla="*/ 1015157 w 3548208"/>
                        <a:gd name="connsiteY13" fmla="*/ 994013 h 4010348"/>
                        <a:gd name="connsiteX14" fmla="*/ 1051901 w 3548208"/>
                        <a:gd name="connsiteY14" fmla="*/ 437726 h 4010348"/>
                        <a:gd name="connsiteX15" fmla="*/ 1769377 w 3548208"/>
                        <a:gd name="connsiteY15" fmla="*/ 53 h 4010348"/>
                        <a:gd name="connsiteX16" fmla="*/ 2161912 w 3548208"/>
                        <a:gd name="connsiteY16" fmla="*/ 2065566 h 4010348"/>
                        <a:gd name="connsiteX17" fmla="*/ 1872874 w 3548208"/>
                        <a:gd name="connsiteY17" fmla="*/ 2307604 h 4010348"/>
                        <a:gd name="connsiteX18" fmla="*/ 1964522 w 3548208"/>
                        <a:gd name="connsiteY18" fmla="*/ 2432150 h 4010348"/>
                        <a:gd name="connsiteX19" fmla="*/ 1872875 w 3548208"/>
                        <a:gd name="connsiteY19" fmla="*/ 2643640 h 4010348"/>
                        <a:gd name="connsiteX20" fmla="*/ 1941021 w 3548208"/>
                        <a:gd name="connsiteY20" fmla="*/ 2911528 h 4010348"/>
                        <a:gd name="connsiteX21" fmla="*/ 2119615 w 3548208"/>
                        <a:gd name="connsiteY21" fmla="*/ 2580193 h 4010348"/>
                        <a:gd name="connsiteX22" fmla="*/ 2258258 w 3548208"/>
                        <a:gd name="connsiteY22" fmla="*/ 2737636 h 4010348"/>
                        <a:gd name="connsiteX23" fmla="*/ 2284108 w 3548208"/>
                        <a:gd name="connsiteY23" fmla="*/ 2279406 h 4010348"/>
                        <a:gd name="connsiteX24" fmla="*/ 2161912 w 3548208"/>
                        <a:gd name="connsiteY24" fmla="*/ 2065566 h 4010348"/>
                        <a:gd name="connsiteX25" fmla="*/ 1384094 w 3548208"/>
                        <a:gd name="connsiteY25" fmla="*/ 2067915 h 4010348"/>
                        <a:gd name="connsiteX26" fmla="*/ 1264248 w 3548208"/>
                        <a:gd name="connsiteY26" fmla="*/ 2279406 h 4010348"/>
                        <a:gd name="connsiteX27" fmla="*/ 1261899 w 3548208"/>
                        <a:gd name="connsiteY27" fmla="*/ 2739986 h 4010348"/>
                        <a:gd name="connsiteX28" fmla="*/ 1456940 w 3548208"/>
                        <a:gd name="connsiteY28" fmla="*/ 2570792 h 4010348"/>
                        <a:gd name="connsiteX29" fmla="*/ 1628484 w 3548208"/>
                        <a:gd name="connsiteY29" fmla="*/ 2906828 h 4010348"/>
                        <a:gd name="connsiteX30" fmla="*/ 1673131 w 3548208"/>
                        <a:gd name="connsiteY30" fmla="*/ 2631889 h 4010348"/>
                        <a:gd name="connsiteX31" fmla="*/ 1602634 w 3548208"/>
                        <a:gd name="connsiteY31" fmla="*/ 2439198 h 4010348"/>
                        <a:gd name="connsiteX32" fmla="*/ 1684881 w 3548208"/>
                        <a:gd name="connsiteY32" fmla="*/ 2321703 h 4010348"/>
                        <a:gd name="connsiteX33" fmla="*/ 1384094 w 3548208"/>
                        <a:gd name="connsiteY33" fmla="*/ 2067915 h 4010348"/>
                        <a:gd name="connsiteX0" fmla="*/ 1558876 w 3337707"/>
                        <a:gd name="connsiteY0" fmla="*/ 53 h 3864850"/>
                        <a:gd name="connsiteX1" fmla="*/ 2316283 w 3337707"/>
                        <a:gd name="connsiteY1" fmla="*/ 536424 h 3864850"/>
                        <a:gd name="connsiteX2" fmla="*/ 2299193 w 3337707"/>
                        <a:gd name="connsiteY2" fmla="*/ 1008112 h 3864850"/>
                        <a:gd name="connsiteX3" fmla="*/ 2233396 w 3337707"/>
                        <a:gd name="connsiteY3" fmla="*/ 1562688 h 3864850"/>
                        <a:gd name="connsiteX4" fmla="*/ 2068904 w 3337707"/>
                        <a:gd name="connsiteY4" fmla="*/ 1875225 h 3864850"/>
                        <a:gd name="connsiteX5" fmla="*/ 2247495 w 3337707"/>
                        <a:gd name="connsiteY5" fmla="*/ 2248858 h 3864850"/>
                        <a:gd name="connsiteX6" fmla="*/ 3044113 w 3337707"/>
                        <a:gd name="connsiteY6" fmla="*/ 2671840 h 3864850"/>
                        <a:gd name="connsiteX7" fmla="*/ 3337707 w 3337707"/>
                        <a:gd name="connsiteY7" fmla="*/ 3621769 h 3864850"/>
                        <a:gd name="connsiteX8" fmla="*/ 1616188 w 3337707"/>
                        <a:gd name="connsiteY8" fmla="*/ 3199018 h 3864850"/>
                        <a:gd name="connsiteX9" fmla="*/ 7255 w 3337707"/>
                        <a:gd name="connsiteY9" fmla="*/ 2770537 h 3864850"/>
                        <a:gd name="connsiteX10" fmla="*/ 905703 w 3337707"/>
                        <a:gd name="connsiteY10" fmla="*/ 2230840 h 3864850"/>
                        <a:gd name="connsiteX11" fmla="*/ 1117194 w 3337707"/>
                        <a:gd name="connsiteY11" fmla="*/ 1938672 h 3864850"/>
                        <a:gd name="connsiteX12" fmla="*/ 945651 w 3337707"/>
                        <a:gd name="connsiteY12" fmla="*/ 1590887 h 3864850"/>
                        <a:gd name="connsiteX13" fmla="*/ 804656 w 3337707"/>
                        <a:gd name="connsiteY13" fmla="*/ 994013 h 3864850"/>
                        <a:gd name="connsiteX14" fmla="*/ 841400 w 3337707"/>
                        <a:gd name="connsiteY14" fmla="*/ 437726 h 3864850"/>
                        <a:gd name="connsiteX15" fmla="*/ 1558876 w 3337707"/>
                        <a:gd name="connsiteY15" fmla="*/ 53 h 3864850"/>
                        <a:gd name="connsiteX16" fmla="*/ 1951411 w 3337707"/>
                        <a:gd name="connsiteY16" fmla="*/ 2065566 h 3864850"/>
                        <a:gd name="connsiteX17" fmla="*/ 1662373 w 3337707"/>
                        <a:gd name="connsiteY17" fmla="*/ 2307604 h 3864850"/>
                        <a:gd name="connsiteX18" fmla="*/ 1754021 w 3337707"/>
                        <a:gd name="connsiteY18" fmla="*/ 2432150 h 3864850"/>
                        <a:gd name="connsiteX19" fmla="*/ 1662374 w 3337707"/>
                        <a:gd name="connsiteY19" fmla="*/ 2643640 h 3864850"/>
                        <a:gd name="connsiteX20" fmla="*/ 1730520 w 3337707"/>
                        <a:gd name="connsiteY20" fmla="*/ 2911528 h 3864850"/>
                        <a:gd name="connsiteX21" fmla="*/ 1909114 w 3337707"/>
                        <a:gd name="connsiteY21" fmla="*/ 2580193 h 3864850"/>
                        <a:gd name="connsiteX22" fmla="*/ 2047757 w 3337707"/>
                        <a:gd name="connsiteY22" fmla="*/ 2737636 h 3864850"/>
                        <a:gd name="connsiteX23" fmla="*/ 2073607 w 3337707"/>
                        <a:gd name="connsiteY23" fmla="*/ 2279406 h 3864850"/>
                        <a:gd name="connsiteX24" fmla="*/ 1951411 w 3337707"/>
                        <a:gd name="connsiteY24" fmla="*/ 2065566 h 3864850"/>
                        <a:gd name="connsiteX25" fmla="*/ 1173593 w 3337707"/>
                        <a:gd name="connsiteY25" fmla="*/ 2067915 h 3864850"/>
                        <a:gd name="connsiteX26" fmla="*/ 1053747 w 3337707"/>
                        <a:gd name="connsiteY26" fmla="*/ 2279406 h 3864850"/>
                        <a:gd name="connsiteX27" fmla="*/ 1051398 w 3337707"/>
                        <a:gd name="connsiteY27" fmla="*/ 2739986 h 3864850"/>
                        <a:gd name="connsiteX28" fmla="*/ 1246439 w 3337707"/>
                        <a:gd name="connsiteY28" fmla="*/ 2570792 h 3864850"/>
                        <a:gd name="connsiteX29" fmla="*/ 1417983 w 3337707"/>
                        <a:gd name="connsiteY29" fmla="*/ 2906828 h 3864850"/>
                        <a:gd name="connsiteX30" fmla="*/ 1462630 w 3337707"/>
                        <a:gd name="connsiteY30" fmla="*/ 2631889 h 3864850"/>
                        <a:gd name="connsiteX31" fmla="*/ 1392133 w 3337707"/>
                        <a:gd name="connsiteY31" fmla="*/ 2439198 h 3864850"/>
                        <a:gd name="connsiteX32" fmla="*/ 1474380 w 3337707"/>
                        <a:gd name="connsiteY32" fmla="*/ 2321703 h 3864850"/>
                        <a:gd name="connsiteX33" fmla="*/ 1173593 w 3337707"/>
                        <a:gd name="connsiteY33" fmla="*/ 2067915 h 3864850"/>
                        <a:gd name="connsiteX0" fmla="*/ 1139403 w 2918234"/>
                        <a:gd name="connsiteY0" fmla="*/ 53 h 3864850"/>
                        <a:gd name="connsiteX1" fmla="*/ 1896810 w 2918234"/>
                        <a:gd name="connsiteY1" fmla="*/ 536424 h 3864850"/>
                        <a:gd name="connsiteX2" fmla="*/ 1879720 w 2918234"/>
                        <a:gd name="connsiteY2" fmla="*/ 1008112 h 3864850"/>
                        <a:gd name="connsiteX3" fmla="*/ 1813923 w 2918234"/>
                        <a:gd name="connsiteY3" fmla="*/ 1562688 h 3864850"/>
                        <a:gd name="connsiteX4" fmla="*/ 1649431 w 2918234"/>
                        <a:gd name="connsiteY4" fmla="*/ 1875225 h 3864850"/>
                        <a:gd name="connsiteX5" fmla="*/ 1828022 w 2918234"/>
                        <a:gd name="connsiteY5" fmla="*/ 2248858 h 3864850"/>
                        <a:gd name="connsiteX6" fmla="*/ 2624640 w 2918234"/>
                        <a:gd name="connsiteY6" fmla="*/ 2671840 h 3864850"/>
                        <a:gd name="connsiteX7" fmla="*/ 2918234 w 2918234"/>
                        <a:gd name="connsiteY7" fmla="*/ 3621769 h 3864850"/>
                        <a:gd name="connsiteX8" fmla="*/ 1196715 w 2918234"/>
                        <a:gd name="connsiteY8" fmla="*/ 3199018 h 3864850"/>
                        <a:gd name="connsiteX9" fmla="*/ 9326 w 2918234"/>
                        <a:gd name="connsiteY9" fmla="*/ 2439324 h 3864850"/>
                        <a:gd name="connsiteX10" fmla="*/ 486230 w 2918234"/>
                        <a:gd name="connsiteY10" fmla="*/ 2230840 h 3864850"/>
                        <a:gd name="connsiteX11" fmla="*/ 697721 w 2918234"/>
                        <a:gd name="connsiteY11" fmla="*/ 1938672 h 3864850"/>
                        <a:gd name="connsiteX12" fmla="*/ 526178 w 2918234"/>
                        <a:gd name="connsiteY12" fmla="*/ 1590887 h 3864850"/>
                        <a:gd name="connsiteX13" fmla="*/ 385183 w 2918234"/>
                        <a:gd name="connsiteY13" fmla="*/ 994013 h 3864850"/>
                        <a:gd name="connsiteX14" fmla="*/ 421927 w 2918234"/>
                        <a:gd name="connsiteY14" fmla="*/ 437726 h 3864850"/>
                        <a:gd name="connsiteX15" fmla="*/ 1139403 w 2918234"/>
                        <a:gd name="connsiteY15" fmla="*/ 53 h 3864850"/>
                        <a:gd name="connsiteX16" fmla="*/ 1531938 w 2918234"/>
                        <a:gd name="connsiteY16" fmla="*/ 2065566 h 3864850"/>
                        <a:gd name="connsiteX17" fmla="*/ 1242900 w 2918234"/>
                        <a:gd name="connsiteY17" fmla="*/ 2307604 h 3864850"/>
                        <a:gd name="connsiteX18" fmla="*/ 1334548 w 2918234"/>
                        <a:gd name="connsiteY18" fmla="*/ 2432150 h 3864850"/>
                        <a:gd name="connsiteX19" fmla="*/ 1242901 w 2918234"/>
                        <a:gd name="connsiteY19" fmla="*/ 2643640 h 3864850"/>
                        <a:gd name="connsiteX20" fmla="*/ 1311047 w 2918234"/>
                        <a:gd name="connsiteY20" fmla="*/ 2911528 h 3864850"/>
                        <a:gd name="connsiteX21" fmla="*/ 1489641 w 2918234"/>
                        <a:gd name="connsiteY21" fmla="*/ 2580193 h 3864850"/>
                        <a:gd name="connsiteX22" fmla="*/ 1628284 w 2918234"/>
                        <a:gd name="connsiteY22" fmla="*/ 2737636 h 3864850"/>
                        <a:gd name="connsiteX23" fmla="*/ 1654134 w 2918234"/>
                        <a:gd name="connsiteY23" fmla="*/ 2279406 h 3864850"/>
                        <a:gd name="connsiteX24" fmla="*/ 1531938 w 2918234"/>
                        <a:gd name="connsiteY24" fmla="*/ 2065566 h 3864850"/>
                        <a:gd name="connsiteX25" fmla="*/ 754120 w 2918234"/>
                        <a:gd name="connsiteY25" fmla="*/ 2067915 h 3864850"/>
                        <a:gd name="connsiteX26" fmla="*/ 634274 w 2918234"/>
                        <a:gd name="connsiteY26" fmla="*/ 2279406 h 3864850"/>
                        <a:gd name="connsiteX27" fmla="*/ 631925 w 2918234"/>
                        <a:gd name="connsiteY27" fmla="*/ 2739986 h 3864850"/>
                        <a:gd name="connsiteX28" fmla="*/ 826966 w 2918234"/>
                        <a:gd name="connsiteY28" fmla="*/ 2570792 h 3864850"/>
                        <a:gd name="connsiteX29" fmla="*/ 998510 w 2918234"/>
                        <a:gd name="connsiteY29" fmla="*/ 2906828 h 3864850"/>
                        <a:gd name="connsiteX30" fmla="*/ 1043157 w 2918234"/>
                        <a:gd name="connsiteY30" fmla="*/ 2631889 h 3864850"/>
                        <a:gd name="connsiteX31" fmla="*/ 972660 w 2918234"/>
                        <a:gd name="connsiteY31" fmla="*/ 2439198 h 3864850"/>
                        <a:gd name="connsiteX32" fmla="*/ 1054907 w 2918234"/>
                        <a:gd name="connsiteY32" fmla="*/ 2321703 h 3864850"/>
                        <a:gd name="connsiteX33" fmla="*/ 754120 w 2918234"/>
                        <a:gd name="connsiteY33" fmla="*/ 2067915 h 3864850"/>
                        <a:gd name="connsiteX0" fmla="*/ 1139403 w 2918234"/>
                        <a:gd name="connsiteY0" fmla="*/ 53 h 3864850"/>
                        <a:gd name="connsiteX1" fmla="*/ 1896810 w 2918234"/>
                        <a:gd name="connsiteY1" fmla="*/ 536424 h 3864850"/>
                        <a:gd name="connsiteX2" fmla="*/ 1879720 w 2918234"/>
                        <a:gd name="connsiteY2" fmla="*/ 1008112 h 3864850"/>
                        <a:gd name="connsiteX3" fmla="*/ 1813923 w 2918234"/>
                        <a:gd name="connsiteY3" fmla="*/ 1562688 h 3864850"/>
                        <a:gd name="connsiteX4" fmla="*/ 1649431 w 2918234"/>
                        <a:gd name="connsiteY4" fmla="*/ 1875225 h 3864850"/>
                        <a:gd name="connsiteX5" fmla="*/ 1828022 w 2918234"/>
                        <a:gd name="connsiteY5" fmla="*/ 2248858 h 3864850"/>
                        <a:gd name="connsiteX6" fmla="*/ 2624640 w 2918234"/>
                        <a:gd name="connsiteY6" fmla="*/ 2671840 h 3864850"/>
                        <a:gd name="connsiteX7" fmla="*/ 2918234 w 2918234"/>
                        <a:gd name="connsiteY7" fmla="*/ 3621769 h 3864850"/>
                        <a:gd name="connsiteX8" fmla="*/ 1196715 w 2918234"/>
                        <a:gd name="connsiteY8" fmla="*/ 3199018 h 3864850"/>
                        <a:gd name="connsiteX9" fmla="*/ 9326 w 2918234"/>
                        <a:gd name="connsiteY9" fmla="*/ 2439324 h 3864850"/>
                        <a:gd name="connsiteX10" fmla="*/ 486230 w 2918234"/>
                        <a:gd name="connsiteY10" fmla="*/ 2230840 h 3864850"/>
                        <a:gd name="connsiteX11" fmla="*/ 697721 w 2918234"/>
                        <a:gd name="connsiteY11" fmla="*/ 1938672 h 3864850"/>
                        <a:gd name="connsiteX12" fmla="*/ 526178 w 2918234"/>
                        <a:gd name="connsiteY12" fmla="*/ 1590887 h 3864850"/>
                        <a:gd name="connsiteX13" fmla="*/ 385183 w 2918234"/>
                        <a:gd name="connsiteY13" fmla="*/ 994013 h 3864850"/>
                        <a:gd name="connsiteX14" fmla="*/ 421927 w 2918234"/>
                        <a:gd name="connsiteY14" fmla="*/ 437726 h 3864850"/>
                        <a:gd name="connsiteX15" fmla="*/ 1139403 w 2918234"/>
                        <a:gd name="connsiteY15" fmla="*/ 53 h 3864850"/>
                        <a:gd name="connsiteX16" fmla="*/ 1531938 w 2918234"/>
                        <a:gd name="connsiteY16" fmla="*/ 2065566 h 3864850"/>
                        <a:gd name="connsiteX17" fmla="*/ 1242900 w 2918234"/>
                        <a:gd name="connsiteY17" fmla="*/ 2307604 h 3864850"/>
                        <a:gd name="connsiteX18" fmla="*/ 1334548 w 2918234"/>
                        <a:gd name="connsiteY18" fmla="*/ 2432150 h 3864850"/>
                        <a:gd name="connsiteX19" fmla="*/ 1242901 w 2918234"/>
                        <a:gd name="connsiteY19" fmla="*/ 2643640 h 3864850"/>
                        <a:gd name="connsiteX20" fmla="*/ 1311047 w 2918234"/>
                        <a:gd name="connsiteY20" fmla="*/ 2911528 h 3864850"/>
                        <a:gd name="connsiteX21" fmla="*/ 1489641 w 2918234"/>
                        <a:gd name="connsiteY21" fmla="*/ 2580193 h 3864850"/>
                        <a:gd name="connsiteX22" fmla="*/ 1628284 w 2918234"/>
                        <a:gd name="connsiteY22" fmla="*/ 2737636 h 3864850"/>
                        <a:gd name="connsiteX23" fmla="*/ 1654134 w 2918234"/>
                        <a:gd name="connsiteY23" fmla="*/ 2279406 h 3864850"/>
                        <a:gd name="connsiteX24" fmla="*/ 1531938 w 2918234"/>
                        <a:gd name="connsiteY24" fmla="*/ 2065566 h 3864850"/>
                        <a:gd name="connsiteX25" fmla="*/ 754120 w 2918234"/>
                        <a:gd name="connsiteY25" fmla="*/ 2067915 h 3864850"/>
                        <a:gd name="connsiteX26" fmla="*/ 634274 w 2918234"/>
                        <a:gd name="connsiteY26" fmla="*/ 2279406 h 3864850"/>
                        <a:gd name="connsiteX27" fmla="*/ 631925 w 2918234"/>
                        <a:gd name="connsiteY27" fmla="*/ 2739986 h 3864850"/>
                        <a:gd name="connsiteX28" fmla="*/ 826966 w 2918234"/>
                        <a:gd name="connsiteY28" fmla="*/ 2570792 h 3864850"/>
                        <a:gd name="connsiteX29" fmla="*/ 998510 w 2918234"/>
                        <a:gd name="connsiteY29" fmla="*/ 2906828 h 3864850"/>
                        <a:gd name="connsiteX30" fmla="*/ 1043157 w 2918234"/>
                        <a:gd name="connsiteY30" fmla="*/ 2631889 h 3864850"/>
                        <a:gd name="connsiteX31" fmla="*/ 972660 w 2918234"/>
                        <a:gd name="connsiteY31" fmla="*/ 2439198 h 3864850"/>
                        <a:gd name="connsiteX32" fmla="*/ 1054907 w 2918234"/>
                        <a:gd name="connsiteY32" fmla="*/ 2321703 h 3864850"/>
                        <a:gd name="connsiteX33" fmla="*/ 754120 w 2918234"/>
                        <a:gd name="connsiteY33" fmla="*/ 2067915 h 3864850"/>
                        <a:gd name="connsiteX0" fmla="*/ 1130078 w 2908909"/>
                        <a:gd name="connsiteY0" fmla="*/ 53 h 3864850"/>
                        <a:gd name="connsiteX1" fmla="*/ 1887485 w 2908909"/>
                        <a:gd name="connsiteY1" fmla="*/ 536424 h 3864850"/>
                        <a:gd name="connsiteX2" fmla="*/ 1870395 w 2908909"/>
                        <a:gd name="connsiteY2" fmla="*/ 1008112 h 3864850"/>
                        <a:gd name="connsiteX3" fmla="*/ 1804598 w 2908909"/>
                        <a:gd name="connsiteY3" fmla="*/ 1562688 h 3864850"/>
                        <a:gd name="connsiteX4" fmla="*/ 1640106 w 2908909"/>
                        <a:gd name="connsiteY4" fmla="*/ 1875225 h 3864850"/>
                        <a:gd name="connsiteX5" fmla="*/ 1818697 w 2908909"/>
                        <a:gd name="connsiteY5" fmla="*/ 2248858 h 3864850"/>
                        <a:gd name="connsiteX6" fmla="*/ 2615315 w 2908909"/>
                        <a:gd name="connsiteY6" fmla="*/ 2671840 h 3864850"/>
                        <a:gd name="connsiteX7" fmla="*/ 2908909 w 2908909"/>
                        <a:gd name="connsiteY7" fmla="*/ 3621769 h 3864850"/>
                        <a:gd name="connsiteX8" fmla="*/ 1187390 w 2908909"/>
                        <a:gd name="connsiteY8" fmla="*/ 3199018 h 3864850"/>
                        <a:gd name="connsiteX9" fmla="*/ 1 w 2908909"/>
                        <a:gd name="connsiteY9" fmla="*/ 2439324 h 3864850"/>
                        <a:gd name="connsiteX10" fmla="*/ 476905 w 2908909"/>
                        <a:gd name="connsiteY10" fmla="*/ 2230840 h 3864850"/>
                        <a:gd name="connsiteX11" fmla="*/ 688396 w 2908909"/>
                        <a:gd name="connsiteY11" fmla="*/ 1938672 h 3864850"/>
                        <a:gd name="connsiteX12" fmla="*/ 516853 w 2908909"/>
                        <a:gd name="connsiteY12" fmla="*/ 1590887 h 3864850"/>
                        <a:gd name="connsiteX13" fmla="*/ 375858 w 2908909"/>
                        <a:gd name="connsiteY13" fmla="*/ 994013 h 3864850"/>
                        <a:gd name="connsiteX14" fmla="*/ 412602 w 2908909"/>
                        <a:gd name="connsiteY14" fmla="*/ 437726 h 3864850"/>
                        <a:gd name="connsiteX15" fmla="*/ 1130078 w 2908909"/>
                        <a:gd name="connsiteY15" fmla="*/ 53 h 3864850"/>
                        <a:gd name="connsiteX16" fmla="*/ 1522613 w 2908909"/>
                        <a:gd name="connsiteY16" fmla="*/ 2065566 h 3864850"/>
                        <a:gd name="connsiteX17" fmla="*/ 1233575 w 2908909"/>
                        <a:gd name="connsiteY17" fmla="*/ 2307604 h 3864850"/>
                        <a:gd name="connsiteX18" fmla="*/ 1325223 w 2908909"/>
                        <a:gd name="connsiteY18" fmla="*/ 2432150 h 3864850"/>
                        <a:gd name="connsiteX19" fmla="*/ 1233576 w 2908909"/>
                        <a:gd name="connsiteY19" fmla="*/ 2643640 h 3864850"/>
                        <a:gd name="connsiteX20" fmla="*/ 1301722 w 2908909"/>
                        <a:gd name="connsiteY20" fmla="*/ 2911528 h 3864850"/>
                        <a:gd name="connsiteX21" fmla="*/ 1480316 w 2908909"/>
                        <a:gd name="connsiteY21" fmla="*/ 2580193 h 3864850"/>
                        <a:gd name="connsiteX22" fmla="*/ 1618959 w 2908909"/>
                        <a:gd name="connsiteY22" fmla="*/ 2737636 h 3864850"/>
                        <a:gd name="connsiteX23" fmla="*/ 1644809 w 2908909"/>
                        <a:gd name="connsiteY23" fmla="*/ 2279406 h 3864850"/>
                        <a:gd name="connsiteX24" fmla="*/ 1522613 w 2908909"/>
                        <a:gd name="connsiteY24" fmla="*/ 2065566 h 3864850"/>
                        <a:gd name="connsiteX25" fmla="*/ 744795 w 2908909"/>
                        <a:gd name="connsiteY25" fmla="*/ 2067915 h 3864850"/>
                        <a:gd name="connsiteX26" fmla="*/ 624949 w 2908909"/>
                        <a:gd name="connsiteY26" fmla="*/ 2279406 h 3864850"/>
                        <a:gd name="connsiteX27" fmla="*/ 622600 w 2908909"/>
                        <a:gd name="connsiteY27" fmla="*/ 2739986 h 3864850"/>
                        <a:gd name="connsiteX28" fmla="*/ 817641 w 2908909"/>
                        <a:gd name="connsiteY28" fmla="*/ 2570792 h 3864850"/>
                        <a:gd name="connsiteX29" fmla="*/ 989185 w 2908909"/>
                        <a:gd name="connsiteY29" fmla="*/ 2906828 h 3864850"/>
                        <a:gd name="connsiteX30" fmla="*/ 1033832 w 2908909"/>
                        <a:gd name="connsiteY30" fmla="*/ 2631889 h 3864850"/>
                        <a:gd name="connsiteX31" fmla="*/ 963335 w 2908909"/>
                        <a:gd name="connsiteY31" fmla="*/ 2439198 h 3864850"/>
                        <a:gd name="connsiteX32" fmla="*/ 1045582 w 2908909"/>
                        <a:gd name="connsiteY32" fmla="*/ 2321703 h 3864850"/>
                        <a:gd name="connsiteX33" fmla="*/ 744795 w 2908909"/>
                        <a:gd name="connsiteY33" fmla="*/ 2067915 h 3864850"/>
                        <a:gd name="connsiteX0" fmla="*/ 1130076 w 2908907"/>
                        <a:gd name="connsiteY0" fmla="*/ 53 h 3864850"/>
                        <a:gd name="connsiteX1" fmla="*/ 1887483 w 2908907"/>
                        <a:gd name="connsiteY1" fmla="*/ 536424 h 3864850"/>
                        <a:gd name="connsiteX2" fmla="*/ 1870393 w 2908907"/>
                        <a:gd name="connsiteY2" fmla="*/ 1008112 h 3864850"/>
                        <a:gd name="connsiteX3" fmla="*/ 1804596 w 2908907"/>
                        <a:gd name="connsiteY3" fmla="*/ 1562688 h 3864850"/>
                        <a:gd name="connsiteX4" fmla="*/ 1640104 w 2908907"/>
                        <a:gd name="connsiteY4" fmla="*/ 1875225 h 3864850"/>
                        <a:gd name="connsiteX5" fmla="*/ 1818695 w 2908907"/>
                        <a:gd name="connsiteY5" fmla="*/ 2248858 h 3864850"/>
                        <a:gd name="connsiteX6" fmla="*/ 2615313 w 2908907"/>
                        <a:gd name="connsiteY6" fmla="*/ 2671840 h 3864850"/>
                        <a:gd name="connsiteX7" fmla="*/ 2908907 w 2908907"/>
                        <a:gd name="connsiteY7" fmla="*/ 3621769 h 3864850"/>
                        <a:gd name="connsiteX8" fmla="*/ 1187388 w 2908907"/>
                        <a:gd name="connsiteY8" fmla="*/ 3199018 h 3864850"/>
                        <a:gd name="connsiteX9" fmla="*/ -1 w 2908907"/>
                        <a:gd name="connsiteY9" fmla="*/ 2439324 h 3864850"/>
                        <a:gd name="connsiteX10" fmla="*/ 476903 w 2908907"/>
                        <a:gd name="connsiteY10" fmla="*/ 2230840 h 3864850"/>
                        <a:gd name="connsiteX11" fmla="*/ 688394 w 2908907"/>
                        <a:gd name="connsiteY11" fmla="*/ 1938672 h 3864850"/>
                        <a:gd name="connsiteX12" fmla="*/ 516851 w 2908907"/>
                        <a:gd name="connsiteY12" fmla="*/ 1590887 h 3864850"/>
                        <a:gd name="connsiteX13" fmla="*/ 375856 w 2908907"/>
                        <a:gd name="connsiteY13" fmla="*/ 994013 h 3864850"/>
                        <a:gd name="connsiteX14" fmla="*/ 412600 w 2908907"/>
                        <a:gd name="connsiteY14" fmla="*/ 437726 h 3864850"/>
                        <a:gd name="connsiteX15" fmla="*/ 1130076 w 2908907"/>
                        <a:gd name="connsiteY15" fmla="*/ 53 h 3864850"/>
                        <a:gd name="connsiteX16" fmla="*/ 1522611 w 2908907"/>
                        <a:gd name="connsiteY16" fmla="*/ 2065566 h 3864850"/>
                        <a:gd name="connsiteX17" fmla="*/ 1233573 w 2908907"/>
                        <a:gd name="connsiteY17" fmla="*/ 2307604 h 3864850"/>
                        <a:gd name="connsiteX18" fmla="*/ 1325221 w 2908907"/>
                        <a:gd name="connsiteY18" fmla="*/ 2432150 h 3864850"/>
                        <a:gd name="connsiteX19" fmla="*/ 1233574 w 2908907"/>
                        <a:gd name="connsiteY19" fmla="*/ 2643640 h 3864850"/>
                        <a:gd name="connsiteX20" fmla="*/ 1301720 w 2908907"/>
                        <a:gd name="connsiteY20" fmla="*/ 2911528 h 3864850"/>
                        <a:gd name="connsiteX21" fmla="*/ 1480314 w 2908907"/>
                        <a:gd name="connsiteY21" fmla="*/ 2580193 h 3864850"/>
                        <a:gd name="connsiteX22" fmla="*/ 1618957 w 2908907"/>
                        <a:gd name="connsiteY22" fmla="*/ 2737636 h 3864850"/>
                        <a:gd name="connsiteX23" fmla="*/ 1644807 w 2908907"/>
                        <a:gd name="connsiteY23" fmla="*/ 2279406 h 3864850"/>
                        <a:gd name="connsiteX24" fmla="*/ 1522611 w 2908907"/>
                        <a:gd name="connsiteY24" fmla="*/ 2065566 h 3864850"/>
                        <a:gd name="connsiteX25" fmla="*/ 744793 w 2908907"/>
                        <a:gd name="connsiteY25" fmla="*/ 2067915 h 3864850"/>
                        <a:gd name="connsiteX26" fmla="*/ 624947 w 2908907"/>
                        <a:gd name="connsiteY26" fmla="*/ 2279406 h 3864850"/>
                        <a:gd name="connsiteX27" fmla="*/ 622598 w 2908907"/>
                        <a:gd name="connsiteY27" fmla="*/ 2739986 h 3864850"/>
                        <a:gd name="connsiteX28" fmla="*/ 817639 w 2908907"/>
                        <a:gd name="connsiteY28" fmla="*/ 2570792 h 3864850"/>
                        <a:gd name="connsiteX29" fmla="*/ 989183 w 2908907"/>
                        <a:gd name="connsiteY29" fmla="*/ 2906828 h 3864850"/>
                        <a:gd name="connsiteX30" fmla="*/ 1033830 w 2908907"/>
                        <a:gd name="connsiteY30" fmla="*/ 2631889 h 3864850"/>
                        <a:gd name="connsiteX31" fmla="*/ 963333 w 2908907"/>
                        <a:gd name="connsiteY31" fmla="*/ 2439198 h 3864850"/>
                        <a:gd name="connsiteX32" fmla="*/ 1045580 w 2908907"/>
                        <a:gd name="connsiteY32" fmla="*/ 2321703 h 3864850"/>
                        <a:gd name="connsiteX33" fmla="*/ 744793 w 2908907"/>
                        <a:gd name="connsiteY33" fmla="*/ 2067915 h 3864850"/>
                        <a:gd name="connsiteX0" fmla="*/ 1130078 w 2908909"/>
                        <a:gd name="connsiteY0" fmla="*/ 53 h 4021308"/>
                        <a:gd name="connsiteX1" fmla="*/ 1887485 w 2908909"/>
                        <a:gd name="connsiteY1" fmla="*/ 536424 h 4021308"/>
                        <a:gd name="connsiteX2" fmla="*/ 1870395 w 2908909"/>
                        <a:gd name="connsiteY2" fmla="*/ 1008112 h 4021308"/>
                        <a:gd name="connsiteX3" fmla="*/ 1804598 w 2908909"/>
                        <a:gd name="connsiteY3" fmla="*/ 1562688 h 4021308"/>
                        <a:gd name="connsiteX4" fmla="*/ 1640106 w 2908909"/>
                        <a:gd name="connsiteY4" fmla="*/ 1875225 h 4021308"/>
                        <a:gd name="connsiteX5" fmla="*/ 1818697 w 2908909"/>
                        <a:gd name="connsiteY5" fmla="*/ 2248858 h 4021308"/>
                        <a:gd name="connsiteX6" fmla="*/ 2615315 w 2908909"/>
                        <a:gd name="connsiteY6" fmla="*/ 2671840 h 4021308"/>
                        <a:gd name="connsiteX7" fmla="*/ 2908909 w 2908909"/>
                        <a:gd name="connsiteY7" fmla="*/ 3621769 h 4021308"/>
                        <a:gd name="connsiteX8" fmla="*/ 1494316 w 2908909"/>
                        <a:gd name="connsiteY8" fmla="*/ 4010364 h 4021308"/>
                        <a:gd name="connsiteX9" fmla="*/ 1187390 w 2908909"/>
                        <a:gd name="connsiteY9" fmla="*/ 3199018 h 4021308"/>
                        <a:gd name="connsiteX10" fmla="*/ 1 w 2908909"/>
                        <a:gd name="connsiteY10" fmla="*/ 2439324 h 4021308"/>
                        <a:gd name="connsiteX11" fmla="*/ 476905 w 2908909"/>
                        <a:gd name="connsiteY11" fmla="*/ 2230840 h 4021308"/>
                        <a:gd name="connsiteX12" fmla="*/ 688396 w 2908909"/>
                        <a:gd name="connsiteY12" fmla="*/ 1938672 h 4021308"/>
                        <a:gd name="connsiteX13" fmla="*/ 516853 w 2908909"/>
                        <a:gd name="connsiteY13" fmla="*/ 1590887 h 4021308"/>
                        <a:gd name="connsiteX14" fmla="*/ 375858 w 2908909"/>
                        <a:gd name="connsiteY14" fmla="*/ 994013 h 4021308"/>
                        <a:gd name="connsiteX15" fmla="*/ 412602 w 2908909"/>
                        <a:gd name="connsiteY15" fmla="*/ 437726 h 4021308"/>
                        <a:gd name="connsiteX16" fmla="*/ 1130078 w 2908909"/>
                        <a:gd name="connsiteY16" fmla="*/ 53 h 4021308"/>
                        <a:gd name="connsiteX17" fmla="*/ 1522613 w 2908909"/>
                        <a:gd name="connsiteY17" fmla="*/ 2065566 h 4021308"/>
                        <a:gd name="connsiteX18" fmla="*/ 1233575 w 2908909"/>
                        <a:gd name="connsiteY18" fmla="*/ 2307604 h 4021308"/>
                        <a:gd name="connsiteX19" fmla="*/ 1325223 w 2908909"/>
                        <a:gd name="connsiteY19" fmla="*/ 2432150 h 4021308"/>
                        <a:gd name="connsiteX20" fmla="*/ 1233576 w 2908909"/>
                        <a:gd name="connsiteY20" fmla="*/ 2643640 h 4021308"/>
                        <a:gd name="connsiteX21" fmla="*/ 1301722 w 2908909"/>
                        <a:gd name="connsiteY21" fmla="*/ 2911528 h 4021308"/>
                        <a:gd name="connsiteX22" fmla="*/ 1480316 w 2908909"/>
                        <a:gd name="connsiteY22" fmla="*/ 2580193 h 4021308"/>
                        <a:gd name="connsiteX23" fmla="*/ 1618959 w 2908909"/>
                        <a:gd name="connsiteY23" fmla="*/ 2737636 h 4021308"/>
                        <a:gd name="connsiteX24" fmla="*/ 1644809 w 2908909"/>
                        <a:gd name="connsiteY24" fmla="*/ 2279406 h 4021308"/>
                        <a:gd name="connsiteX25" fmla="*/ 1522613 w 2908909"/>
                        <a:gd name="connsiteY25" fmla="*/ 2065566 h 4021308"/>
                        <a:gd name="connsiteX26" fmla="*/ 744795 w 2908909"/>
                        <a:gd name="connsiteY26" fmla="*/ 2067915 h 4021308"/>
                        <a:gd name="connsiteX27" fmla="*/ 624949 w 2908909"/>
                        <a:gd name="connsiteY27" fmla="*/ 2279406 h 4021308"/>
                        <a:gd name="connsiteX28" fmla="*/ 622600 w 2908909"/>
                        <a:gd name="connsiteY28" fmla="*/ 2739986 h 4021308"/>
                        <a:gd name="connsiteX29" fmla="*/ 817641 w 2908909"/>
                        <a:gd name="connsiteY29" fmla="*/ 2570792 h 4021308"/>
                        <a:gd name="connsiteX30" fmla="*/ 989185 w 2908909"/>
                        <a:gd name="connsiteY30" fmla="*/ 2906828 h 4021308"/>
                        <a:gd name="connsiteX31" fmla="*/ 1033832 w 2908909"/>
                        <a:gd name="connsiteY31" fmla="*/ 2631889 h 4021308"/>
                        <a:gd name="connsiteX32" fmla="*/ 963335 w 2908909"/>
                        <a:gd name="connsiteY32" fmla="*/ 2439198 h 4021308"/>
                        <a:gd name="connsiteX33" fmla="*/ 1045582 w 2908909"/>
                        <a:gd name="connsiteY33" fmla="*/ 2321703 h 4021308"/>
                        <a:gd name="connsiteX34" fmla="*/ 744795 w 2908909"/>
                        <a:gd name="connsiteY34" fmla="*/ 2067915 h 4021308"/>
                        <a:gd name="connsiteX0" fmla="*/ 1130076 w 2908907"/>
                        <a:gd name="connsiteY0" fmla="*/ 53 h 4021308"/>
                        <a:gd name="connsiteX1" fmla="*/ 1887483 w 2908907"/>
                        <a:gd name="connsiteY1" fmla="*/ 536424 h 4021308"/>
                        <a:gd name="connsiteX2" fmla="*/ 1870393 w 2908907"/>
                        <a:gd name="connsiteY2" fmla="*/ 1008112 h 4021308"/>
                        <a:gd name="connsiteX3" fmla="*/ 1804596 w 2908907"/>
                        <a:gd name="connsiteY3" fmla="*/ 1562688 h 4021308"/>
                        <a:gd name="connsiteX4" fmla="*/ 1640104 w 2908907"/>
                        <a:gd name="connsiteY4" fmla="*/ 1875225 h 4021308"/>
                        <a:gd name="connsiteX5" fmla="*/ 1818695 w 2908907"/>
                        <a:gd name="connsiteY5" fmla="*/ 2248858 h 4021308"/>
                        <a:gd name="connsiteX6" fmla="*/ 2615313 w 2908907"/>
                        <a:gd name="connsiteY6" fmla="*/ 2671840 h 4021308"/>
                        <a:gd name="connsiteX7" fmla="*/ 2908907 w 2908907"/>
                        <a:gd name="connsiteY7" fmla="*/ 3621769 h 4021308"/>
                        <a:gd name="connsiteX8" fmla="*/ 1494314 w 2908907"/>
                        <a:gd name="connsiteY8" fmla="*/ 4010364 h 4021308"/>
                        <a:gd name="connsiteX9" fmla="*/ 1187388 w 2908907"/>
                        <a:gd name="connsiteY9" fmla="*/ 3199018 h 4021308"/>
                        <a:gd name="connsiteX10" fmla="*/ -1 w 2908907"/>
                        <a:gd name="connsiteY10" fmla="*/ 2439324 h 4021308"/>
                        <a:gd name="connsiteX11" fmla="*/ 476903 w 2908907"/>
                        <a:gd name="connsiteY11" fmla="*/ 2230840 h 4021308"/>
                        <a:gd name="connsiteX12" fmla="*/ 688394 w 2908907"/>
                        <a:gd name="connsiteY12" fmla="*/ 1938672 h 4021308"/>
                        <a:gd name="connsiteX13" fmla="*/ 516851 w 2908907"/>
                        <a:gd name="connsiteY13" fmla="*/ 1590887 h 4021308"/>
                        <a:gd name="connsiteX14" fmla="*/ 375856 w 2908907"/>
                        <a:gd name="connsiteY14" fmla="*/ 994013 h 4021308"/>
                        <a:gd name="connsiteX15" fmla="*/ 412600 w 2908907"/>
                        <a:gd name="connsiteY15" fmla="*/ 437726 h 4021308"/>
                        <a:gd name="connsiteX16" fmla="*/ 1130076 w 2908907"/>
                        <a:gd name="connsiteY16" fmla="*/ 53 h 4021308"/>
                        <a:gd name="connsiteX17" fmla="*/ 1522611 w 2908907"/>
                        <a:gd name="connsiteY17" fmla="*/ 2065566 h 4021308"/>
                        <a:gd name="connsiteX18" fmla="*/ 1233573 w 2908907"/>
                        <a:gd name="connsiteY18" fmla="*/ 2307604 h 4021308"/>
                        <a:gd name="connsiteX19" fmla="*/ 1325221 w 2908907"/>
                        <a:gd name="connsiteY19" fmla="*/ 2432150 h 4021308"/>
                        <a:gd name="connsiteX20" fmla="*/ 1233574 w 2908907"/>
                        <a:gd name="connsiteY20" fmla="*/ 2643640 h 4021308"/>
                        <a:gd name="connsiteX21" fmla="*/ 1301720 w 2908907"/>
                        <a:gd name="connsiteY21" fmla="*/ 2911528 h 4021308"/>
                        <a:gd name="connsiteX22" fmla="*/ 1480314 w 2908907"/>
                        <a:gd name="connsiteY22" fmla="*/ 2580193 h 4021308"/>
                        <a:gd name="connsiteX23" fmla="*/ 1618957 w 2908907"/>
                        <a:gd name="connsiteY23" fmla="*/ 2737636 h 4021308"/>
                        <a:gd name="connsiteX24" fmla="*/ 1644807 w 2908907"/>
                        <a:gd name="connsiteY24" fmla="*/ 2279406 h 4021308"/>
                        <a:gd name="connsiteX25" fmla="*/ 1522611 w 2908907"/>
                        <a:gd name="connsiteY25" fmla="*/ 2065566 h 4021308"/>
                        <a:gd name="connsiteX26" fmla="*/ 744793 w 2908907"/>
                        <a:gd name="connsiteY26" fmla="*/ 2067915 h 4021308"/>
                        <a:gd name="connsiteX27" fmla="*/ 624947 w 2908907"/>
                        <a:gd name="connsiteY27" fmla="*/ 2279406 h 4021308"/>
                        <a:gd name="connsiteX28" fmla="*/ 622598 w 2908907"/>
                        <a:gd name="connsiteY28" fmla="*/ 2739986 h 4021308"/>
                        <a:gd name="connsiteX29" fmla="*/ 817639 w 2908907"/>
                        <a:gd name="connsiteY29" fmla="*/ 2570792 h 4021308"/>
                        <a:gd name="connsiteX30" fmla="*/ 989183 w 2908907"/>
                        <a:gd name="connsiteY30" fmla="*/ 2906828 h 4021308"/>
                        <a:gd name="connsiteX31" fmla="*/ 1033830 w 2908907"/>
                        <a:gd name="connsiteY31" fmla="*/ 2631889 h 4021308"/>
                        <a:gd name="connsiteX32" fmla="*/ 963333 w 2908907"/>
                        <a:gd name="connsiteY32" fmla="*/ 2439198 h 4021308"/>
                        <a:gd name="connsiteX33" fmla="*/ 1045580 w 2908907"/>
                        <a:gd name="connsiteY33" fmla="*/ 2321703 h 4021308"/>
                        <a:gd name="connsiteX34" fmla="*/ 744793 w 2908907"/>
                        <a:gd name="connsiteY34" fmla="*/ 2067915 h 4021308"/>
                        <a:gd name="connsiteX0" fmla="*/ 1130078 w 2908909"/>
                        <a:gd name="connsiteY0" fmla="*/ 53 h 4021308"/>
                        <a:gd name="connsiteX1" fmla="*/ 1887485 w 2908909"/>
                        <a:gd name="connsiteY1" fmla="*/ 536424 h 4021308"/>
                        <a:gd name="connsiteX2" fmla="*/ 1870395 w 2908909"/>
                        <a:gd name="connsiteY2" fmla="*/ 1008112 h 4021308"/>
                        <a:gd name="connsiteX3" fmla="*/ 1804598 w 2908909"/>
                        <a:gd name="connsiteY3" fmla="*/ 1562688 h 4021308"/>
                        <a:gd name="connsiteX4" fmla="*/ 1640106 w 2908909"/>
                        <a:gd name="connsiteY4" fmla="*/ 1875225 h 4021308"/>
                        <a:gd name="connsiteX5" fmla="*/ 1818697 w 2908909"/>
                        <a:gd name="connsiteY5" fmla="*/ 2248858 h 4021308"/>
                        <a:gd name="connsiteX6" fmla="*/ 2615315 w 2908909"/>
                        <a:gd name="connsiteY6" fmla="*/ 2671840 h 4021308"/>
                        <a:gd name="connsiteX7" fmla="*/ 2908909 w 2908909"/>
                        <a:gd name="connsiteY7" fmla="*/ 3621769 h 4021308"/>
                        <a:gd name="connsiteX8" fmla="*/ 1494316 w 2908909"/>
                        <a:gd name="connsiteY8" fmla="*/ 4010364 h 4021308"/>
                        <a:gd name="connsiteX9" fmla="*/ 1187390 w 2908909"/>
                        <a:gd name="connsiteY9" fmla="*/ 3199018 h 4021308"/>
                        <a:gd name="connsiteX10" fmla="*/ 1 w 2908909"/>
                        <a:gd name="connsiteY10" fmla="*/ 2439324 h 4021308"/>
                        <a:gd name="connsiteX11" fmla="*/ 476905 w 2908909"/>
                        <a:gd name="connsiteY11" fmla="*/ 2230840 h 4021308"/>
                        <a:gd name="connsiteX12" fmla="*/ 688396 w 2908909"/>
                        <a:gd name="connsiteY12" fmla="*/ 1938672 h 4021308"/>
                        <a:gd name="connsiteX13" fmla="*/ 516853 w 2908909"/>
                        <a:gd name="connsiteY13" fmla="*/ 1590887 h 4021308"/>
                        <a:gd name="connsiteX14" fmla="*/ 375858 w 2908909"/>
                        <a:gd name="connsiteY14" fmla="*/ 994013 h 4021308"/>
                        <a:gd name="connsiteX15" fmla="*/ 412602 w 2908909"/>
                        <a:gd name="connsiteY15" fmla="*/ 437726 h 4021308"/>
                        <a:gd name="connsiteX16" fmla="*/ 1130078 w 2908909"/>
                        <a:gd name="connsiteY16" fmla="*/ 53 h 4021308"/>
                        <a:gd name="connsiteX17" fmla="*/ 1522613 w 2908909"/>
                        <a:gd name="connsiteY17" fmla="*/ 2065566 h 4021308"/>
                        <a:gd name="connsiteX18" fmla="*/ 1233575 w 2908909"/>
                        <a:gd name="connsiteY18" fmla="*/ 2307604 h 4021308"/>
                        <a:gd name="connsiteX19" fmla="*/ 1325223 w 2908909"/>
                        <a:gd name="connsiteY19" fmla="*/ 2432150 h 4021308"/>
                        <a:gd name="connsiteX20" fmla="*/ 1233576 w 2908909"/>
                        <a:gd name="connsiteY20" fmla="*/ 2643640 h 4021308"/>
                        <a:gd name="connsiteX21" fmla="*/ 1301722 w 2908909"/>
                        <a:gd name="connsiteY21" fmla="*/ 2911528 h 4021308"/>
                        <a:gd name="connsiteX22" fmla="*/ 1480316 w 2908909"/>
                        <a:gd name="connsiteY22" fmla="*/ 2580193 h 4021308"/>
                        <a:gd name="connsiteX23" fmla="*/ 1618959 w 2908909"/>
                        <a:gd name="connsiteY23" fmla="*/ 2737636 h 4021308"/>
                        <a:gd name="connsiteX24" fmla="*/ 1644809 w 2908909"/>
                        <a:gd name="connsiteY24" fmla="*/ 2279406 h 4021308"/>
                        <a:gd name="connsiteX25" fmla="*/ 1522613 w 2908909"/>
                        <a:gd name="connsiteY25" fmla="*/ 2065566 h 4021308"/>
                        <a:gd name="connsiteX26" fmla="*/ 744795 w 2908909"/>
                        <a:gd name="connsiteY26" fmla="*/ 2067915 h 4021308"/>
                        <a:gd name="connsiteX27" fmla="*/ 624949 w 2908909"/>
                        <a:gd name="connsiteY27" fmla="*/ 2279406 h 4021308"/>
                        <a:gd name="connsiteX28" fmla="*/ 622600 w 2908909"/>
                        <a:gd name="connsiteY28" fmla="*/ 2739986 h 4021308"/>
                        <a:gd name="connsiteX29" fmla="*/ 817641 w 2908909"/>
                        <a:gd name="connsiteY29" fmla="*/ 2570792 h 4021308"/>
                        <a:gd name="connsiteX30" fmla="*/ 989185 w 2908909"/>
                        <a:gd name="connsiteY30" fmla="*/ 2906828 h 4021308"/>
                        <a:gd name="connsiteX31" fmla="*/ 1033832 w 2908909"/>
                        <a:gd name="connsiteY31" fmla="*/ 2631889 h 4021308"/>
                        <a:gd name="connsiteX32" fmla="*/ 963335 w 2908909"/>
                        <a:gd name="connsiteY32" fmla="*/ 2439198 h 4021308"/>
                        <a:gd name="connsiteX33" fmla="*/ 1045582 w 2908909"/>
                        <a:gd name="connsiteY33" fmla="*/ 2321703 h 4021308"/>
                        <a:gd name="connsiteX34" fmla="*/ 744795 w 2908909"/>
                        <a:gd name="connsiteY34" fmla="*/ 2067915 h 4021308"/>
                        <a:gd name="connsiteX0" fmla="*/ 1130076 w 2808540"/>
                        <a:gd name="connsiteY0" fmla="*/ 53 h 4021308"/>
                        <a:gd name="connsiteX1" fmla="*/ 1887483 w 2808540"/>
                        <a:gd name="connsiteY1" fmla="*/ 536424 h 4021308"/>
                        <a:gd name="connsiteX2" fmla="*/ 1870393 w 2808540"/>
                        <a:gd name="connsiteY2" fmla="*/ 1008112 h 4021308"/>
                        <a:gd name="connsiteX3" fmla="*/ 1804596 w 2808540"/>
                        <a:gd name="connsiteY3" fmla="*/ 1562688 h 4021308"/>
                        <a:gd name="connsiteX4" fmla="*/ 1640104 w 2808540"/>
                        <a:gd name="connsiteY4" fmla="*/ 1875225 h 4021308"/>
                        <a:gd name="connsiteX5" fmla="*/ 1818695 w 2808540"/>
                        <a:gd name="connsiteY5" fmla="*/ 2248858 h 4021308"/>
                        <a:gd name="connsiteX6" fmla="*/ 2615313 w 2808540"/>
                        <a:gd name="connsiteY6" fmla="*/ 2671840 h 4021308"/>
                        <a:gd name="connsiteX7" fmla="*/ 2808539 w 2808540"/>
                        <a:gd name="connsiteY7" fmla="*/ 3621769 h 4021308"/>
                        <a:gd name="connsiteX8" fmla="*/ 1494314 w 2808540"/>
                        <a:gd name="connsiteY8" fmla="*/ 4010364 h 4021308"/>
                        <a:gd name="connsiteX9" fmla="*/ 1187388 w 2808540"/>
                        <a:gd name="connsiteY9" fmla="*/ 3199018 h 4021308"/>
                        <a:gd name="connsiteX10" fmla="*/ -1 w 2808540"/>
                        <a:gd name="connsiteY10" fmla="*/ 2439324 h 4021308"/>
                        <a:gd name="connsiteX11" fmla="*/ 476903 w 2808540"/>
                        <a:gd name="connsiteY11" fmla="*/ 2230840 h 4021308"/>
                        <a:gd name="connsiteX12" fmla="*/ 688394 w 2808540"/>
                        <a:gd name="connsiteY12" fmla="*/ 1938672 h 4021308"/>
                        <a:gd name="connsiteX13" fmla="*/ 516851 w 2808540"/>
                        <a:gd name="connsiteY13" fmla="*/ 1590887 h 4021308"/>
                        <a:gd name="connsiteX14" fmla="*/ 375856 w 2808540"/>
                        <a:gd name="connsiteY14" fmla="*/ 994013 h 4021308"/>
                        <a:gd name="connsiteX15" fmla="*/ 412600 w 2808540"/>
                        <a:gd name="connsiteY15" fmla="*/ 437726 h 4021308"/>
                        <a:gd name="connsiteX16" fmla="*/ 1130076 w 2808540"/>
                        <a:gd name="connsiteY16" fmla="*/ 53 h 4021308"/>
                        <a:gd name="connsiteX17" fmla="*/ 1522611 w 2808540"/>
                        <a:gd name="connsiteY17" fmla="*/ 2065566 h 4021308"/>
                        <a:gd name="connsiteX18" fmla="*/ 1233573 w 2808540"/>
                        <a:gd name="connsiteY18" fmla="*/ 2307604 h 4021308"/>
                        <a:gd name="connsiteX19" fmla="*/ 1325221 w 2808540"/>
                        <a:gd name="connsiteY19" fmla="*/ 2432150 h 4021308"/>
                        <a:gd name="connsiteX20" fmla="*/ 1233574 w 2808540"/>
                        <a:gd name="connsiteY20" fmla="*/ 2643640 h 4021308"/>
                        <a:gd name="connsiteX21" fmla="*/ 1301720 w 2808540"/>
                        <a:gd name="connsiteY21" fmla="*/ 2911528 h 4021308"/>
                        <a:gd name="connsiteX22" fmla="*/ 1480314 w 2808540"/>
                        <a:gd name="connsiteY22" fmla="*/ 2580193 h 4021308"/>
                        <a:gd name="connsiteX23" fmla="*/ 1618957 w 2808540"/>
                        <a:gd name="connsiteY23" fmla="*/ 2737636 h 4021308"/>
                        <a:gd name="connsiteX24" fmla="*/ 1644807 w 2808540"/>
                        <a:gd name="connsiteY24" fmla="*/ 2279406 h 4021308"/>
                        <a:gd name="connsiteX25" fmla="*/ 1522611 w 2808540"/>
                        <a:gd name="connsiteY25" fmla="*/ 2065566 h 4021308"/>
                        <a:gd name="connsiteX26" fmla="*/ 744793 w 2808540"/>
                        <a:gd name="connsiteY26" fmla="*/ 2067915 h 4021308"/>
                        <a:gd name="connsiteX27" fmla="*/ 624947 w 2808540"/>
                        <a:gd name="connsiteY27" fmla="*/ 2279406 h 4021308"/>
                        <a:gd name="connsiteX28" fmla="*/ 622598 w 2808540"/>
                        <a:gd name="connsiteY28" fmla="*/ 2739986 h 4021308"/>
                        <a:gd name="connsiteX29" fmla="*/ 817639 w 2808540"/>
                        <a:gd name="connsiteY29" fmla="*/ 2570792 h 4021308"/>
                        <a:gd name="connsiteX30" fmla="*/ 989183 w 2808540"/>
                        <a:gd name="connsiteY30" fmla="*/ 2906828 h 4021308"/>
                        <a:gd name="connsiteX31" fmla="*/ 1033830 w 2808540"/>
                        <a:gd name="connsiteY31" fmla="*/ 2631889 h 4021308"/>
                        <a:gd name="connsiteX32" fmla="*/ 963333 w 2808540"/>
                        <a:gd name="connsiteY32" fmla="*/ 2439198 h 4021308"/>
                        <a:gd name="connsiteX33" fmla="*/ 1045580 w 2808540"/>
                        <a:gd name="connsiteY33" fmla="*/ 2321703 h 4021308"/>
                        <a:gd name="connsiteX34" fmla="*/ 744793 w 2808540"/>
                        <a:gd name="connsiteY34" fmla="*/ 2067915 h 4021308"/>
                        <a:gd name="connsiteX0" fmla="*/ 1130078 w 2808540"/>
                        <a:gd name="connsiteY0" fmla="*/ 53 h 4025919"/>
                        <a:gd name="connsiteX1" fmla="*/ 1887485 w 2808540"/>
                        <a:gd name="connsiteY1" fmla="*/ 536424 h 4025919"/>
                        <a:gd name="connsiteX2" fmla="*/ 1870395 w 2808540"/>
                        <a:gd name="connsiteY2" fmla="*/ 1008112 h 4025919"/>
                        <a:gd name="connsiteX3" fmla="*/ 1804598 w 2808540"/>
                        <a:gd name="connsiteY3" fmla="*/ 1562688 h 4025919"/>
                        <a:gd name="connsiteX4" fmla="*/ 1640106 w 2808540"/>
                        <a:gd name="connsiteY4" fmla="*/ 1875225 h 4025919"/>
                        <a:gd name="connsiteX5" fmla="*/ 1818697 w 2808540"/>
                        <a:gd name="connsiteY5" fmla="*/ 2248858 h 4025919"/>
                        <a:gd name="connsiteX6" fmla="*/ 2615315 w 2808540"/>
                        <a:gd name="connsiteY6" fmla="*/ 2671840 h 4025919"/>
                        <a:gd name="connsiteX7" fmla="*/ 2808541 w 2808540"/>
                        <a:gd name="connsiteY7" fmla="*/ 3621769 h 4025919"/>
                        <a:gd name="connsiteX8" fmla="*/ 1494316 w 2808540"/>
                        <a:gd name="connsiteY8" fmla="*/ 4010364 h 4025919"/>
                        <a:gd name="connsiteX9" fmla="*/ 1187390 w 2808540"/>
                        <a:gd name="connsiteY9" fmla="*/ 3199018 h 4025919"/>
                        <a:gd name="connsiteX10" fmla="*/ 1 w 2808540"/>
                        <a:gd name="connsiteY10" fmla="*/ 2439324 h 4025919"/>
                        <a:gd name="connsiteX11" fmla="*/ 476905 w 2808540"/>
                        <a:gd name="connsiteY11" fmla="*/ 2230840 h 4025919"/>
                        <a:gd name="connsiteX12" fmla="*/ 688396 w 2808540"/>
                        <a:gd name="connsiteY12" fmla="*/ 1938672 h 4025919"/>
                        <a:gd name="connsiteX13" fmla="*/ 516853 w 2808540"/>
                        <a:gd name="connsiteY13" fmla="*/ 1590887 h 4025919"/>
                        <a:gd name="connsiteX14" fmla="*/ 375858 w 2808540"/>
                        <a:gd name="connsiteY14" fmla="*/ 994013 h 4025919"/>
                        <a:gd name="connsiteX15" fmla="*/ 412602 w 2808540"/>
                        <a:gd name="connsiteY15" fmla="*/ 437726 h 4025919"/>
                        <a:gd name="connsiteX16" fmla="*/ 1130078 w 2808540"/>
                        <a:gd name="connsiteY16" fmla="*/ 53 h 4025919"/>
                        <a:gd name="connsiteX17" fmla="*/ 1522613 w 2808540"/>
                        <a:gd name="connsiteY17" fmla="*/ 2065566 h 4025919"/>
                        <a:gd name="connsiteX18" fmla="*/ 1233575 w 2808540"/>
                        <a:gd name="connsiteY18" fmla="*/ 2307604 h 4025919"/>
                        <a:gd name="connsiteX19" fmla="*/ 1325223 w 2808540"/>
                        <a:gd name="connsiteY19" fmla="*/ 2432150 h 4025919"/>
                        <a:gd name="connsiteX20" fmla="*/ 1233576 w 2808540"/>
                        <a:gd name="connsiteY20" fmla="*/ 2643640 h 4025919"/>
                        <a:gd name="connsiteX21" fmla="*/ 1301722 w 2808540"/>
                        <a:gd name="connsiteY21" fmla="*/ 2911528 h 4025919"/>
                        <a:gd name="connsiteX22" fmla="*/ 1480316 w 2808540"/>
                        <a:gd name="connsiteY22" fmla="*/ 2580193 h 4025919"/>
                        <a:gd name="connsiteX23" fmla="*/ 1618959 w 2808540"/>
                        <a:gd name="connsiteY23" fmla="*/ 2737636 h 4025919"/>
                        <a:gd name="connsiteX24" fmla="*/ 1644809 w 2808540"/>
                        <a:gd name="connsiteY24" fmla="*/ 2279406 h 4025919"/>
                        <a:gd name="connsiteX25" fmla="*/ 1522613 w 2808540"/>
                        <a:gd name="connsiteY25" fmla="*/ 2065566 h 4025919"/>
                        <a:gd name="connsiteX26" fmla="*/ 744795 w 2808540"/>
                        <a:gd name="connsiteY26" fmla="*/ 2067915 h 4025919"/>
                        <a:gd name="connsiteX27" fmla="*/ 624949 w 2808540"/>
                        <a:gd name="connsiteY27" fmla="*/ 2279406 h 4025919"/>
                        <a:gd name="connsiteX28" fmla="*/ 622600 w 2808540"/>
                        <a:gd name="connsiteY28" fmla="*/ 2739986 h 4025919"/>
                        <a:gd name="connsiteX29" fmla="*/ 817641 w 2808540"/>
                        <a:gd name="connsiteY29" fmla="*/ 2570792 h 4025919"/>
                        <a:gd name="connsiteX30" fmla="*/ 989185 w 2808540"/>
                        <a:gd name="connsiteY30" fmla="*/ 2906828 h 4025919"/>
                        <a:gd name="connsiteX31" fmla="*/ 1033832 w 2808540"/>
                        <a:gd name="connsiteY31" fmla="*/ 2631889 h 4025919"/>
                        <a:gd name="connsiteX32" fmla="*/ 963335 w 2808540"/>
                        <a:gd name="connsiteY32" fmla="*/ 2439198 h 4025919"/>
                        <a:gd name="connsiteX33" fmla="*/ 1045582 w 2808540"/>
                        <a:gd name="connsiteY33" fmla="*/ 2321703 h 4025919"/>
                        <a:gd name="connsiteX34" fmla="*/ 744795 w 2808540"/>
                        <a:gd name="connsiteY34" fmla="*/ 2067915 h 4025919"/>
                        <a:gd name="connsiteX0" fmla="*/ 1130076 w 2808540"/>
                        <a:gd name="connsiteY0" fmla="*/ 53 h 4025919"/>
                        <a:gd name="connsiteX1" fmla="*/ 1887483 w 2808540"/>
                        <a:gd name="connsiteY1" fmla="*/ 536424 h 4025919"/>
                        <a:gd name="connsiteX2" fmla="*/ 1870393 w 2808540"/>
                        <a:gd name="connsiteY2" fmla="*/ 1008112 h 4025919"/>
                        <a:gd name="connsiteX3" fmla="*/ 1804596 w 2808540"/>
                        <a:gd name="connsiteY3" fmla="*/ 1562688 h 4025919"/>
                        <a:gd name="connsiteX4" fmla="*/ 1640104 w 2808540"/>
                        <a:gd name="connsiteY4" fmla="*/ 1875225 h 4025919"/>
                        <a:gd name="connsiteX5" fmla="*/ 1818695 w 2808540"/>
                        <a:gd name="connsiteY5" fmla="*/ 2248858 h 4025919"/>
                        <a:gd name="connsiteX6" fmla="*/ 2615314 w 2808540"/>
                        <a:gd name="connsiteY6" fmla="*/ 2762172 h 4025919"/>
                        <a:gd name="connsiteX7" fmla="*/ 2808539 w 2808540"/>
                        <a:gd name="connsiteY7" fmla="*/ 3621769 h 4025919"/>
                        <a:gd name="connsiteX8" fmla="*/ 1494314 w 2808540"/>
                        <a:gd name="connsiteY8" fmla="*/ 4010364 h 4025919"/>
                        <a:gd name="connsiteX9" fmla="*/ 1187388 w 2808540"/>
                        <a:gd name="connsiteY9" fmla="*/ 3199018 h 4025919"/>
                        <a:gd name="connsiteX10" fmla="*/ -1 w 2808540"/>
                        <a:gd name="connsiteY10" fmla="*/ 2439324 h 4025919"/>
                        <a:gd name="connsiteX11" fmla="*/ 476903 w 2808540"/>
                        <a:gd name="connsiteY11" fmla="*/ 2230840 h 4025919"/>
                        <a:gd name="connsiteX12" fmla="*/ 688394 w 2808540"/>
                        <a:gd name="connsiteY12" fmla="*/ 1938672 h 4025919"/>
                        <a:gd name="connsiteX13" fmla="*/ 516851 w 2808540"/>
                        <a:gd name="connsiteY13" fmla="*/ 1590887 h 4025919"/>
                        <a:gd name="connsiteX14" fmla="*/ 375856 w 2808540"/>
                        <a:gd name="connsiteY14" fmla="*/ 994013 h 4025919"/>
                        <a:gd name="connsiteX15" fmla="*/ 412600 w 2808540"/>
                        <a:gd name="connsiteY15" fmla="*/ 437726 h 4025919"/>
                        <a:gd name="connsiteX16" fmla="*/ 1130076 w 2808540"/>
                        <a:gd name="connsiteY16" fmla="*/ 53 h 4025919"/>
                        <a:gd name="connsiteX17" fmla="*/ 1522611 w 2808540"/>
                        <a:gd name="connsiteY17" fmla="*/ 2065566 h 4025919"/>
                        <a:gd name="connsiteX18" fmla="*/ 1233573 w 2808540"/>
                        <a:gd name="connsiteY18" fmla="*/ 2307604 h 4025919"/>
                        <a:gd name="connsiteX19" fmla="*/ 1325221 w 2808540"/>
                        <a:gd name="connsiteY19" fmla="*/ 2432150 h 4025919"/>
                        <a:gd name="connsiteX20" fmla="*/ 1233574 w 2808540"/>
                        <a:gd name="connsiteY20" fmla="*/ 2643640 h 4025919"/>
                        <a:gd name="connsiteX21" fmla="*/ 1301720 w 2808540"/>
                        <a:gd name="connsiteY21" fmla="*/ 2911528 h 4025919"/>
                        <a:gd name="connsiteX22" fmla="*/ 1480314 w 2808540"/>
                        <a:gd name="connsiteY22" fmla="*/ 2580193 h 4025919"/>
                        <a:gd name="connsiteX23" fmla="*/ 1618957 w 2808540"/>
                        <a:gd name="connsiteY23" fmla="*/ 2737636 h 4025919"/>
                        <a:gd name="connsiteX24" fmla="*/ 1644807 w 2808540"/>
                        <a:gd name="connsiteY24" fmla="*/ 2279406 h 4025919"/>
                        <a:gd name="connsiteX25" fmla="*/ 1522611 w 2808540"/>
                        <a:gd name="connsiteY25" fmla="*/ 2065566 h 4025919"/>
                        <a:gd name="connsiteX26" fmla="*/ 744793 w 2808540"/>
                        <a:gd name="connsiteY26" fmla="*/ 2067915 h 4025919"/>
                        <a:gd name="connsiteX27" fmla="*/ 624947 w 2808540"/>
                        <a:gd name="connsiteY27" fmla="*/ 2279406 h 4025919"/>
                        <a:gd name="connsiteX28" fmla="*/ 622598 w 2808540"/>
                        <a:gd name="connsiteY28" fmla="*/ 2739986 h 4025919"/>
                        <a:gd name="connsiteX29" fmla="*/ 817639 w 2808540"/>
                        <a:gd name="connsiteY29" fmla="*/ 2570792 h 4025919"/>
                        <a:gd name="connsiteX30" fmla="*/ 989183 w 2808540"/>
                        <a:gd name="connsiteY30" fmla="*/ 2906828 h 4025919"/>
                        <a:gd name="connsiteX31" fmla="*/ 1033830 w 2808540"/>
                        <a:gd name="connsiteY31" fmla="*/ 2631889 h 4025919"/>
                        <a:gd name="connsiteX32" fmla="*/ 963333 w 2808540"/>
                        <a:gd name="connsiteY32" fmla="*/ 2439198 h 4025919"/>
                        <a:gd name="connsiteX33" fmla="*/ 1045580 w 2808540"/>
                        <a:gd name="connsiteY33" fmla="*/ 2321703 h 4025919"/>
                        <a:gd name="connsiteX34" fmla="*/ 744793 w 2808540"/>
                        <a:gd name="connsiteY34" fmla="*/ 2067915 h 4025919"/>
                        <a:gd name="connsiteX0" fmla="*/ 1130078 w 2808540"/>
                        <a:gd name="connsiteY0" fmla="*/ 53 h 4025919"/>
                        <a:gd name="connsiteX1" fmla="*/ 1887485 w 2808540"/>
                        <a:gd name="connsiteY1" fmla="*/ 536424 h 4025919"/>
                        <a:gd name="connsiteX2" fmla="*/ 1870395 w 2808540"/>
                        <a:gd name="connsiteY2" fmla="*/ 1008112 h 4025919"/>
                        <a:gd name="connsiteX3" fmla="*/ 1804598 w 2808540"/>
                        <a:gd name="connsiteY3" fmla="*/ 1562688 h 4025919"/>
                        <a:gd name="connsiteX4" fmla="*/ 1589922 w 2808540"/>
                        <a:gd name="connsiteY4" fmla="*/ 1895298 h 4025919"/>
                        <a:gd name="connsiteX5" fmla="*/ 1818697 w 2808540"/>
                        <a:gd name="connsiteY5" fmla="*/ 2248858 h 4025919"/>
                        <a:gd name="connsiteX6" fmla="*/ 2615316 w 2808540"/>
                        <a:gd name="connsiteY6" fmla="*/ 2762172 h 4025919"/>
                        <a:gd name="connsiteX7" fmla="*/ 2808541 w 2808540"/>
                        <a:gd name="connsiteY7" fmla="*/ 3621769 h 4025919"/>
                        <a:gd name="connsiteX8" fmla="*/ 1494316 w 2808540"/>
                        <a:gd name="connsiteY8" fmla="*/ 4010364 h 4025919"/>
                        <a:gd name="connsiteX9" fmla="*/ 1187390 w 2808540"/>
                        <a:gd name="connsiteY9" fmla="*/ 3199018 h 4025919"/>
                        <a:gd name="connsiteX10" fmla="*/ 1 w 2808540"/>
                        <a:gd name="connsiteY10" fmla="*/ 2439324 h 4025919"/>
                        <a:gd name="connsiteX11" fmla="*/ 476905 w 2808540"/>
                        <a:gd name="connsiteY11" fmla="*/ 2230840 h 4025919"/>
                        <a:gd name="connsiteX12" fmla="*/ 688396 w 2808540"/>
                        <a:gd name="connsiteY12" fmla="*/ 1938672 h 4025919"/>
                        <a:gd name="connsiteX13" fmla="*/ 516853 w 2808540"/>
                        <a:gd name="connsiteY13" fmla="*/ 1590887 h 4025919"/>
                        <a:gd name="connsiteX14" fmla="*/ 375858 w 2808540"/>
                        <a:gd name="connsiteY14" fmla="*/ 994013 h 4025919"/>
                        <a:gd name="connsiteX15" fmla="*/ 412602 w 2808540"/>
                        <a:gd name="connsiteY15" fmla="*/ 437726 h 4025919"/>
                        <a:gd name="connsiteX16" fmla="*/ 1130078 w 2808540"/>
                        <a:gd name="connsiteY16" fmla="*/ 53 h 4025919"/>
                        <a:gd name="connsiteX17" fmla="*/ 1522613 w 2808540"/>
                        <a:gd name="connsiteY17" fmla="*/ 2065566 h 4025919"/>
                        <a:gd name="connsiteX18" fmla="*/ 1233575 w 2808540"/>
                        <a:gd name="connsiteY18" fmla="*/ 2307604 h 4025919"/>
                        <a:gd name="connsiteX19" fmla="*/ 1325223 w 2808540"/>
                        <a:gd name="connsiteY19" fmla="*/ 2432150 h 4025919"/>
                        <a:gd name="connsiteX20" fmla="*/ 1233576 w 2808540"/>
                        <a:gd name="connsiteY20" fmla="*/ 2643640 h 4025919"/>
                        <a:gd name="connsiteX21" fmla="*/ 1301722 w 2808540"/>
                        <a:gd name="connsiteY21" fmla="*/ 2911528 h 4025919"/>
                        <a:gd name="connsiteX22" fmla="*/ 1480316 w 2808540"/>
                        <a:gd name="connsiteY22" fmla="*/ 2580193 h 4025919"/>
                        <a:gd name="connsiteX23" fmla="*/ 1618959 w 2808540"/>
                        <a:gd name="connsiteY23" fmla="*/ 2737636 h 4025919"/>
                        <a:gd name="connsiteX24" fmla="*/ 1644809 w 2808540"/>
                        <a:gd name="connsiteY24" fmla="*/ 2279406 h 4025919"/>
                        <a:gd name="connsiteX25" fmla="*/ 1522613 w 2808540"/>
                        <a:gd name="connsiteY25" fmla="*/ 2065566 h 4025919"/>
                        <a:gd name="connsiteX26" fmla="*/ 744795 w 2808540"/>
                        <a:gd name="connsiteY26" fmla="*/ 2067915 h 4025919"/>
                        <a:gd name="connsiteX27" fmla="*/ 624949 w 2808540"/>
                        <a:gd name="connsiteY27" fmla="*/ 2279406 h 4025919"/>
                        <a:gd name="connsiteX28" fmla="*/ 622600 w 2808540"/>
                        <a:gd name="connsiteY28" fmla="*/ 2739986 h 4025919"/>
                        <a:gd name="connsiteX29" fmla="*/ 817641 w 2808540"/>
                        <a:gd name="connsiteY29" fmla="*/ 2570792 h 4025919"/>
                        <a:gd name="connsiteX30" fmla="*/ 989185 w 2808540"/>
                        <a:gd name="connsiteY30" fmla="*/ 2906828 h 4025919"/>
                        <a:gd name="connsiteX31" fmla="*/ 1033832 w 2808540"/>
                        <a:gd name="connsiteY31" fmla="*/ 2631889 h 4025919"/>
                        <a:gd name="connsiteX32" fmla="*/ 963335 w 2808540"/>
                        <a:gd name="connsiteY32" fmla="*/ 2439198 h 4025919"/>
                        <a:gd name="connsiteX33" fmla="*/ 1045582 w 2808540"/>
                        <a:gd name="connsiteY33" fmla="*/ 2321703 h 4025919"/>
                        <a:gd name="connsiteX34" fmla="*/ 744795 w 2808540"/>
                        <a:gd name="connsiteY34" fmla="*/ 2067915 h 4025919"/>
                        <a:gd name="connsiteX0" fmla="*/ 1130076 w 2808540"/>
                        <a:gd name="connsiteY0" fmla="*/ 53 h 4025919"/>
                        <a:gd name="connsiteX1" fmla="*/ 1887483 w 2808540"/>
                        <a:gd name="connsiteY1" fmla="*/ 536424 h 4025919"/>
                        <a:gd name="connsiteX2" fmla="*/ 1870393 w 2808540"/>
                        <a:gd name="connsiteY2" fmla="*/ 1008112 h 4025919"/>
                        <a:gd name="connsiteX3" fmla="*/ 1804596 w 2808540"/>
                        <a:gd name="connsiteY3" fmla="*/ 1562688 h 4025919"/>
                        <a:gd name="connsiteX4" fmla="*/ 1589920 w 2808540"/>
                        <a:gd name="connsiteY4" fmla="*/ 1895298 h 4025919"/>
                        <a:gd name="connsiteX5" fmla="*/ 1818695 w 2808540"/>
                        <a:gd name="connsiteY5" fmla="*/ 2248858 h 4025919"/>
                        <a:gd name="connsiteX6" fmla="*/ 2615314 w 2808540"/>
                        <a:gd name="connsiteY6" fmla="*/ 2762172 h 4025919"/>
                        <a:gd name="connsiteX7" fmla="*/ 2808539 w 2808540"/>
                        <a:gd name="connsiteY7" fmla="*/ 3621769 h 4025919"/>
                        <a:gd name="connsiteX8" fmla="*/ 1494314 w 2808540"/>
                        <a:gd name="connsiteY8" fmla="*/ 4010364 h 4025919"/>
                        <a:gd name="connsiteX9" fmla="*/ 1187388 w 2808540"/>
                        <a:gd name="connsiteY9" fmla="*/ 3199018 h 4025919"/>
                        <a:gd name="connsiteX10" fmla="*/ -1 w 2808540"/>
                        <a:gd name="connsiteY10" fmla="*/ 2439324 h 4025919"/>
                        <a:gd name="connsiteX11" fmla="*/ 476903 w 2808540"/>
                        <a:gd name="connsiteY11" fmla="*/ 2230840 h 4025919"/>
                        <a:gd name="connsiteX12" fmla="*/ 688394 w 2808540"/>
                        <a:gd name="connsiteY12" fmla="*/ 1938672 h 4025919"/>
                        <a:gd name="connsiteX13" fmla="*/ 516851 w 2808540"/>
                        <a:gd name="connsiteY13" fmla="*/ 1590887 h 4025919"/>
                        <a:gd name="connsiteX14" fmla="*/ 375856 w 2808540"/>
                        <a:gd name="connsiteY14" fmla="*/ 994013 h 4025919"/>
                        <a:gd name="connsiteX15" fmla="*/ 412600 w 2808540"/>
                        <a:gd name="connsiteY15" fmla="*/ 437726 h 4025919"/>
                        <a:gd name="connsiteX16" fmla="*/ 1130076 w 2808540"/>
                        <a:gd name="connsiteY16" fmla="*/ 53 h 4025919"/>
                        <a:gd name="connsiteX17" fmla="*/ 1522611 w 2808540"/>
                        <a:gd name="connsiteY17" fmla="*/ 2065566 h 4025919"/>
                        <a:gd name="connsiteX18" fmla="*/ 1233573 w 2808540"/>
                        <a:gd name="connsiteY18" fmla="*/ 2307604 h 4025919"/>
                        <a:gd name="connsiteX19" fmla="*/ 1325221 w 2808540"/>
                        <a:gd name="connsiteY19" fmla="*/ 2432150 h 4025919"/>
                        <a:gd name="connsiteX20" fmla="*/ 1233574 w 2808540"/>
                        <a:gd name="connsiteY20" fmla="*/ 2643640 h 4025919"/>
                        <a:gd name="connsiteX21" fmla="*/ 1301720 w 2808540"/>
                        <a:gd name="connsiteY21" fmla="*/ 2911528 h 4025919"/>
                        <a:gd name="connsiteX22" fmla="*/ 1480314 w 2808540"/>
                        <a:gd name="connsiteY22" fmla="*/ 2580193 h 4025919"/>
                        <a:gd name="connsiteX23" fmla="*/ 1618957 w 2808540"/>
                        <a:gd name="connsiteY23" fmla="*/ 2737636 h 4025919"/>
                        <a:gd name="connsiteX24" fmla="*/ 1644807 w 2808540"/>
                        <a:gd name="connsiteY24" fmla="*/ 2279406 h 4025919"/>
                        <a:gd name="connsiteX25" fmla="*/ 1522611 w 2808540"/>
                        <a:gd name="connsiteY25" fmla="*/ 2065566 h 4025919"/>
                        <a:gd name="connsiteX26" fmla="*/ 744793 w 2808540"/>
                        <a:gd name="connsiteY26" fmla="*/ 2067915 h 4025919"/>
                        <a:gd name="connsiteX27" fmla="*/ 624947 w 2808540"/>
                        <a:gd name="connsiteY27" fmla="*/ 2279406 h 4025919"/>
                        <a:gd name="connsiteX28" fmla="*/ 622598 w 2808540"/>
                        <a:gd name="connsiteY28" fmla="*/ 2739986 h 4025919"/>
                        <a:gd name="connsiteX29" fmla="*/ 817639 w 2808540"/>
                        <a:gd name="connsiteY29" fmla="*/ 2570792 h 4025919"/>
                        <a:gd name="connsiteX30" fmla="*/ 989183 w 2808540"/>
                        <a:gd name="connsiteY30" fmla="*/ 2906828 h 4025919"/>
                        <a:gd name="connsiteX31" fmla="*/ 1033830 w 2808540"/>
                        <a:gd name="connsiteY31" fmla="*/ 2631889 h 4025919"/>
                        <a:gd name="connsiteX32" fmla="*/ 963333 w 2808540"/>
                        <a:gd name="connsiteY32" fmla="*/ 2439198 h 4025919"/>
                        <a:gd name="connsiteX33" fmla="*/ 1045580 w 2808540"/>
                        <a:gd name="connsiteY33" fmla="*/ 2321703 h 4025919"/>
                        <a:gd name="connsiteX34" fmla="*/ 744793 w 2808540"/>
                        <a:gd name="connsiteY34" fmla="*/ 2067915 h 4025919"/>
                        <a:gd name="connsiteX0" fmla="*/ 1130078 w 2808540"/>
                        <a:gd name="connsiteY0" fmla="*/ 53 h 4025919"/>
                        <a:gd name="connsiteX1" fmla="*/ 1887485 w 2808540"/>
                        <a:gd name="connsiteY1" fmla="*/ 536424 h 4025919"/>
                        <a:gd name="connsiteX2" fmla="*/ 1870395 w 2808540"/>
                        <a:gd name="connsiteY2" fmla="*/ 1008112 h 4025919"/>
                        <a:gd name="connsiteX3" fmla="*/ 1804598 w 2808540"/>
                        <a:gd name="connsiteY3" fmla="*/ 1562688 h 4025919"/>
                        <a:gd name="connsiteX4" fmla="*/ 1589922 w 2808540"/>
                        <a:gd name="connsiteY4" fmla="*/ 1895298 h 4025919"/>
                        <a:gd name="connsiteX5" fmla="*/ 1818697 w 2808540"/>
                        <a:gd name="connsiteY5" fmla="*/ 2248858 h 4025919"/>
                        <a:gd name="connsiteX6" fmla="*/ 2615316 w 2808540"/>
                        <a:gd name="connsiteY6" fmla="*/ 2762172 h 4025919"/>
                        <a:gd name="connsiteX7" fmla="*/ 2808541 w 2808540"/>
                        <a:gd name="connsiteY7" fmla="*/ 3621769 h 4025919"/>
                        <a:gd name="connsiteX8" fmla="*/ 1494316 w 2808540"/>
                        <a:gd name="connsiteY8" fmla="*/ 4010364 h 4025919"/>
                        <a:gd name="connsiteX9" fmla="*/ 1187390 w 2808540"/>
                        <a:gd name="connsiteY9" fmla="*/ 3199018 h 4025919"/>
                        <a:gd name="connsiteX10" fmla="*/ 1 w 2808540"/>
                        <a:gd name="connsiteY10" fmla="*/ 2439324 h 4025919"/>
                        <a:gd name="connsiteX11" fmla="*/ 476905 w 2808540"/>
                        <a:gd name="connsiteY11" fmla="*/ 2230840 h 4025919"/>
                        <a:gd name="connsiteX12" fmla="*/ 688396 w 2808540"/>
                        <a:gd name="connsiteY12" fmla="*/ 1938672 h 4025919"/>
                        <a:gd name="connsiteX13" fmla="*/ 516853 w 2808540"/>
                        <a:gd name="connsiteY13" fmla="*/ 1590887 h 4025919"/>
                        <a:gd name="connsiteX14" fmla="*/ 375858 w 2808540"/>
                        <a:gd name="connsiteY14" fmla="*/ 994013 h 4025919"/>
                        <a:gd name="connsiteX15" fmla="*/ 412602 w 2808540"/>
                        <a:gd name="connsiteY15" fmla="*/ 437726 h 4025919"/>
                        <a:gd name="connsiteX16" fmla="*/ 1130078 w 2808540"/>
                        <a:gd name="connsiteY16" fmla="*/ 53 h 4025919"/>
                        <a:gd name="connsiteX17" fmla="*/ 1522613 w 2808540"/>
                        <a:gd name="connsiteY17" fmla="*/ 2065566 h 4025919"/>
                        <a:gd name="connsiteX18" fmla="*/ 1233575 w 2808540"/>
                        <a:gd name="connsiteY18" fmla="*/ 2307604 h 4025919"/>
                        <a:gd name="connsiteX19" fmla="*/ 1325223 w 2808540"/>
                        <a:gd name="connsiteY19" fmla="*/ 2432150 h 4025919"/>
                        <a:gd name="connsiteX20" fmla="*/ 1233576 w 2808540"/>
                        <a:gd name="connsiteY20" fmla="*/ 2643640 h 4025919"/>
                        <a:gd name="connsiteX21" fmla="*/ 1301722 w 2808540"/>
                        <a:gd name="connsiteY21" fmla="*/ 2911528 h 4025919"/>
                        <a:gd name="connsiteX22" fmla="*/ 1480316 w 2808540"/>
                        <a:gd name="connsiteY22" fmla="*/ 2580193 h 4025919"/>
                        <a:gd name="connsiteX23" fmla="*/ 1618959 w 2808540"/>
                        <a:gd name="connsiteY23" fmla="*/ 2737636 h 4025919"/>
                        <a:gd name="connsiteX24" fmla="*/ 1644809 w 2808540"/>
                        <a:gd name="connsiteY24" fmla="*/ 2279406 h 4025919"/>
                        <a:gd name="connsiteX25" fmla="*/ 1522613 w 2808540"/>
                        <a:gd name="connsiteY25" fmla="*/ 2065566 h 4025919"/>
                        <a:gd name="connsiteX26" fmla="*/ 744795 w 2808540"/>
                        <a:gd name="connsiteY26" fmla="*/ 2067915 h 4025919"/>
                        <a:gd name="connsiteX27" fmla="*/ 624949 w 2808540"/>
                        <a:gd name="connsiteY27" fmla="*/ 2279406 h 4025919"/>
                        <a:gd name="connsiteX28" fmla="*/ 622600 w 2808540"/>
                        <a:gd name="connsiteY28" fmla="*/ 2739986 h 4025919"/>
                        <a:gd name="connsiteX29" fmla="*/ 817641 w 2808540"/>
                        <a:gd name="connsiteY29" fmla="*/ 2570792 h 4025919"/>
                        <a:gd name="connsiteX30" fmla="*/ 989185 w 2808540"/>
                        <a:gd name="connsiteY30" fmla="*/ 2906828 h 4025919"/>
                        <a:gd name="connsiteX31" fmla="*/ 1033832 w 2808540"/>
                        <a:gd name="connsiteY31" fmla="*/ 2631889 h 4025919"/>
                        <a:gd name="connsiteX32" fmla="*/ 963335 w 2808540"/>
                        <a:gd name="connsiteY32" fmla="*/ 2439198 h 4025919"/>
                        <a:gd name="connsiteX33" fmla="*/ 1045582 w 2808540"/>
                        <a:gd name="connsiteY33" fmla="*/ 2321703 h 4025919"/>
                        <a:gd name="connsiteX34" fmla="*/ 744795 w 2808540"/>
                        <a:gd name="connsiteY34" fmla="*/ 2067915 h 4025919"/>
                        <a:gd name="connsiteX0" fmla="*/ 1130076 w 2808540"/>
                        <a:gd name="connsiteY0" fmla="*/ 53 h 4025919"/>
                        <a:gd name="connsiteX1" fmla="*/ 1887483 w 2808540"/>
                        <a:gd name="connsiteY1" fmla="*/ 536424 h 4025919"/>
                        <a:gd name="connsiteX2" fmla="*/ 1870393 w 2808540"/>
                        <a:gd name="connsiteY2" fmla="*/ 1008112 h 4025919"/>
                        <a:gd name="connsiteX3" fmla="*/ 1804596 w 2808540"/>
                        <a:gd name="connsiteY3" fmla="*/ 1562688 h 4025919"/>
                        <a:gd name="connsiteX4" fmla="*/ 1589920 w 2808540"/>
                        <a:gd name="connsiteY4" fmla="*/ 1895298 h 4025919"/>
                        <a:gd name="connsiteX5" fmla="*/ 1818695 w 2808540"/>
                        <a:gd name="connsiteY5" fmla="*/ 2248858 h 4025919"/>
                        <a:gd name="connsiteX6" fmla="*/ 2615314 w 2808540"/>
                        <a:gd name="connsiteY6" fmla="*/ 2762172 h 4025919"/>
                        <a:gd name="connsiteX7" fmla="*/ 2808539 w 2808540"/>
                        <a:gd name="connsiteY7" fmla="*/ 3621769 h 4025919"/>
                        <a:gd name="connsiteX8" fmla="*/ 1494314 w 2808540"/>
                        <a:gd name="connsiteY8" fmla="*/ 4010364 h 4025919"/>
                        <a:gd name="connsiteX9" fmla="*/ 1187388 w 2808540"/>
                        <a:gd name="connsiteY9" fmla="*/ 3199018 h 4025919"/>
                        <a:gd name="connsiteX10" fmla="*/ -1 w 2808540"/>
                        <a:gd name="connsiteY10" fmla="*/ 2439324 h 4025919"/>
                        <a:gd name="connsiteX11" fmla="*/ 476903 w 2808540"/>
                        <a:gd name="connsiteY11" fmla="*/ 2230840 h 4025919"/>
                        <a:gd name="connsiteX12" fmla="*/ 688394 w 2808540"/>
                        <a:gd name="connsiteY12" fmla="*/ 1938672 h 4025919"/>
                        <a:gd name="connsiteX13" fmla="*/ 516851 w 2808540"/>
                        <a:gd name="connsiteY13" fmla="*/ 1590887 h 4025919"/>
                        <a:gd name="connsiteX14" fmla="*/ 375856 w 2808540"/>
                        <a:gd name="connsiteY14" fmla="*/ 994013 h 4025919"/>
                        <a:gd name="connsiteX15" fmla="*/ 412600 w 2808540"/>
                        <a:gd name="connsiteY15" fmla="*/ 437726 h 4025919"/>
                        <a:gd name="connsiteX16" fmla="*/ 1130076 w 2808540"/>
                        <a:gd name="connsiteY16" fmla="*/ 53 h 4025919"/>
                        <a:gd name="connsiteX17" fmla="*/ 1522611 w 2808540"/>
                        <a:gd name="connsiteY17" fmla="*/ 2065566 h 4025919"/>
                        <a:gd name="connsiteX18" fmla="*/ 1233573 w 2808540"/>
                        <a:gd name="connsiteY18" fmla="*/ 2307604 h 4025919"/>
                        <a:gd name="connsiteX19" fmla="*/ 1325221 w 2808540"/>
                        <a:gd name="connsiteY19" fmla="*/ 2432150 h 4025919"/>
                        <a:gd name="connsiteX20" fmla="*/ 1233574 w 2808540"/>
                        <a:gd name="connsiteY20" fmla="*/ 2643640 h 4025919"/>
                        <a:gd name="connsiteX21" fmla="*/ 1301720 w 2808540"/>
                        <a:gd name="connsiteY21" fmla="*/ 2911528 h 4025919"/>
                        <a:gd name="connsiteX22" fmla="*/ 1480314 w 2808540"/>
                        <a:gd name="connsiteY22" fmla="*/ 2580193 h 4025919"/>
                        <a:gd name="connsiteX23" fmla="*/ 1618957 w 2808540"/>
                        <a:gd name="connsiteY23" fmla="*/ 2737636 h 4025919"/>
                        <a:gd name="connsiteX24" fmla="*/ 1644807 w 2808540"/>
                        <a:gd name="connsiteY24" fmla="*/ 2279406 h 4025919"/>
                        <a:gd name="connsiteX25" fmla="*/ 1522611 w 2808540"/>
                        <a:gd name="connsiteY25" fmla="*/ 2065566 h 4025919"/>
                        <a:gd name="connsiteX26" fmla="*/ 744793 w 2808540"/>
                        <a:gd name="connsiteY26" fmla="*/ 2067915 h 4025919"/>
                        <a:gd name="connsiteX27" fmla="*/ 624947 w 2808540"/>
                        <a:gd name="connsiteY27" fmla="*/ 2279406 h 4025919"/>
                        <a:gd name="connsiteX28" fmla="*/ 622598 w 2808540"/>
                        <a:gd name="connsiteY28" fmla="*/ 2739986 h 4025919"/>
                        <a:gd name="connsiteX29" fmla="*/ 817639 w 2808540"/>
                        <a:gd name="connsiteY29" fmla="*/ 2570792 h 4025919"/>
                        <a:gd name="connsiteX30" fmla="*/ 989183 w 2808540"/>
                        <a:gd name="connsiteY30" fmla="*/ 2906828 h 4025919"/>
                        <a:gd name="connsiteX31" fmla="*/ 1033830 w 2808540"/>
                        <a:gd name="connsiteY31" fmla="*/ 2631889 h 4025919"/>
                        <a:gd name="connsiteX32" fmla="*/ 963333 w 2808540"/>
                        <a:gd name="connsiteY32" fmla="*/ 2439198 h 4025919"/>
                        <a:gd name="connsiteX33" fmla="*/ 1045580 w 2808540"/>
                        <a:gd name="connsiteY33" fmla="*/ 2321703 h 4025919"/>
                        <a:gd name="connsiteX34" fmla="*/ 744793 w 2808540"/>
                        <a:gd name="connsiteY34" fmla="*/ 2067915 h 4025919"/>
                        <a:gd name="connsiteX0" fmla="*/ 1130078 w 2808540"/>
                        <a:gd name="connsiteY0" fmla="*/ 53 h 4025919"/>
                        <a:gd name="connsiteX1" fmla="*/ 1887485 w 2808540"/>
                        <a:gd name="connsiteY1" fmla="*/ 536424 h 4025919"/>
                        <a:gd name="connsiteX2" fmla="*/ 1870395 w 2808540"/>
                        <a:gd name="connsiteY2" fmla="*/ 1008112 h 4025919"/>
                        <a:gd name="connsiteX3" fmla="*/ 1804598 w 2808540"/>
                        <a:gd name="connsiteY3" fmla="*/ 1562688 h 4025919"/>
                        <a:gd name="connsiteX4" fmla="*/ 1589922 w 2808540"/>
                        <a:gd name="connsiteY4" fmla="*/ 1895298 h 4025919"/>
                        <a:gd name="connsiteX5" fmla="*/ 1818697 w 2808540"/>
                        <a:gd name="connsiteY5" fmla="*/ 2248858 h 4025919"/>
                        <a:gd name="connsiteX6" fmla="*/ 2615316 w 2808540"/>
                        <a:gd name="connsiteY6" fmla="*/ 2762172 h 4025919"/>
                        <a:gd name="connsiteX7" fmla="*/ 2808541 w 2808540"/>
                        <a:gd name="connsiteY7" fmla="*/ 3621769 h 4025919"/>
                        <a:gd name="connsiteX8" fmla="*/ 1494316 w 2808540"/>
                        <a:gd name="connsiteY8" fmla="*/ 4010364 h 4025919"/>
                        <a:gd name="connsiteX9" fmla="*/ 1036838 w 2808540"/>
                        <a:gd name="connsiteY9" fmla="*/ 3188982 h 4025919"/>
                        <a:gd name="connsiteX10" fmla="*/ 1 w 2808540"/>
                        <a:gd name="connsiteY10" fmla="*/ 2439324 h 4025919"/>
                        <a:gd name="connsiteX11" fmla="*/ 476905 w 2808540"/>
                        <a:gd name="connsiteY11" fmla="*/ 2230840 h 4025919"/>
                        <a:gd name="connsiteX12" fmla="*/ 688396 w 2808540"/>
                        <a:gd name="connsiteY12" fmla="*/ 1938672 h 4025919"/>
                        <a:gd name="connsiteX13" fmla="*/ 516853 w 2808540"/>
                        <a:gd name="connsiteY13" fmla="*/ 1590887 h 4025919"/>
                        <a:gd name="connsiteX14" fmla="*/ 375858 w 2808540"/>
                        <a:gd name="connsiteY14" fmla="*/ 994013 h 4025919"/>
                        <a:gd name="connsiteX15" fmla="*/ 412602 w 2808540"/>
                        <a:gd name="connsiteY15" fmla="*/ 437726 h 4025919"/>
                        <a:gd name="connsiteX16" fmla="*/ 1130078 w 2808540"/>
                        <a:gd name="connsiteY16" fmla="*/ 53 h 4025919"/>
                        <a:gd name="connsiteX17" fmla="*/ 1522613 w 2808540"/>
                        <a:gd name="connsiteY17" fmla="*/ 2065566 h 4025919"/>
                        <a:gd name="connsiteX18" fmla="*/ 1233575 w 2808540"/>
                        <a:gd name="connsiteY18" fmla="*/ 2307604 h 4025919"/>
                        <a:gd name="connsiteX19" fmla="*/ 1325223 w 2808540"/>
                        <a:gd name="connsiteY19" fmla="*/ 2432150 h 4025919"/>
                        <a:gd name="connsiteX20" fmla="*/ 1233576 w 2808540"/>
                        <a:gd name="connsiteY20" fmla="*/ 2643640 h 4025919"/>
                        <a:gd name="connsiteX21" fmla="*/ 1301722 w 2808540"/>
                        <a:gd name="connsiteY21" fmla="*/ 2911528 h 4025919"/>
                        <a:gd name="connsiteX22" fmla="*/ 1480316 w 2808540"/>
                        <a:gd name="connsiteY22" fmla="*/ 2580193 h 4025919"/>
                        <a:gd name="connsiteX23" fmla="*/ 1618959 w 2808540"/>
                        <a:gd name="connsiteY23" fmla="*/ 2737636 h 4025919"/>
                        <a:gd name="connsiteX24" fmla="*/ 1644809 w 2808540"/>
                        <a:gd name="connsiteY24" fmla="*/ 2279406 h 4025919"/>
                        <a:gd name="connsiteX25" fmla="*/ 1522613 w 2808540"/>
                        <a:gd name="connsiteY25" fmla="*/ 2065566 h 4025919"/>
                        <a:gd name="connsiteX26" fmla="*/ 744795 w 2808540"/>
                        <a:gd name="connsiteY26" fmla="*/ 2067915 h 4025919"/>
                        <a:gd name="connsiteX27" fmla="*/ 624949 w 2808540"/>
                        <a:gd name="connsiteY27" fmla="*/ 2279406 h 4025919"/>
                        <a:gd name="connsiteX28" fmla="*/ 622600 w 2808540"/>
                        <a:gd name="connsiteY28" fmla="*/ 2739986 h 4025919"/>
                        <a:gd name="connsiteX29" fmla="*/ 817641 w 2808540"/>
                        <a:gd name="connsiteY29" fmla="*/ 2570792 h 4025919"/>
                        <a:gd name="connsiteX30" fmla="*/ 989185 w 2808540"/>
                        <a:gd name="connsiteY30" fmla="*/ 2906828 h 4025919"/>
                        <a:gd name="connsiteX31" fmla="*/ 1033832 w 2808540"/>
                        <a:gd name="connsiteY31" fmla="*/ 2631889 h 4025919"/>
                        <a:gd name="connsiteX32" fmla="*/ 963335 w 2808540"/>
                        <a:gd name="connsiteY32" fmla="*/ 2439198 h 4025919"/>
                        <a:gd name="connsiteX33" fmla="*/ 1045582 w 2808540"/>
                        <a:gd name="connsiteY33" fmla="*/ 2321703 h 4025919"/>
                        <a:gd name="connsiteX34" fmla="*/ 744795 w 2808540"/>
                        <a:gd name="connsiteY34" fmla="*/ 2067915 h 4025919"/>
                        <a:gd name="connsiteX0" fmla="*/ 1130076 w 2808540"/>
                        <a:gd name="connsiteY0" fmla="*/ 53 h 4025919"/>
                        <a:gd name="connsiteX1" fmla="*/ 1887483 w 2808540"/>
                        <a:gd name="connsiteY1" fmla="*/ 536424 h 4025919"/>
                        <a:gd name="connsiteX2" fmla="*/ 1870393 w 2808540"/>
                        <a:gd name="connsiteY2" fmla="*/ 1008112 h 4025919"/>
                        <a:gd name="connsiteX3" fmla="*/ 1804596 w 2808540"/>
                        <a:gd name="connsiteY3" fmla="*/ 1562688 h 4025919"/>
                        <a:gd name="connsiteX4" fmla="*/ 1589920 w 2808540"/>
                        <a:gd name="connsiteY4" fmla="*/ 1895298 h 4025919"/>
                        <a:gd name="connsiteX5" fmla="*/ 1818695 w 2808540"/>
                        <a:gd name="connsiteY5" fmla="*/ 2248858 h 4025919"/>
                        <a:gd name="connsiteX6" fmla="*/ 2615314 w 2808540"/>
                        <a:gd name="connsiteY6" fmla="*/ 2762172 h 4025919"/>
                        <a:gd name="connsiteX7" fmla="*/ 2808539 w 2808540"/>
                        <a:gd name="connsiteY7" fmla="*/ 3621769 h 4025919"/>
                        <a:gd name="connsiteX8" fmla="*/ 1494314 w 2808540"/>
                        <a:gd name="connsiteY8" fmla="*/ 4010364 h 4025919"/>
                        <a:gd name="connsiteX9" fmla="*/ 1036836 w 2808540"/>
                        <a:gd name="connsiteY9" fmla="*/ 3188982 h 4025919"/>
                        <a:gd name="connsiteX10" fmla="*/ -1 w 2808540"/>
                        <a:gd name="connsiteY10" fmla="*/ 2439324 h 4025919"/>
                        <a:gd name="connsiteX11" fmla="*/ 476903 w 2808540"/>
                        <a:gd name="connsiteY11" fmla="*/ 2230840 h 4025919"/>
                        <a:gd name="connsiteX12" fmla="*/ 688394 w 2808540"/>
                        <a:gd name="connsiteY12" fmla="*/ 1938672 h 4025919"/>
                        <a:gd name="connsiteX13" fmla="*/ 516851 w 2808540"/>
                        <a:gd name="connsiteY13" fmla="*/ 1590887 h 4025919"/>
                        <a:gd name="connsiteX14" fmla="*/ 375856 w 2808540"/>
                        <a:gd name="connsiteY14" fmla="*/ 994013 h 4025919"/>
                        <a:gd name="connsiteX15" fmla="*/ 412600 w 2808540"/>
                        <a:gd name="connsiteY15" fmla="*/ 437726 h 4025919"/>
                        <a:gd name="connsiteX16" fmla="*/ 1130076 w 2808540"/>
                        <a:gd name="connsiteY16" fmla="*/ 53 h 4025919"/>
                        <a:gd name="connsiteX17" fmla="*/ 1522611 w 2808540"/>
                        <a:gd name="connsiteY17" fmla="*/ 2065566 h 4025919"/>
                        <a:gd name="connsiteX18" fmla="*/ 1233573 w 2808540"/>
                        <a:gd name="connsiteY18" fmla="*/ 2307604 h 4025919"/>
                        <a:gd name="connsiteX19" fmla="*/ 1325221 w 2808540"/>
                        <a:gd name="connsiteY19" fmla="*/ 2432150 h 4025919"/>
                        <a:gd name="connsiteX20" fmla="*/ 1233574 w 2808540"/>
                        <a:gd name="connsiteY20" fmla="*/ 2643640 h 4025919"/>
                        <a:gd name="connsiteX21" fmla="*/ 1301720 w 2808540"/>
                        <a:gd name="connsiteY21" fmla="*/ 2911528 h 4025919"/>
                        <a:gd name="connsiteX22" fmla="*/ 1480314 w 2808540"/>
                        <a:gd name="connsiteY22" fmla="*/ 2580193 h 4025919"/>
                        <a:gd name="connsiteX23" fmla="*/ 1618957 w 2808540"/>
                        <a:gd name="connsiteY23" fmla="*/ 2737636 h 4025919"/>
                        <a:gd name="connsiteX24" fmla="*/ 1644807 w 2808540"/>
                        <a:gd name="connsiteY24" fmla="*/ 2279406 h 4025919"/>
                        <a:gd name="connsiteX25" fmla="*/ 1522611 w 2808540"/>
                        <a:gd name="connsiteY25" fmla="*/ 2065566 h 4025919"/>
                        <a:gd name="connsiteX26" fmla="*/ 744793 w 2808540"/>
                        <a:gd name="connsiteY26" fmla="*/ 2067915 h 4025919"/>
                        <a:gd name="connsiteX27" fmla="*/ 624947 w 2808540"/>
                        <a:gd name="connsiteY27" fmla="*/ 2279406 h 4025919"/>
                        <a:gd name="connsiteX28" fmla="*/ 622598 w 2808540"/>
                        <a:gd name="connsiteY28" fmla="*/ 2739986 h 4025919"/>
                        <a:gd name="connsiteX29" fmla="*/ 817639 w 2808540"/>
                        <a:gd name="connsiteY29" fmla="*/ 2570792 h 4025919"/>
                        <a:gd name="connsiteX30" fmla="*/ 989183 w 2808540"/>
                        <a:gd name="connsiteY30" fmla="*/ 2906828 h 4025919"/>
                        <a:gd name="connsiteX31" fmla="*/ 1033830 w 2808540"/>
                        <a:gd name="connsiteY31" fmla="*/ 2631889 h 4025919"/>
                        <a:gd name="connsiteX32" fmla="*/ 963333 w 2808540"/>
                        <a:gd name="connsiteY32" fmla="*/ 2439198 h 4025919"/>
                        <a:gd name="connsiteX33" fmla="*/ 1045580 w 2808540"/>
                        <a:gd name="connsiteY33" fmla="*/ 2321703 h 4025919"/>
                        <a:gd name="connsiteX34" fmla="*/ 744793 w 2808540"/>
                        <a:gd name="connsiteY34" fmla="*/ 2067915 h 402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08540" h="4025919">
                          <a:moveTo>
                            <a:pt x="1130076" y="53"/>
                          </a:moveTo>
                          <a:cubicBezTo>
                            <a:pt x="1507396" y="-3815"/>
                            <a:pt x="1880594" y="205088"/>
                            <a:pt x="1887483" y="536424"/>
                          </a:cubicBezTo>
                          <a:cubicBezTo>
                            <a:pt x="1922518" y="750051"/>
                            <a:pt x="1896456" y="799185"/>
                            <a:pt x="1870393" y="1008112"/>
                          </a:cubicBezTo>
                          <a:cubicBezTo>
                            <a:pt x="2006688" y="1130307"/>
                            <a:pt x="1994154" y="1335531"/>
                            <a:pt x="1804596" y="1562688"/>
                          </a:cubicBezTo>
                          <a:cubicBezTo>
                            <a:pt x="1804596" y="1698198"/>
                            <a:pt x="1632217" y="1809135"/>
                            <a:pt x="1589920" y="1895298"/>
                          </a:cubicBezTo>
                          <a:cubicBezTo>
                            <a:pt x="1592269" y="2009660"/>
                            <a:pt x="1642062" y="2098856"/>
                            <a:pt x="1818695" y="2248858"/>
                          </a:cubicBezTo>
                          <a:cubicBezTo>
                            <a:pt x="1969481" y="2287239"/>
                            <a:pt x="2232564" y="2361550"/>
                            <a:pt x="2615314" y="2762172"/>
                          </a:cubicBezTo>
                          <a:cubicBezTo>
                            <a:pt x="2736156" y="2961843"/>
                            <a:pt x="2725296" y="3149511"/>
                            <a:pt x="2808539" y="3621769"/>
                          </a:cubicBezTo>
                          <a:cubicBezTo>
                            <a:pt x="2653490" y="3905076"/>
                            <a:pt x="1781234" y="4080822"/>
                            <a:pt x="1494314" y="4010364"/>
                          </a:cubicBezTo>
                          <a:cubicBezTo>
                            <a:pt x="1388056" y="3849575"/>
                            <a:pt x="1237378" y="3440786"/>
                            <a:pt x="1036836" y="3188982"/>
                          </a:cubicBezTo>
                          <a:cubicBezTo>
                            <a:pt x="639519" y="2819880"/>
                            <a:pt x="95333" y="2558678"/>
                            <a:pt x="-1" y="2439324"/>
                          </a:cubicBezTo>
                          <a:cubicBezTo>
                            <a:pt x="155208" y="2280742"/>
                            <a:pt x="178204" y="2312564"/>
                            <a:pt x="476903" y="2230840"/>
                          </a:cubicBezTo>
                          <a:cubicBezTo>
                            <a:pt x="661894" y="2092196"/>
                            <a:pt x="681736" y="2045331"/>
                            <a:pt x="688394" y="1938672"/>
                          </a:cubicBezTo>
                          <a:cubicBezTo>
                            <a:pt x="614123" y="1751108"/>
                            <a:pt x="516851" y="1738147"/>
                            <a:pt x="516851" y="1590887"/>
                          </a:cubicBezTo>
                          <a:cubicBezTo>
                            <a:pt x="200539" y="1390790"/>
                            <a:pt x="311768" y="1053828"/>
                            <a:pt x="375856" y="994013"/>
                          </a:cubicBezTo>
                          <a:cubicBezTo>
                            <a:pt x="359905" y="727121"/>
                            <a:pt x="353355" y="615321"/>
                            <a:pt x="412600" y="437726"/>
                          </a:cubicBezTo>
                          <a:cubicBezTo>
                            <a:pt x="540643" y="134785"/>
                            <a:pt x="836606" y="3062"/>
                            <a:pt x="1130076" y="53"/>
                          </a:cubicBezTo>
                          <a:close/>
                          <a:moveTo>
                            <a:pt x="1522611" y="2065566"/>
                          </a:moveTo>
                          <a:cubicBezTo>
                            <a:pt x="1449764" y="2139197"/>
                            <a:pt x="1297021" y="2248073"/>
                            <a:pt x="1233573" y="2307604"/>
                          </a:cubicBezTo>
                          <a:cubicBezTo>
                            <a:pt x="1278222" y="2379668"/>
                            <a:pt x="1313470" y="2395334"/>
                            <a:pt x="1325221" y="2432150"/>
                          </a:cubicBezTo>
                          <a:cubicBezTo>
                            <a:pt x="1301721" y="2487764"/>
                            <a:pt x="1257073" y="2585675"/>
                            <a:pt x="1233574" y="2643640"/>
                          </a:cubicBezTo>
                          <a:lnTo>
                            <a:pt x="1301720" y="2911528"/>
                          </a:lnTo>
                          <a:cubicBezTo>
                            <a:pt x="1376917" y="2790900"/>
                            <a:pt x="1440366" y="2656173"/>
                            <a:pt x="1480314" y="2580193"/>
                          </a:cubicBezTo>
                          <a:lnTo>
                            <a:pt x="1618957" y="2737636"/>
                          </a:lnTo>
                          <a:cubicBezTo>
                            <a:pt x="1618175" y="2584109"/>
                            <a:pt x="1647940" y="2486981"/>
                            <a:pt x="1644807" y="2279406"/>
                          </a:cubicBezTo>
                          <a:lnTo>
                            <a:pt x="1522611" y="2065566"/>
                          </a:lnTo>
                          <a:close/>
                          <a:moveTo>
                            <a:pt x="744793" y="2067915"/>
                          </a:moveTo>
                          <a:lnTo>
                            <a:pt x="624947" y="2279406"/>
                          </a:lnTo>
                          <a:lnTo>
                            <a:pt x="622598" y="2739986"/>
                          </a:lnTo>
                          <a:lnTo>
                            <a:pt x="817639" y="2570792"/>
                          </a:lnTo>
                          <a:cubicBezTo>
                            <a:pt x="857587" y="2646773"/>
                            <a:pt x="913986" y="2786200"/>
                            <a:pt x="989183" y="2906828"/>
                          </a:cubicBezTo>
                          <a:lnTo>
                            <a:pt x="1033830" y="2631889"/>
                          </a:lnTo>
                          <a:cubicBezTo>
                            <a:pt x="1010331" y="2573925"/>
                            <a:pt x="986832" y="2494812"/>
                            <a:pt x="963333" y="2439198"/>
                          </a:cubicBezTo>
                          <a:cubicBezTo>
                            <a:pt x="975083" y="2402382"/>
                            <a:pt x="1000932" y="2393767"/>
                            <a:pt x="1045580" y="2321703"/>
                          </a:cubicBezTo>
                          <a:cubicBezTo>
                            <a:pt x="982133" y="2262173"/>
                            <a:pt x="817640" y="2141546"/>
                            <a:pt x="744793" y="2067915"/>
                          </a:cubicBezTo>
                          <a:close/>
                        </a:path>
                      </a:pathLst>
                    </a:custGeom>
                    <a:solidFill>
                      <a:schemeClr val="bg2">
                        <a:lumMod val="75000"/>
                        <a:lumOff val="25000"/>
                      </a:schemeClr>
                    </a:solidFill>
                    <a:ln w="12700" cap="flat" cmpd="sng" algn="ctr">
                      <a:noFill/>
                      <a:prstDash val="solid"/>
                      <a:miter lim="800000"/>
                    </a:ln>
                    <a:effectLst/>
                  </p:spPr>
                  <p:txBody>
                    <a:bodyPr wrap="square" rtlCol="0" anchor="ctr">
                      <a:noAutofit/>
                    </a:bodyPr>
                    <a:lstStyle/>
                    <a:p>
                      <a:pPr defTabSz="685800">
                        <a:defRPr/>
                      </a:pPr>
                      <a:endParaRPr lang="en-US" sz="1350" kern="0">
                        <a:solidFill>
                          <a:prstClr val="white"/>
                        </a:solidFill>
                        <a:latin typeface="Calibri" panose="020F0502020204030204"/>
                      </a:endParaRPr>
                    </a:p>
                  </p:txBody>
                </p:sp>
              </p:grpSp>
              <p:grpSp>
                <p:nvGrpSpPr>
                  <p:cNvPr id="13" name="Group 12">
                    <a:extLst>
                      <a:ext uri="{FF2B5EF4-FFF2-40B4-BE49-F238E27FC236}">
                        <a16:creationId xmlns:a16="http://schemas.microsoft.com/office/drawing/2014/main" id="{219D1565-D831-425D-87D7-EAB41C1FEB18}"/>
                      </a:ext>
                    </a:extLst>
                  </p:cNvPr>
                  <p:cNvGrpSpPr/>
                  <p:nvPr/>
                </p:nvGrpSpPr>
                <p:grpSpPr>
                  <a:xfrm>
                    <a:off x="6060255" y="5137964"/>
                    <a:ext cx="620259" cy="568694"/>
                    <a:chOff x="3168656" y="4554266"/>
                    <a:chExt cx="837482" cy="767861"/>
                  </a:xfrm>
                  <a:grpFill/>
                </p:grpSpPr>
                <p:sp>
                  <p:nvSpPr>
                    <p:cNvPr id="14" name="Freeform 21">
                      <a:extLst>
                        <a:ext uri="{FF2B5EF4-FFF2-40B4-BE49-F238E27FC236}">
                          <a16:creationId xmlns:a16="http://schemas.microsoft.com/office/drawing/2014/main" id="{73FB3E58-F52A-4F37-8A3B-5D65646F209A}"/>
                        </a:ext>
                      </a:extLst>
                    </p:cNvPr>
                    <p:cNvSpPr>
                      <a:spLocks/>
                    </p:cNvSpPr>
                    <p:nvPr/>
                  </p:nvSpPr>
                  <p:spPr bwMode="auto">
                    <a:xfrm>
                      <a:off x="3168656" y="4658544"/>
                      <a:ext cx="555515" cy="558439"/>
                    </a:xfrm>
                    <a:custGeom>
                      <a:avLst/>
                      <a:gdLst>
                        <a:gd name="connsiteX0" fmla="*/ 305935 w 555515"/>
                        <a:gd name="connsiteY0" fmla="*/ 170871 h 558439"/>
                        <a:gd name="connsiteX1" fmla="*/ 258251 w 555515"/>
                        <a:gd name="connsiteY1" fmla="*/ 171795 h 558439"/>
                        <a:gd name="connsiteX2" fmla="*/ 304751 w 555515"/>
                        <a:gd name="connsiteY2" fmla="*/ 387511 h 558439"/>
                        <a:gd name="connsiteX3" fmla="*/ 305935 w 555515"/>
                        <a:gd name="connsiteY3" fmla="*/ 170871 h 558439"/>
                        <a:gd name="connsiteX4" fmla="*/ 262506 w 555515"/>
                        <a:gd name="connsiteY4" fmla="*/ 0 h 558439"/>
                        <a:gd name="connsiteX5" fmla="*/ 344995 w 555515"/>
                        <a:gd name="connsiteY5" fmla="*/ 76806 h 558439"/>
                        <a:gd name="connsiteX6" fmla="*/ 433929 w 555515"/>
                        <a:gd name="connsiteY6" fmla="*/ 49190 h 558439"/>
                        <a:gd name="connsiteX7" fmla="*/ 506107 w 555515"/>
                        <a:gd name="connsiteY7" fmla="*/ 121681 h 558439"/>
                        <a:gd name="connsiteX8" fmla="*/ 482907 w 555515"/>
                        <a:gd name="connsiteY8" fmla="*/ 215747 h 558439"/>
                        <a:gd name="connsiteX9" fmla="*/ 555515 w 555515"/>
                        <a:gd name="connsiteY9" fmla="*/ 228691 h 558439"/>
                        <a:gd name="connsiteX10" fmla="*/ 554656 w 555515"/>
                        <a:gd name="connsiteY10" fmla="*/ 332681 h 558439"/>
                        <a:gd name="connsiteX11" fmla="*/ 479041 w 555515"/>
                        <a:gd name="connsiteY11" fmla="*/ 345194 h 558439"/>
                        <a:gd name="connsiteX12" fmla="*/ 507396 w 555515"/>
                        <a:gd name="connsiteY12" fmla="*/ 434082 h 558439"/>
                        <a:gd name="connsiteX13" fmla="*/ 433929 w 555515"/>
                        <a:gd name="connsiteY13" fmla="*/ 509593 h 558439"/>
                        <a:gd name="connsiteX14" fmla="*/ 360462 w 555515"/>
                        <a:gd name="connsiteY14" fmla="*/ 474211 h 558439"/>
                        <a:gd name="connsiteX15" fmla="*/ 328239 w 555515"/>
                        <a:gd name="connsiteY15" fmla="*/ 557920 h 558439"/>
                        <a:gd name="connsiteX16" fmla="*/ 208372 w 555515"/>
                        <a:gd name="connsiteY16" fmla="*/ 481115 h 558439"/>
                        <a:gd name="connsiteX17" fmla="*/ 122875 w 555515"/>
                        <a:gd name="connsiteY17" fmla="*/ 509593 h 558439"/>
                        <a:gd name="connsiteX18" fmla="*/ 51986 w 555515"/>
                        <a:gd name="connsiteY18" fmla="*/ 440554 h 558439"/>
                        <a:gd name="connsiteX19" fmla="*/ 85067 w 555515"/>
                        <a:gd name="connsiteY19" fmla="*/ 363317 h 558439"/>
                        <a:gd name="connsiteX20" fmla="*/ 0 w 555515"/>
                        <a:gd name="connsiteY20" fmla="*/ 325777 h 558439"/>
                        <a:gd name="connsiteX21" fmla="*/ 2148 w 555515"/>
                        <a:gd name="connsiteY21" fmla="*/ 227397 h 558439"/>
                        <a:gd name="connsiteX22" fmla="*/ 72178 w 555515"/>
                        <a:gd name="connsiteY22" fmla="*/ 213158 h 558439"/>
                        <a:gd name="connsiteX23" fmla="*/ 49838 w 555515"/>
                        <a:gd name="connsiteY23" fmla="*/ 121681 h 558439"/>
                        <a:gd name="connsiteX24" fmla="*/ 122875 w 555515"/>
                        <a:gd name="connsiteY24" fmla="*/ 49622 h 558439"/>
                        <a:gd name="connsiteX25" fmla="*/ 211809 w 555515"/>
                        <a:gd name="connsiteY25" fmla="*/ 76806 h 558439"/>
                        <a:gd name="connsiteX26" fmla="*/ 262506 w 555515"/>
                        <a:gd name="connsiteY26" fmla="*/ 0 h 55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5515" h="558439">
                          <a:moveTo>
                            <a:pt x="305935" y="170871"/>
                          </a:moveTo>
                          <a:cubicBezTo>
                            <a:pt x="291734" y="167838"/>
                            <a:pt x="275797" y="167858"/>
                            <a:pt x="258251" y="171795"/>
                          </a:cubicBezTo>
                          <a:cubicBezTo>
                            <a:pt x="111862" y="204584"/>
                            <a:pt x="158362" y="419005"/>
                            <a:pt x="304751" y="387511"/>
                          </a:cubicBezTo>
                          <a:cubicBezTo>
                            <a:pt x="419656" y="362973"/>
                            <a:pt x="405340" y="192106"/>
                            <a:pt x="305935" y="170871"/>
                          </a:cubicBezTo>
                          <a:close/>
                          <a:moveTo>
                            <a:pt x="262506" y="0"/>
                          </a:moveTo>
                          <a:cubicBezTo>
                            <a:pt x="390536" y="0"/>
                            <a:pt x="310195" y="39266"/>
                            <a:pt x="344995" y="76806"/>
                          </a:cubicBezTo>
                          <a:cubicBezTo>
                            <a:pt x="392255" y="100538"/>
                            <a:pt x="393114" y="66882"/>
                            <a:pt x="433929" y="49190"/>
                          </a:cubicBezTo>
                          <a:cubicBezTo>
                            <a:pt x="460566" y="61704"/>
                            <a:pt x="492789" y="94929"/>
                            <a:pt x="506107" y="121681"/>
                          </a:cubicBezTo>
                          <a:cubicBezTo>
                            <a:pt x="491500" y="166556"/>
                            <a:pt x="448537" y="168282"/>
                            <a:pt x="482907" y="215747"/>
                          </a:cubicBezTo>
                          <a:lnTo>
                            <a:pt x="555515" y="228691"/>
                          </a:lnTo>
                          <a:lnTo>
                            <a:pt x="554656" y="332681"/>
                          </a:lnTo>
                          <a:lnTo>
                            <a:pt x="479041" y="345194"/>
                          </a:lnTo>
                          <a:cubicBezTo>
                            <a:pt x="460137" y="406466"/>
                            <a:pt x="481189" y="384460"/>
                            <a:pt x="507396" y="434082"/>
                          </a:cubicBezTo>
                          <a:cubicBezTo>
                            <a:pt x="498804" y="459108"/>
                            <a:pt x="460137" y="498374"/>
                            <a:pt x="433929" y="509593"/>
                          </a:cubicBezTo>
                          <a:cubicBezTo>
                            <a:pt x="406003" y="497943"/>
                            <a:pt x="388388" y="466012"/>
                            <a:pt x="360462" y="474211"/>
                          </a:cubicBezTo>
                          <a:cubicBezTo>
                            <a:pt x="330817" y="482841"/>
                            <a:pt x="342417" y="521675"/>
                            <a:pt x="328239" y="557920"/>
                          </a:cubicBezTo>
                          <a:cubicBezTo>
                            <a:pt x="147364" y="563098"/>
                            <a:pt x="257780" y="529010"/>
                            <a:pt x="208372" y="481115"/>
                          </a:cubicBezTo>
                          <a:cubicBezTo>
                            <a:pt x="181305" y="454794"/>
                            <a:pt x="149083" y="498374"/>
                            <a:pt x="122875" y="509593"/>
                          </a:cubicBezTo>
                          <a:cubicBezTo>
                            <a:pt x="101393" y="499669"/>
                            <a:pt x="63586" y="461697"/>
                            <a:pt x="51986" y="440554"/>
                          </a:cubicBezTo>
                          <a:cubicBezTo>
                            <a:pt x="60149" y="398700"/>
                            <a:pt x="97527" y="396974"/>
                            <a:pt x="85067" y="363317"/>
                          </a:cubicBezTo>
                          <a:cubicBezTo>
                            <a:pt x="70890" y="323620"/>
                            <a:pt x="36519" y="348215"/>
                            <a:pt x="0" y="325777"/>
                          </a:cubicBezTo>
                          <a:lnTo>
                            <a:pt x="2148" y="227397"/>
                          </a:lnTo>
                          <a:lnTo>
                            <a:pt x="72178" y="213158"/>
                          </a:lnTo>
                          <a:cubicBezTo>
                            <a:pt x="115571" y="188563"/>
                            <a:pt x="49408" y="138509"/>
                            <a:pt x="49838" y="121681"/>
                          </a:cubicBezTo>
                          <a:cubicBezTo>
                            <a:pt x="61867" y="91477"/>
                            <a:pt x="92371" y="62567"/>
                            <a:pt x="122875" y="49622"/>
                          </a:cubicBezTo>
                          <a:cubicBezTo>
                            <a:pt x="163261" y="65587"/>
                            <a:pt x="164120" y="102696"/>
                            <a:pt x="211809" y="76806"/>
                          </a:cubicBezTo>
                          <a:cubicBezTo>
                            <a:pt x="231142" y="24595"/>
                            <a:pt x="199350" y="0"/>
                            <a:pt x="262506" y="0"/>
                          </a:cubicBezTo>
                          <a:close/>
                        </a:path>
                      </a:pathLst>
                    </a:custGeom>
                    <a:solidFill>
                      <a:schemeClr val="bg2">
                        <a:lumMod val="75000"/>
                        <a:lumOff val="25000"/>
                      </a:schemeClr>
                    </a:solidFill>
                    <a:ln w="3175">
                      <a:solidFill>
                        <a:schemeClr val="tx2"/>
                      </a:solidFill>
                      <a:round/>
                      <a:headEnd/>
                      <a:tailEnd/>
                    </a:ln>
                  </p:spPr>
                  <p:txBody>
                    <a:bodyPr vert="horz" wrap="square" lIns="68580" tIns="34290" rIns="68580" bIns="34290" numCol="1" anchor="ctr" anchorCtr="0" compatLnSpc="1">
                      <a:prstTxWarp prst="textNoShape">
                        <a:avLst/>
                      </a:prstTxWarp>
                      <a:noAutofit/>
                    </a:bodyPr>
                    <a:lstStyle/>
                    <a:p>
                      <a:pPr defTabSz="685800">
                        <a:defRPr/>
                      </a:pPr>
                      <a:endParaRPr lang="en-US" sz="1350" kern="0">
                        <a:solidFill>
                          <a:srgbClr val="000000"/>
                        </a:solidFill>
                        <a:latin typeface="Calibri" panose="020F0502020204030204"/>
                      </a:endParaRPr>
                    </a:p>
                  </p:txBody>
                </p:sp>
                <p:sp>
                  <p:nvSpPr>
                    <p:cNvPr id="15" name="Freeform 22">
                      <a:extLst>
                        <a:ext uri="{FF2B5EF4-FFF2-40B4-BE49-F238E27FC236}">
                          <a16:creationId xmlns:a16="http://schemas.microsoft.com/office/drawing/2014/main" id="{E7FFCC80-DBCC-4A6E-85C2-A29D33F0B8B6}"/>
                        </a:ext>
                      </a:extLst>
                    </p:cNvPr>
                    <p:cNvSpPr>
                      <a:spLocks/>
                    </p:cNvSpPr>
                    <p:nvPr/>
                  </p:nvSpPr>
                  <p:spPr bwMode="auto">
                    <a:xfrm>
                      <a:off x="3669188" y="4554266"/>
                      <a:ext cx="336950" cy="322312"/>
                    </a:xfrm>
                    <a:custGeom>
                      <a:avLst/>
                      <a:gdLst>
                        <a:gd name="connsiteX0" fmla="*/ 176595 w 336950"/>
                        <a:gd name="connsiteY0" fmla="*/ 106609 h 322312"/>
                        <a:gd name="connsiteX1" fmla="*/ 153055 w 336950"/>
                        <a:gd name="connsiteY1" fmla="*/ 108161 h 322312"/>
                        <a:gd name="connsiteX2" fmla="*/ 179340 w 336950"/>
                        <a:gd name="connsiteY2" fmla="*/ 213818 h 322312"/>
                        <a:gd name="connsiteX3" fmla="*/ 176595 w 336950"/>
                        <a:gd name="connsiteY3" fmla="*/ 106609 h 322312"/>
                        <a:gd name="connsiteX4" fmla="*/ 225545 w 336950"/>
                        <a:gd name="connsiteY4" fmla="*/ 0 h 322312"/>
                        <a:gd name="connsiteX5" fmla="*/ 277000 w 336950"/>
                        <a:gd name="connsiteY5" fmla="*/ 27293 h 322312"/>
                        <a:gd name="connsiteX6" fmla="*/ 271426 w 336950"/>
                        <a:gd name="connsiteY6" fmla="*/ 110037 h 322312"/>
                        <a:gd name="connsiteX7" fmla="*/ 331885 w 336950"/>
                        <a:gd name="connsiteY7" fmla="*/ 195813 h 322312"/>
                        <a:gd name="connsiteX8" fmla="*/ 270997 w 336950"/>
                        <a:gd name="connsiteY8" fmla="*/ 207077 h 322312"/>
                        <a:gd name="connsiteX9" fmla="*/ 276571 w 336950"/>
                        <a:gd name="connsiteY9" fmla="*/ 290254 h 322312"/>
                        <a:gd name="connsiteX10" fmla="*/ 219113 w 336950"/>
                        <a:gd name="connsiteY10" fmla="*/ 320146 h 322312"/>
                        <a:gd name="connsiteX11" fmla="*/ 162084 w 336950"/>
                        <a:gd name="connsiteY11" fmla="*/ 273359 h 322312"/>
                        <a:gd name="connsiteX12" fmla="*/ 111057 w 336950"/>
                        <a:gd name="connsiteY12" fmla="*/ 322312 h 322312"/>
                        <a:gd name="connsiteX13" fmla="*/ 58745 w 336950"/>
                        <a:gd name="connsiteY13" fmla="*/ 290254 h 322312"/>
                        <a:gd name="connsiteX14" fmla="*/ 71180 w 336950"/>
                        <a:gd name="connsiteY14" fmla="*/ 214442 h 322312"/>
                        <a:gd name="connsiteX15" fmla="*/ 0 w 336950"/>
                        <a:gd name="connsiteY15" fmla="*/ 191481 h 322312"/>
                        <a:gd name="connsiteX16" fmla="*/ 1715 w 336950"/>
                        <a:gd name="connsiteY16" fmla="*/ 127799 h 322312"/>
                        <a:gd name="connsiteX17" fmla="*/ 69036 w 336950"/>
                        <a:gd name="connsiteY17" fmla="*/ 107871 h 322312"/>
                        <a:gd name="connsiteX18" fmla="*/ 57029 w 336950"/>
                        <a:gd name="connsiteY18" fmla="*/ 34224 h 322312"/>
                        <a:gd name="connsiteX19" fmla="*/ 120491 w 336950"/>
                        <a:gd name="connsiteY19" fmla="*/ 433 h 322312"/>
                        <a:gd name="connsiteX20" fmla="*/ 225545 w 336950"/>
                        <a:gd name="connsiteY20" fmla="*/ 0 h 32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6950" h="322312">
                          <a:moveTo>
                            <a:pt x="176595" y="106609"/>
                          </a:moveTo>
                          <a:cubicBezTo>
                            <a:pt x="169402" y="105407"/>
                            <a:pt x="161511" y="105780"/>
                            <a:pt x="153055" y="108161"/>
                          </a:cubicBezTo>
                          <a:cubicBezTo>
                            <a:pt x="91005" y="125482"/>
                            <a:pt x="103501" y="229407"/>
                            <a:pt x="179340" y="213818"/>
                          </a:cubicBezTo>
                          <a:cubicBezTo>
                            <a:pt x="243059" y="200557"/>
                            <a:pt x="226941" y="115022"/>
                            <a:pt x="176595" y="106609"/>
                          </a:cubicBezTo>
                          <a:close/>
                          <a:moveTo>
                            <a:pt x="225545" y="0"/>
                          </a:moveTo>
                          <a:lnTo>
                            <a:pt x="277000" y="27293"/>
                          </a:lnTo>
                          <a:cubicBezTo>
                            <a:pt x="276571" y="72780"/>
                            <a:pt x="244840" y="84477"/>
                            <a:pt x="271426" y="110037"/>
                          </a:cubicBezTo>
                          <a:cubicBezTo>
                            <a:pt x="313876" y="142528"/>
                            <a:pt x="350752" y="92708"/>
                            <a:pt x="331885" y="195813"/>
                          </a:cubicBezTo>
                          <a:lnTo>
                            <a:pt x="270997" y="207077"/>
                          </a:lnTo>
                          <a:cubicBezTo>
                            <a:pt x="246556" y="243900"/>
                            <a:pt x="275285" y="240868"/>
                            <a:pt x="276571" y="290254"/>
                          </a:cubicBezTo>
                          <a:cubicBezTo>
                            <a:pt x="259419" y="304117"/>
                            <a:pt x="239266" y="317114"/>
                            <a:pt x="219113" y="320146"/>
                          </a:cubicBezTo>
                          <a:cubicBezTo>
                            <a:pt x="194243" y="297186"/>
                            <a:pt x="196387" y="275958"/>
                            <a:pt x="162084" y="273359"/>
                          </a:cubicBezTo>
                          <a:cubicBezTo>
                            <a:pt x="140644" y="282456"/>
                            <a:pt x="134212" y="308016"/>
                            <a:pt x="111057" y="322312"/>
                          </a:cubicBezTo>
                          <a:lnTo>
                            <a:pt x="58745" y="290254"/>
                          </a:lnTo>
                          <a:cubicBezTo>
                            <a:pt x="59173" y="249532"/>
                            <a:pt x="78469" y="251698"/>
                            <a:pt x="71180" y="214442"/>
                          </a:cubicBezTo>
                          <a:cubicBezTo>
                            <a:pt x="49740" y="197113"/>
                            <a:pt x="26585" y="205344"/>
                            <a:pt x="0" y="191481"/>
                          </a:cubicBezTo>
                          <a:lnTo>
                            <a:pt x="1715" y="127799"/>
                          </a:lnTo>
                          <a:cubicBezTo>
                            <a:pt x="27872" y="118268"/>
                            <a:pt x="51884" y="121734"/>
                            <a:pt x="69036" y="107871"/>
                          </a:cubicBezTo>
                          <a:cubicBezTo>
                            <a:pt x="80613" y="76246"/>
                            <a:pt x="62175" y="68015"/>
                            <a:pt x="57029" y="34224"/>
                          </a:cubicBezTo>
                          <a:cubicBezTo>
                            <a:pt x="71608" y="19062"/>
                            <a:pt x="93906" y="4766"/>
                            <a:pt x="120491" y="433"/>
                          </a:cubicBezTo>
                          <a:cubicBezTo>
                            <a:pt x="181379" y="94008"/>
                            <a:pt x="175376" y="28159"/>
                            <a:pt x="225545" y="0"/>
                          </a:cubicBezTo>
                          <a:close/>
                        </a:path>
                      </a:pathLst>
                    </a:custGeom>
                    <a:solidFill>
                      <a:schemeClr val="bg2">
                        <a:lumMod val="75000"/>
                        <a:lumOff val="25000"/>
                      </a:schemeClr>
                    </a:solidFill>
                    <a:ln w="3175">
                      <a:solidFill>
                        <a:schemeClr val="tx2"/>
                      </a:solidFill>
                      <a:round/>
                      <a:headEnd/>
                      <a:tailEnd/>
                    </a:ln>
                  </p:spPr>
                  <p:txBody>
                    <a:bodyPr vert="horz" wrap="square" lIns="68580" tIns="34290" rIns="68580" bIns="34290" numCol="1" anchor="ctr" anchorCtr="0" compatLnSpc="1">
                      <a:prstTxWarp prst="textNoShape">
                        <a:avLst/>
                      </a:prstTxWarp>
                      <a:noAutofit/>
                    </a:bodyPr>
                    <a:lstStyle/>
                    <a:p>
                      <a:pPr defTabSz="685800">
                        <a:defRPr/>
                      </a:pPr>
                      <a:endParaRPr lang="en-US" sz="1350" kern="0">
                        <a:solidFill>
                          <a:srgbClr val="000000"/>
                        </a:solidFill>
                        <a:latin typeface="Calibri" panose="020F0502020204030204"/>
                      </a:endParaRPr>
                    </a:p>
                  </p:txBody>
                </p:sp>
                <p:sp>
                  <p:nvSpPr>
                    <p:cNvPr id="16" name="Freeform 23">
                      <a:extLst>
                        <a:ext uri="{FF2B5EF4-FFF2-40B4-BE49-F238E27FC236}">
                          <a16:creationId xmlns:a16="http://schemas.microsoft.com/office/drawing/2014/main" id="{9F73248C-BE22-49A8-B1E4-1F220BDC0E62}"/>
                        </a:ext>
                      </a:extLst>
                    </p:cNvPr>
                    <p:cNvSpPr>
                      <a:spLocks/>
                    </p:cNvSpPr>
                    <p:nvPr/>
                  </p:nvSpPr>
                  <p:spPr bwMode="auto">
                    <a:xfrm>
                      <a:off x="3669188" y="5001711"/>
                      <a:ext cx="335584" cy="320416"/>
                    </a:xfrm>
                    <a:custGeom>
                      <a:avLst/>
                      <a:gdLst>
                        <a:gd name="connsiteX0" fmla="*/ 174148 w 335584"/>
                        <a:gd name="connsiteY0" fmla="*/ 104063 h 320416"/>
                        <a:gd name="connsiteX1" fmla="*/ 150332 w 335584"/>
                        <a:gd name="connsiteY1" fmla="*/ 108746 h 320416"/>
                        <a:gd name="connsiteX2" fmla="*/ 185253 w 335584"/>
                        <a:gd name="connsiteY2" fmla="*/ 211746 h 320416"/>
                        <a:gd name="connsiteX3" fmla="*/ 174148 w 335584"/>
                        <a:gd name="connsiteY3" fmla="*/ 104063 h 320416"/>
                        <a:gd name="connsiteX4" fmla="*/ 119913 w 335584"/>
                        <a:gd name="connsiteY4" fmla="*/ 0 h 320416"/>
                        <a:gd name="connsiteX5" fmla="*/ 219553 w 335584"/>
                        <a:gd name="connsiteY5" fmla="*/ 1723 h 320416"/>
                        <a:gd name="connsiteX6" fmla="*/ 278647 w 335584"/>
                        <a:gd name="connsiteY6" fmla="*/ 33592 h 320416"/>
                        <a:gd name="connsiteX7" fmla="*/ 275628 w 335584"/>
                        <a:gd name="connsiteY7" fmla="*/ 110682 h 320416"/>
                        <a:gd name="connsiteX8" fmla="*/ 285117 w 335584"/>
                        <a:gd name="connsiteY8" fmla="*/ 114988 h 320416"/>
                        <a:gd name="connsiteX9" fmla="*/ 335584 w 335584"/>
                        <a:gd name="connsiteY9" fmla="*/ 129200 h 320416"/>
                        <a:gd name="connsiteX10" fmla="*/ 332996 w 335584"/>
                        <a:gd name="connsiteY10" fmla="*/ 192508 h 320416"/>
                        <a:gd name="connsiteX11" fmla="*/ 265275 w 335584"/>
                        <a:gd name="connsiteY11" fmla="*/ 211027 h 320416"/>
                        <a:gd name="connsiteX12" fmla="*/ 277353 w 335584"/>
                        <a:gd name="connsiteY12" fmla="*/ 288116 h 320416"/>
                        <a:gd name="connsiteX13" fmla="*/ 218259 w 335584"/>
                        <a:gd name="connsiteY13" fmla="*/ 319124 h 320416"/>
                        <a:gd name="connsiteX14" fmla="*/ 162185 w 335584"/>
                        <a:gd name="connsiteY14" fmla="*/ 271320 h 320416"/>
                        <a:gd name="connsiteX15" fmla="*/ 110424 w 335584"/>
                        <a:gd name="connsiteY15" fmla="*/ 320416 h 320416"/>
                        <a:gd name="connsiteX16" fmla="*/ 58231 w 335584"/>
                        <a:gd name="connsiteY16" fmla="*/ 288116 h 320416"/>
                        <a:gd name="connsiteX17" fmla="*/ 70740 w 335584"/>
                        <a:gd name="connsiteY17" fmla="*/ 213180 h 320416"/>
                        <a:gd name="connsiteX18" fmla="*/ 0 w 335584"/>
                        <a:gd name="connsiteY18" fmla="*/ 192508 h 320416"/>
                        <a:gd name="connsiteX19" fmla="*/ 431 w 335584"/>
                        <a:gd name="connsiteY19" fmla="*/ 125324 h 320416"/>
                        <a:gd name="connsiteX20" fmla="*/ 66427 w 335584"/>
                        <a:gd name="connsiteY20" fmla="*/ 109820 h 320416"/>
                        <a:gd name="connsiteX21" fmla="*/ 58663 w 335584"/>
                        <a:gd name="connsiteY21" fmla="*/ 25840 h 320416"/>
                        <a:gd name="connsiteX22" fmla="*/ 119913 w 335584"/>
                        <a:gd name="connsiteY22" fmla="*/ 0 h 32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5584" h="320416">
                          <a:moveTo>
                            <a:pt x="174148" y="104063"/>
                          </a:moveTo>
                          <a:cubicBezTo>
                            <a:pt x="166924" y="103700"/>
                            <a:pt x="158955" y="105106"/>
                            <a:pt x="150332" y="108746"/>
                          </a:cubicBezTo>
                          <a:cubicBezTo>
                            <a:pt x="79628" y="138733"/>
                            <a:pt x="117998" y="231303"/>
                            <a:pt x="185253" y="211746"/>
                          </a:cubicBezTo>
                          <a:cubicBezTo>
                            <a:pt x="238820" y="195774"/>
                            <a:pt x="224721" y="106600"/>
                            <a:pt x="174148" y="104063"/>
                          </a:cubicBezTo>
                          <a:close/>
                          <a:moveTo>
                            <a:pt x="119913" y="0"/>
                          </a:moveTo>
                          <a:cubicBezTo>
                            <a:pt x="171243" y="87426"/>
                            <a:pt x="186340" y="33592"/>
                            <a:pt x="219553" y="1723"/>
                          </a:cubicBezTo>
                          <a:cubicBezTo>
                            <a:pt x="244140" y="5168"/>
                            <a:pt x="263550" y="18950"/>
                            <a:pt x="278647" y="33592"/>
                          </a:cubicBezTo>
                          <a:cubicBezTo>
                            <a:pt x="273471" y="62447"/>
                            <a:pt x="245434" y="97331"/>
                            <a:pt x="275628" y="110682"/>
                          </a:cubicBezTo>
                          <a:lnTo>
                            <a:pt x="285117" y="114988"/>
                          </a:lnTo>
                          <a:cubicBezTo>
                            <a:pt x="305822" y="121879"/>
                            <a:pt x="312723" y="116711"/>
                            <a:pt x="335584" y="129200"/>
                          </a:cubicBezTo>
                          <a:lnTo>
                            <a:pt x="332996" y="192508"/>
                          </a:lnTo>
                          <a:cubicBezTo>
                            <a:pt x="305822" y="203706"/>
                            <a:pt x="286411" y="197676"/>
                            <a:pt x="265275" y="211027"/>
                          </a:cubicBezTo>
                          <a:cubicBezTo>
                            <a:pt x="254061" y="245050"/>
                            <a:pt x="276059" y="246342"/>
                            <a:pt x="277353" y="288116"/>
                          </a:cubicBezTo>
                          <a:cubicBezTo>
                            <a:pt x="259668" y="302759"/>
                            <a:pt x="241552" y="314818"/>
                            <a:pt x="218259" y="319124"/>
                          </a:cubicBezTo>
                          <a:cubicBezTo>
                            <a:pt x="199711" y="299744"/>
                            <a:pt x="194967" y="274335"/>
                            <a:pt x="162185" y="271320"/>
                          </a:cubicBezTo>
                          <a:cubicBezTo>
                            <a:pt x="141049" y="280364"/>
                            <a:pt x="134147" y="305774"/>
                            <a:pt x="110424" y="320416"/>
                          </a:cubicBezTo>
                          <a:lnTo>
                            <a:pt x="58231" y="288116"/>
                          </a:lnTo>
                          <a:cubicBezTo>
                            <a:pt x="59525" y="246342"/>
                            <a:pt x="78073" y="251079"/>
                            <a:pt x="70740" y="213180"/>
                          </a:cubicBezTo>
                          <a:cubicBezTo>
                            <a:pt x="47016" y="195092"/>
                            <a:pt x="32351" y="204998"/>
                            <a:pt x="0" y="192508"/>
                          </a:cubicBezTo>
                          <a:lnTo>
                            <a:pt x="431" y="125324"/>
                          </a:lnTo>
                          <a:lnTo>
                            <a:pt x="66427" y="109820"/>
                          </a:lnTo>
                          <a:cubicBezTo>
                            <a:pt x="84974" y="77090"/>
                            <a:pt x="57369" y="71491"/>
                            <a:pt x="58663" y="25840"/>
                          </a:cubicBezTo>
                          <a:cubicBezTo>
                            <a:pt x="81092" y="16366"/>
                            <a:pt x="92307" y="4738"/>
                            <a:pt x="119913" y="0"/>
                          </a:cubicBezTo>
                          <a:close/>
                        </a:path>
                      </a:pathLst>
                    </a:custGeom>
                    <a:solidFill>
                      <a:schemeClr val="bg2">
                        <a:lumMod val="75000"/>
                        <a:lumOff val="25000"/>
                      </a:schemeClr>
                    </a:solidFill>
                    <a:ln w="19050">
                      <a:noFill/>
                      <a:round/>
                      <a:headEnd/>
                      <a:tailEnd/>
                    </a:ln>
                  </p:spPr>
                  <p:txBody>
                    <a:bodyPr vert="horz" wrap="square" lIns="68580" tIns="34290" rIns="68580" bIns="34290" numCol="1" anchor="ctr" anchorCtr="0" compatLnSpc="1">
                      <a:prstTxWarp prst="textNoShape">
                        <a:avLst/>
                      </a:prstTxWarp>
                      <a:noAutofit/>
                    </a:bodyPr>
                    <a:lstStyle/>
                    <a:p>
                      <a:pPr defTabSz="685800">
                        <a:defRPr/>
                      </a:pPr>
                      <a:endParaRPr lang="en-US" sz="1350" kern="0">
                        <a:solidFill>
                          <a:srgbClr val="000000"/>
                        </a:solidFill>
                        <a:latin typeface="Calibri" panose="020F0502020204030204"/>
                      </a:endParaRPr>
                    </a:p>
                  </p:txBody>
                </p:sp>
              </p:grpSp>
            </p:grpSp>
            <p:sp>
              <p:nvSpPr>
                <p:cNvPr id="11" name="TextBox 10">
                  <a:extLst>
                    <a:ext uri="{FF2B5EF4-FFF2-40B4-BE49-F238E27FC236}">
                      <a16:creationId xmlns:a16="http://schemas.microsoft.com/office/drawing/2014/main" id="{7D487F61-F85E-4101-92A6-4489C8B36329}"/>
                    </a:ext>
                  </a:extLst>
                </p:cNvPr>
                <p:cNvSpPr txBox="1"/>
                <p:nvPr/>
              </p:nvSpPr>
              <p:spPr>
                <a:xfrm flipH="1">
                  <a:off x="508855" y="3671444"/>
                  <a:ext cx="1787770" cy="523220"/>
                </a:xfrm>
                <a:prstGeom prst="rect">
                  <a:avLst/>
                </a:prstGeom>
                <a:noFill/>
              </p:spPr>
              <p:txBody>
                <a:bodyPr wrap="square" rtlCol="0" anchor="ctr">
                  <a:spAutoFit/>
                </a:bodyPr>
                <a:lstStyle/>
                <a:p>
                  <a:pPr algn="ctr" defTabSz="685800">
                    <a:defRPr/>
                  </a:pPr>
                  <a:r>
                    <a:rPr lang="fr-FR" sz="1400" b="1" i="1" kern="0" dirty="0">
                      <a:latin typeface="Cambria" panose="02040503050406030204" pitchFamily="18" charset="0"/>
                      <a:cs typeface="Arial" panose="020B0604020202020204" pitchFamily="34" charset="0"/>
                    </a:rPr>
                    <a:t>Apprentissage</a:t>
                  </a:r>
                </a:p>
                <a:p>
                  <a:pPr algn="ctr" defTabSz="685800">
                    <a:defRPr/>
                  </a:pPr>
                  <a:r>
                    <a:rPr lang="fr-FR" sz="1400" b="1" i="1" kern="0" dirty="0">
                      <a:latin typeface="Cambria" panose="02040503050406030204" pitchFamily="18" charset="0"/>
                      <a:cs typeface="Arial" panose="020B0604020202020204" pitchFamily="34" charset="0"/>
                    </a:rPr>
                    <a:t>automatique </a:t>
                  </a:r>
                </a:p>
              </p:txBody>
            </p:sp>
          </p:grpSp>
        </p:grpSp>
      </p:grpSp>
      <p:sp useBgFill="1">
        <p:nvSpPr>
          <p:cNvPr id="102" name="Oval 101">
            <a:extLst>
              <a:ext uri="{FF2B5EF4-FFF2-40B4-BE49-F238E27FC236}">
                <a16:creationId xmlns:a16="http://schemas.microsoft.com/office/drawing/2014/main" id="{11E90462-3D6F-463C-993F-53CE507CB7DF}"/>
              </a:ext>
            </a:extLst>
          </p:cNvPr>
          <p:cNvSpPr/>
          <p:nvPr>
            <p:custDataLst>
              <p:tags r:id="rId2"/>
            </p:custDataLst>
          </p:nvPr>
        </p:nvSpPr>
        <p:spPr>
          <a:xfrm flipH="1">
            <a:off x="3447742" y="46037"/>
            <a:ext cx="605258" cy="605256"/>
          </a:xfrm>
          <a:prstGeom prst="ellipse">
            <a:avLst/>
          </a:prstGeom>
          <a:ln>
            <a:solidFill>
              <a:schemeClr val="bg1">
                <a:lumMod val="95000"/>
                <a:alpha val="72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b="1" dirty="0">
                <a:solidFill>
                  <a:schemeClr val="tx1"/>
                </a:solidFill>
                <a:latin typeface="Calibri" panose="020F0502020204030204"/>
              </a:rPr>
              <a:t>1</a:t>
            </a:r>
            <a:endParaRPr lang="en-US" sz="1350" b="1" dirty="0">
              <a:solidFill>
                <a:prstClr val="white"/>
              </a:solidFill>
              <a:latin typeface="Calibri" panose="020F0502020204030204"/>
            </a:endParaRPr>
          </a:p>
        </p:txBody>
      </p:sp>
      <p:sp>
        <p:nvSpPr>
          <p:cNvPr id="103" name="Donut 89">
            <a:extLst>
              <a:ext uri="{FF2B5EF4-FFF2-40B4-BE49-F238E27FC236}">
                <a16:creationId xmlns:a16="http://schemas.microsoft.com/office/drawing/2014/main" id="{A107085C-0E35-4338-BCB5-4B7B40929311}"/>
              </a:ext>
            </a:extLst>
          </p:cNvPr>
          <p:cNvSpPr/>
          <p:nvPr>
            <p:custDataLst>
              <p:tags r:id="rId3"/>
            </p:custDataLst>
          </p:nvPr>
        </p:nvSpPr>
        <p:spPr>
          <a:xfrm flipH="1">
            <a:off x="3284227" y="779083"/>
            <a:ext cx="881141" cy="881139"/>
          </a:xfrm>
          <a:prstGeom prst="donut">
            <a:avLst>
              <a:gd name="adj" fmla="val 1013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dirty="0">
              <a:solidFill>
                <a:prstClr val="white"/>
              </a:solidFill>
              <a:latin typeface="Calibri" panose="020F0502020204030204"/>
            </a:endParaRPr>
          </a:p>
        </p:txBody>
      </p:sp>
      <p:sp>
        <p:nvSpPr>
          <p:cNvPr id="104" name="Donut 89">
            <a:extLst>
              <a:ext uri="{FF2B5EF4-FFF2-40B4-BE49-F238E27FC236}">
                <a16:creationId xmlns:a16="http://schemas.microsoft.com/office/drawing/2014/main" id="{364D1953-2ECB-4CDF-8342-E4E3E6AD9365}"/>
              </a:ext>
            </a:extLst>
          </p:cNvPr>
          <p:cNvSpPr/>
          <p:nvPr>
            <p:custDataLst>
              <p:tags r:id="rId4"/>
            </p:custDataLst>
          </p:nvPr>
        </p:nvSpPr>
        <p:spPr>
          <a:xfrm flipH="1">
            <a:off x="3335103" y="1705642"/>
            <a:ext cx="881141" cy="881139"/>
          </a:xfrm>
          <a:prstGeom prst="donut">
            <a:avLst>
              <a:gd name="adj" fmla="val 1013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sp>
        <p:nvSpPr>
          <p:cNvPr id="105" name="Donut 89">
            <a:extLst>
              <a:ext uri="{FF2B5EF4-FFF2-40B4-BE49-F238E27FC236}">
                <a16:creationId xmlns:a16="http://schemas.microsoft.com/office/drawing/2014/main" id="{08699F3C-71C5-4FE0-BF75-0761E03C570B}"/>
              </a:ext>
            </a:extLst>
          </p:cNvPr>
          <p:cNvSpPr/>
          <p:nvPr>
            <p:custDataLst>
              <p:tags r:id="rId5"/>
            </p:custDataLst>
          </p:nvPr>
        </p:nvSpPr>
        <p:spPr>
          <a:xfrm flipH="1">
            <a:off x="3284227" y="2645141"/>
            <a:ext cx="881141" cy="881139"/>
          </a:xfrm>
          <a:prstGeom prst="donut">
            <a:avLst>
              <a:gd name="adj" fmla="val 1013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sp>
        <p:nvSpPr>
          <p:cNvPr id="106" name="Donut 89">
            <a:extLst>
              <a:ext uri="{FF2B5EF4-FFF2-40B4-BE49-F238E27FC236}">
                <a16:creationId xmlns:a16="http://schemas.microsoft.com/office/drawing/2014/main" id="{630D79DA-3EB2-4B37-8163-30C033EAE9F3}"/>
              </a:ext>
            </a:extLst>
          </p:cNvPr>
          <p:cNvSpPr/>
          <p:nvPr>
            <p:custDataLst>
              <p:tags r:id="rId6"/>
            </p:custDataLst>
          </p:nvPr>
        </p:nvSpPr>
        <p:spPr>
          <a:xfrm flipH="1">
            <a:off x="3315399" y="3608340"/>
            <a:ext cx="881141" cy="881139"/>
          </a:xfrm>
          <a:prstGeom prst="donut">
            <a:avLst>
              <a:gd name="adj" fmla="val 1013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sp useBgFill="1">
        <p:nvSpPr>
          <p:cNvPr id="107" name="Oval 106">
            <a:extLst>
              <a:ext uri="{FF2B5EF4-FFF2-40B4-BE49-F238E27FC236}">
                <a16:creationId xmlns:a16="http://schemas.microsoft.com/office/drawing/2014/main" id="{F4AE4D39-061C-4AF1-B16C-95CD81CB5496}"/>
              </a:ext>
            </a:extLst>
          </p:cNvPr>
          <p:cNvSpPr/>
          <p:nvPr>
            <p:custDataLst>
              <p:tags r:id="rId7"/>
            </p:custDataLst>
          </p:nvPr>
        </p:nvSpPr>
        <p:spPr>
          <a:xfrm flipH="1">
            <a:off x="3415195" y="907810"/>
            <a:ext cx="605258" cy="605256"/>
          </a:xfrm>
          <a:prstGeom prst="ellipse">
            <a:avLst/>
          </a:prstGeom>
          <a:ln>
            <a:solidFill>
              <a:schemeClr val="bg1">
                <a:lumMod val="95000"/>
                <a:alpha val="72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b="1" dirty="0">
                <a:solidFill>
                  <a:schemeClr val="tx1"/>
                </a:solidFill>
                <a:latin typeface="Calibri" panose="020F0502020204030204"/>
              </a:rPr>
              <a:t>2</a:t>
            </a:r>
            <a:endParaRPr lang="en-US" sz="1350" b="1" dirty="0">
              <a:solidFill>
                <a:prstClr val="white"/>
              </a:solidFill>
              <a:latin typeface="Calibri" panose="020F0502020204030204"/>
            </a:endParaRPr>
          </a:p>
        </p:txBody>
      </p:sp>
      <p:sp useBgFill="1">
        <p:nvSpPr>
          <p:cNvPr id="108" name="Oval 107">
            <a:extLst>
              <a:ext uri="{FF2B5EF4-FFF2-40B4-BE49-F238E27FC236}">
                <a16:creationId xmlns:a16="http://schemas.microsoft.com/office/drawing/2014/main" id="{D555BCB8-33DE-48F0-BFED-E9CF44D65958}"/>
              </a:ext>
            </a:extLst>
          </p:cNvPr>
          <p:cNvSpPr/>
          <p:nvPr>
            <p:custDataLst>
              <p:tags r:id="rId8"/>
            </p:custDataLst>
          </p:nvPr>
        </p:nvSpPr>
        <p:spPr>
          <a:xfrm flipH="1">
            <a:off x="3472990" y="1843583"/>
            <a:ext cx="605258" cy="605256"/>
          </a:xfrm>
          <a:prstGeom prst="ellipse">
            <a:avLst/>
          </a:prstGeom>
          <a:ln>
            <a:solidFill>
              <a:schemeClr val="bg1">
                <a:lumMod val="95000"/>
                <a:alpha val="72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b="1" dirty="0">
                <a:solidFill>
                  <a:schemeClr val="tx1"/>
                </a:solidFill>
                <a:latin typeface="Calibri" panose="020F0502020204030204"/>
              </a:rPr>
              <a:t>3</a:t>
            </a:r>
            <a:endParaRPr lang="en-US" sz="1350" b="1" dirty="0">
              <a:solidFill>
                <a:prstClr val="white"/>
              </a:solidFill>
              <a:latin typeface="Calibri" panose="020F0502020204030204"/>
            </a:endParaRPr>
          </a:p>
        </p:txBody>
      </p:sp>
      <p:sp useBgFill="1">
        <p:nvSpPr>
          <p:cNvPr id="109" name="Oval 108">
            <a:extLst>
              <a:ext uri="{FF2B5EF4-FFF2-40B4-BE49-F238E27FC236}">
                <a16:creationId xmlns:a16="http://schemas.microsoft.com/office/drawing/2014/main" id="{B4570985-10E0-4817-AE74-645236E7DCA8}"/>
              </a:ext>
            </a:extLst>
          </p:cNvPr>
          <p:cNvSpPr/>
          <p:nvPr>
            <p:custDataLst>
              <p:tags r:id="rId9"/>
            </p:custDataLst>
          </p:nvPr>
        </p:nvSpPr>
        <p:spPr>
          <a:xfrm flipH="1">
            <a:off x="3418048" y="2754341"/>
            <a:ext cx="605258" cy="605256"/>
          </a:xfrm>
          <a:prstGeom prst="ellipse">
            <a:avLst/>
          </a:prstGeom>
          <a:ln>
            <a:solidFill>
              <a:schemeClr val="bg1">
                <a:lumMod val="95000"/>
                <a:alpha val="72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b="1" dirty="0">
                <a:solidFill>
                  <a:schemeClr val="tx1"/>
                </a:solidFill>
                <a:latin typeface="Calibri" panose="020F0502020204030204"/>
              </a:rPr>
              <a:t>4</a:t>
            </a:r>
            <a:endParaRPr lang="en-US" sz="1350" b="1" dirty="0">
              <a:solidFill>
                <a:prstClr val="white"/>
              </a:solidFill>
              <a:latin typeface="Calibri" panose="020F0502020204030204"/>
            </a:endParaRPr>
          </a:p>
        </p:txBody>
      </p:sp>
      <p:sp useBgFill="1">
        <p:nvSpPr>
          <p:cNvPr id="110" name="Oval 109">
            <a:extLst>
              <a:ext uri="{FF2B5EF4-FFF2-40B4-BE49-F238E27FC236}">
                <a16:creationId xmlns:a16="http://schemas.microsoft.com/office/drawing/2014/main" id="{8809F85D-2C04-48C1-8336-17458FA37EA0}"/>
              </a:ext>
            </a:extLst>
          </p:cNvPr>
          <p:cNvSpPr/>
          <p:nvPr>
            <p:custDataLst>
              <p:tags r:id="rId10"/>
            </p:custDataLst>
          </p:nvPr>
        </p:nvSpPr>
        <p:spPr>
          <a:xfrm flipH="1">
            <a:off x="3448595" y="3746281"/>
            <a:ext cx="605258" cy="605256"/>
          </a:xfrm>
          <a:prstGeom prst="ellipse">
            <a:avLst/>
          </a:prstGeom>
          <a:ln>
            <a:solidFill>
              <a:schemeClr val="bg1">
                <a:lumMod val="95000"/>
                <a:alpha val="72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b="1" dirty="0">
                <a:solidFill>
                  <a:schemeClr val="tx1"/>
                </a:solidFill>
                <a:latin typeface="Calibri" panose="020F0502020204030204"/>
              </a:rPr>
              <a:t>5</a:t>
            </a:r>
            <a:endParaRPr lang="en-US" sz="1350" b="1" dirty="0">
              <a:solidFill>
                <a:prstClr val="white"/>
              </a:solidFill>
              <a:latin typeface="Calibri" panose="020F0502020204030204"/>
            </a:endParaRPr>
          </a:p>
        </p:txBody>
      </p:sp>
      <p:sp>
        <p:nvSpPr>
          <p:cNvPr id="111" name="Freeform 91">
            <a:extLst>
              <a:ext uri="{FF2B5EF4-FFF2-40B4-BE49-F238E27FC236}">
                <a16:creationId xmlns:a16="http://schemas.microsoft.com/office/drawing/2014/main" id="{2ED6E9B5-A6E5-4DF3-B69B-125AAE80876A}"/>
              </a:ext>
            </a:extLst>
          </p:cNvPr>
          <p:cNvSpPr/>
          <p:nvPr>
            <p:custDataLst>
              <p:tags r:id="rId11"/>
            </p:custDataLst>
          </p:nvPr>
        </p:nvSpPr>
        <p:spPr>
          <a:xfrm rot="16200000">
            <a:off x="1756565" y="4292585"/>
            <a:ext cx="2152926" cy="881140"/>
          </a:xfrm>
          <a:custGeom>
            <a:avLst/>
            <a:gdLst>
              <a:gd name="connsiteX0" fmla="*/ 2514600 w 2514600"/>
              <a:gd name="connsiteY0" fmla="*/ 0 h 807720"/>
              <a:gd name="connsiteX1" fmla="*/ 1965960 w 2514600"/>
              <a:gd name="connsiteY1" fmla="*/ 426720 h 807720"/>
              <a:gd name="connsiteX2" fmla="*/ 922020 w 2514600"/>
              <a:gd name="connsiteY2" fmla="*/ 266700 h 807720"/>
              <a:gd name="connsiteX3" fmla="*/ 0 w 2514600"/>
              <a:gd name="connsiteY3" fmla="*/ 807720 h 807720"/>
              <a:gd name="connsiteX0" fmla="*/ 2514600 w 2514600"/>
              <a:gd name="connsiteY0" fmla="*/ 0 h 807720"/>
              <a:gd name="connsiteX1" fmla="*/ 1965960 w 2514600"/>
              <a:gd name="connsiteY1" fmla="*/ 426720 h 807720"/>
              <a:gd name="connsiteX2" fmla="*/ 739140 w 2514600"/>
              <a:gd name="connsiteY2" fmla="*/ 259080 h 807720"/>
              <a:gd name="connsiteX3" fmla="*/ 0 w 2514600"/>
              <a:gd name="connsiteY3" fmla="*/ 807720 h 807720"/>
              <a:gd name="connsiteX0" fmla="*/ 2514600 w 2514600"/>
              <a:gd name="connsiteY0" fmla="*/ 0 h 807720"/>
              <a:gd name="connsiteX1" fmla="*/ 1965960 w 2514600"/>
              <a:gd name="connsiteY1" fmla="*/ 426720 h 807720"/>
              <a:gd name="connsiteX2" fmla="*/ 739140 w 2514600"/>
              <a:gd name="connsiteY2" fmla="*/ 259080 h 807720"/>
              <a:gd name="connsiteX3" fmla="*/ 0 w 2514600"/>
              <a:gd name="connsiteY3" fmla="*/ 807720 h 807720"/>
              <a:gd name="connsiteX0" fmla="*/ 2514600 w 2514600"/>
              <a:gd name="connsiteY0" fmla="*/ 0 h 807720"/>
              <a:gd name="connsiteX1" fmla="*/ 1965960 w 2514600"/>
              <a:gd name="connsiteY1" fmla="*/ 426720 h 807720"/>
              <a:gd name="connsiteX2" fmla="*/ 739140 w 2514600"/>
              <a:gd name="connsiteY2" fmla="*/ 259080 h 807720"/>
              <a:gd name="connsiteX3" fmla="*/ 0 w 2514600"/>
              <a:gd name="connsiteY3" fmla="*/ 807720 h 807720"/>
              <a:gd name="connsiteX0" fmla="*/ 2514600 w 2514600"/>
              <a:gd name="connsiteY0" fmla="*/ 0 h 807720"/>
              <a:gd name="connsiteX1" fmla="*/ 196596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54380 w 2514600"/>
              <a:gd name="connsiteY2" fmla="*/ 25908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1950720 w 2514600"/>
              <a:gd name="connsiteY1" fmla="*/ 426720 h 807720"/>
              <a:gd name="connsiteX2" fmla="*/ 746760 w 2514600"/>
              <a:gd name="connsiteY2" fmla="*/ 228600 h 807720"/>
              <a:gd name="connsiteX3" fmla="*/ 0 w 2514600"/>
              <a:gd name="connsiteY3" fmla="*/ 807720 h 807720"/>
              <a:gd name="connsiteX0" fmla="*/ 2514600 w 2514600"/>
              <a:gd name="connsiteY0" fmla="*/ 0 h 807720"/>
              <a:gd name="connsiteX1" fmla="*/ 746760 w 2514600"/>
              <a:gd name="connsiteY1" fmla="*/ 228600 h 807720"/>
              <a:gd name="connsiteX2" fmla="*/ 0 w 2514600"/>
              <a:gd name="connsiteY2" fmla="*/ 807720 h 807720"/>
              <a:gd name="connsiteX0" fmla="*/ 2514600 w 2514600"/>
              <a:gd name="connsiteY0" fmla="*/ 0 h 807720"/>
              <a:gd name="connsiteX1" fmla="*/ 746760 w 2514600"/>
              <a:gd name="connsiteY1" fmla="*/ 228600 h 807720"/>
              <a:gd name="connsiteX2" fmla="*/ 0 w 2514600"/>
              <a:gd name="connsiteY2" fmla="*/ 807720 h 807720"/>
              <a:gd name="connsiteX0" fmla="*/ 2514600 w 2514600"/>
              <a:gd name="connsiteY0" fmla="*/ 0 h 807720"/>
              <a:gd name="connsiteX1" fmla="*/ 746760 w 2514600"/>
              <a:gd name="connsiteY1" fmla="*/ 228600 h 807720"/>
              <a:gd name="connsiteX2" fmla="*/ 0 w 2514600"/>
              <a:gd name="connsiteY2" fmla="*/ 807720 h 807720"/>
            </a:gdLst>
            <a:ahLst/>
            <a:cxnLst>
              <a:cxn ang="0">
                <a:pos x="connsiteX0" y="connsiteY0"/>
              </a:cxn>
              <a:cxn ang="0">
                <a:pos x="connsiteX1" y="connsiteY1"/>
              </a:cxn>
              <a:cxn ang="0">
                <a:pos x="connsiteX2" y="connsiteY2"/>
              </a:cxn>
            </a:cxnLst>
            <a:rect l="l" t="t" r="r" b="b"/>
            <a:pathLst>
              <a:path w="2514600" h="807720">
                <a:moveTo>
                  <a:pt x="2514600" y="0"/>
                </a:moveTo>
                <a:cubicBezTo>
                  <a:pt x="2062480" y="748665"/>
                  <a:pt x="1188720" y="284480"/>
                  <a:pt x="746760" y="228600"/>
                </a:cubicBezTo>
                <a:cubicBezTo>
                  <a:pt x="231140" y="147320"/>
                  <a:pt x="68580" y="462280"/>
                  <a:pt x="0" y="807720"/>
                </a:cubicBezTo>
              </a:path>
            </a:pathLst>
          </a:custGeom>
          <a:noFill/>
          <a:ln w="6350">
            <a:solidFill>
              <a:schemeClr val="tx1">
                <a:lumMod val="65000"/>
                <a:lumOff val="35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srgbClr val="434343"/>
              </a:solidFill>
              <a:latin typeface="Calibri" panose="020F0502020204030204"/>
            </a:endParaRPr>
          </a:p>
        </p:txBody>
      </p:sp>
      <p:sp>
        <p:nvSpPr>
          <p:cNvPr id="112" name="Donut 89">
            <a:extLst>
              <a:ext uri="{FF2B5EF4-FFF2-40B4-BE49-F238E27FC236}">
                <a16:creationId xmlns:a16="http://schemas.microsoft.com/office/drawing/2014/main" id="{98DD3770-30DB-40AE-89FA-55CEEECA53B8}"/>
              </a:ext>
            </a:extLst>
          </p:cNvPr>
          <p:cNvSpPr/>
          <p:nvPr>
            <p:custDataLst>
              <p:tags r:id="rId12"/>
            </p:custDataLst>
          </p:nvPr>
        </p:nvSpPr>
        <p:spPr>
          <a:xfrm flipH="1">
            <a:off x="3312665" y="4528028"/>
            <a:ext cx="881141" cy="881139"/>
          </a:xfrm>
          <a:prstGeom prst="donut">
            <a:avLst>
              <a:gd name="adj" fmla="val 1013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sp useBgFill="1">
        <p:nvSpPr>
          <p:cNvPr id="113" name="Oval 112">
            <a:extLst>
              <a:ext uri="{FF2B5EF4-FFF2-40B4-BE49-F238E27FC236}">
                <a16:creationId xmlns:a16="http://schemas.microsoft.com/office/drawing/2014/main" id="{271B066E-A032-4B06-B6EC-B7FEE1A9E35D}"/>
              </a:ext>
            </a:extLst>
          </p:cNvPr>
          <p:cNvSpPr/>
          <p:nvPr>
            <p:custDataLst>
              <p:tags r:id="rId13"/>
            </p:custDataLst>
          </p:nvPr>
        </p:nvSpPr>
        <p:spPr>
          <a:xfrm flipH="1">
            <a:off x="3447196" y="4665969"/>
            <a:ext cx="605258" cy="605256"/>
          </a:xfrm>
          <a:prstGeom prst="ellipse">
            <a:avLst/>
          </a:prstGeom>
          <a:ln>
            <a:solidFill>
              <a:schemeClr val="bg1">
                <a:lumMod val="95000"/>
                <a:alpha val="72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b="1" dirty="0">
                <a:solidFill>
                  <a:schemeClr val="tx1"/>
                </a:solidFill>
                <a:latin typeface="Calibri" panose="020F0502020204030204"/>
              </a:rPr>
              <a:t>6</a:t>
            </a:r>
            <a:endParaRPr lang="en-US" sz="1350" b="1" dirty="0">
              <a:solidFill>
                <a:prstClr val="white"/>
              </a:solidFill>
              <a:latin typeface="Calibri" panose="020F0502020204030204"/>
            </a:endParaRPr>
          </a:p>
        </p:txBody>
      </p:sp>
      <p:sp>
        <p:nvSpPr>
          <p:cNvPr id="117" name="TextBox 116">
            <a:extLst>
              <a:ext uri="{FF2B5EF4-FFF2-40B4-BE49-F238E27FC236}">
                <a16:creationId xmlns:a16="http://schemas.microsoft.com/office/drawing/2014/main" id="{669D23D9-2612-4C20-A0D6-8D3E55DAF1E7}"/>
              </a:ext>
            </a:extLst>
          </p:cNvPr>
          <p:cNvSpPr txBox="1"/>
          <p:nvPr>
            <p:custDataLst>
              <p:tags r:id="rId14"/>
            </p:custDataLst>
          </p:nvPr>
        </p:nvSpPr>
        <p:spPr>
          <a:xfrm>
            <a:off x="4216189" y="4781536"/>
            <a:ext cx="6096000" cy="369332"/>
          </a:xfrm>
          <a:prstGeom prst="rect">
            <a:avLst/>
          </a:prstGeom>
          <a:noFill/>
        </p:spPr>
        <p:txBody>
          <a:bodyPr wrap="square">
            <a:spAutoFit/>
          </a:bodyPr>
          <a:lstStyle/>
          <a:p>
            <a:r>
              <a:rPr lang="fr-FR" dirty="0">
                <a:latin typeface="Franklin Gothic Book (Body)"/>
              </a:rPr>
              <a:t>Sélection des attributs et réduction de la dimensionnalité</a:t>
            </a:r>
          </a:p>
        </p:txBody>
      </p:sp>
      <p:sp>
        <p:nvSpPr>
          <p:cNvPr id="119" name="TextBox 118">
            <a:extLst>
              <a:ext uri="{FF2B5EF4-FFF2-40B4-BE49-F238E27FC236}">
                <a16:creationId xmlns:a16="http://schemas.microsoft.com/office/drawing/2014/main" id="{08546114-6150-46F1-B7D0-9596A388808E}"/>
              </a:ext>
            </a:extLst>
          </p:cNvPr>
          <p:cNvSpPr txBox="1"/>
          <p:nvPr>
            <p:custDataLst>
              <p:tags r:id="rId15"/>
            </p:custDataLst>
          </p:nvPr>
        </p:nvSpPr>
        <p:spPr>
          <a:xfrm>
            <a:off x="4165368" y="1959112"/>
            <a:ext cx="6096000" cy="369332"/>
          </a:xfrm>
          <a:prstGeom prst="rect">
            <a:avLst/>
          </a:prstGeom>
          <a:noFill/>
        </p:spPr>
        <p:txBody>
          <a:bodyPr wrap="square">
            <a:spAutoFit/>
          </a:bodyPr>
          <a:lstStyle/>
          <a:p>
            <a:r>
              <a:rPr lang="fr-FR" dirty="0">
                <a:latin typeface="Franklin Gothic Book (Body)"/>
              </a:rPr>
              <a:t>Évaluation des performances</a:t>
            </a:r>
          </a:p>
        </p:txBody>
      </p:sp>
      <p:sp>
        <p:nvSpPr>
          <p:cNvPr id="121" name="TextBox 120">
            <a:extLst>
              <a:ext uri="{FF2B5EF4-FFF2-40B4-BE49-F238E27FC236}">
                <a16:creationId xmlns:a16="http://schemas.microsoft.com/office/drawing/2014/main" id="{502607A5-2924-4C07-9765-2372AFAECA4A}"/>
              </a:ext>
            </a:extLst>
          </p:cNvPr>
          <p:cNvSpPr txBox="1"/>
          <p:nvPr>
            <p:custDataLst>
              <p:tags r:id="rId16"/>
            </p:custDataLst>
          </p:nvPr>
        </p:nvSpPr>
        <p:spPr>
          <a:xfrm>
            <a:off x="4157127" y="2894648"/>
            <a:ext cx="6096000" cy="369332"/>
          </a:xfrm>
          <a:prstGeom prst="rect">
            <a:avLst/>
          </a:prstGeom>
          <a:noFill/>
        </p:spPr>
        <p:txBody>
          <a:bodyPr wrap="square">
            <a:spAutoFit/>
          </a:bodyPr>
          <a:lstStyle/>
          <a:p>
            <a:r>
              <a:rPr lang="fr-FR" dirty="0">
                <a:solidFill>
                  <a:srgbClr val="FF0000"/>
                </a:solidFill>
                <a:latin typeface="Franklin Gothic Book (Body)"/>
              </a:rPr>
              <a:t>Classification</a:t>
            </a:r>
          </a:p>
        </p:txBody>
      </p:sp>
      <p:sp>
        <p:nvSpPr>
          <p:cNvPr id="123" name="TextBox 122">
            <a:extLst>
              <a:ext uri="{FF2B5EF4-FFF2-40B4-BE49-F238E27FC236}">
                <a16:creationId xmlns:a16="http://schemas.microsoft.com/office/drawing/2014/main" id="{5D1544C8-2435-445E-A9EC-237240A22696}"/>
              </a:ext>
            </a:extLst>
          </p:cNvPr>
          <p:cNvSpPr txBox="1"/>
          <p:nvPr>
            <p:custDataLst>
              <p:tags r:id="rId17"/>
            </p:custDataLst>
          </p:nvPr>
        </p:nvSpPr>
        <p:spPr>
          <a:xfrm>
            <a:off x="4150942" y="3809080"/>
            <a:ext cx="6096000" cy="369332"/>
          </a:xfrm>
          <a:prstGeom prst="rect">
            <a:avLst/>
          </a:prstGeom>
          <a:noFill/>
        </p:spPr>
        <p:txBody>
          <a:bodyPr wrap="square">
            <a:spAutoFit/>
          </a:bodyPr>
          <a:lstStyle/>
          <a:p>
            <a:r>
              <a:rPr lang="fr-FR" dirty="0">
                <a:latin typeface="Franklin Gothic Book (Body)"/>
              </a:rPr>
              <a:t>Clustering</a:t>
            </a:r>
          </a:p>
        </p:txBody>
      </p:sp>
      <p:sp>
        <p:nvSpPr>
          <p:cNvPr id="124" name="Title 1">
            <a:extLst>
              <a:ext uri="{FF2B5EF4-FFF2-40B4-BE49-F238E27FC236}">
                <a16:creationId xmlns:a16="http://schemas.microsoft.com/office/drawing/2014/main" id="{88AD3331-8D7D-42CE-9F9D-64A321364DB9}"/>
              </a:ext>
            </a:extLst>
          </p:cNvPr>
          <p:cNvSpPr txBox="1">
            <a:spLocks/>
          </p:cNvSpPr>
          <p:nvPr>
            <p:custDataLst>
              <p:tags r:id="rId18"/>
            </p:custDataLst>
          </p:nvPr>
        </p:nvSpPr>
        <p:spPr>
          <a:xfrm>
            <a:off x="124988" y="-97381"/>
            <a:ext cx="3425117" cy="883907"/>
          </a:xfrm>
          <a:prstGeom prst="rect">
            <a:avLst/>
          </a:prstGeom>
        </p:spPr>
        <p:txBody>
          <a:bodyPr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600" dirty="0">
                <a:solidFill>
                  <a:schemeClr val="tx1"/>
                </a:solidFill>
              </a:rPr>
              <a:t>Programme </a:t>
            </a:r>
          </a:p>
        </p:txBody>
      </p:sp>
      <p:cxnSp>
        <p:nvCxnSpPr>
          <p:cNvPr id="126" name="Straight Connector 125">
            <a:extLst>
              <a:ext uri="{FF2B5EF4-FFF2-40B4-BE49-F238E27FC236}">
                <a16:creationId xmlns:a16="http://schemas.microsoft.com/office/drawing/2014/main" id="{3822B352-BF69-4296-AD98-BBCD375A32CE}"/>
              </a:ext>
            </a:extLst>
          </p:cNvPr>
          <p:cNvCxnSpPr/>
          <p:nvPr>
            <p:custDataLst>
              <p:tags r:id="rId19"/>
            </p:custDataLst>
          </p:nvPr>
        </p:nvCxnSpPr>
        <p:spPr>
          <a:xfrm>
            <a:off x="124988" y="940354"/>
            <a:ext cx="2545016" cy="0"/>
          </a:xfrm>
          <a:prstGeom prst="line">
            <a:avLst/>
          </a:prstGeom>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B2BFBCA4-D5DA-4430-913C-2181E85236D0}"/>
              </a:ext>
            </a:extLst>
          </p:cNvPr>
          <p:cNvSpPr>
            <a:spLocks noGrp="1"/>
          </p:cNvSpPr>
          <p:nvPr>
            <p:ph type="sldNum" sz="quarter" idx="12"/>
            <p:custDataLst>
              <p:tags r:id="rId20"/>
            </p:custDataLst>
          </p:nvPr>
        </p:nvSpPr>
        <p:spPr/>
        <p:txBody>
          <a:bodyPr/>
          <a:lstStyle/>
          <a:p>
            <a:fld id="{3A98EE3D-8CD1-4C3F-BD1C-C98C9596463C}" type="slidenum">
              <a:rPr lang="en-US" smtClean="0"/>
              <a:t>2</a:t>
            </a:fld>
            <a:endParaRPr lang="en-US" dirty="0"/>
          </a:p>
        </p:txBody>
      </p:sp>
      <p:sp>
        <p:nvSpPr>
          <p:cNvPr id="3" name="Footer Placeholder 2">
            <a:extLst>
              <a:ext uri="{FF2B5EF4-FFF2-40B4-BE49-F238E27FC236}">
                <a16:creationId xmlns:a16="http://schemas.microsoft.com/office/drawing/2014/main" id="{21F06E46-2923-46DF-9912-047CBEA310F2}"/>
              </a:ext>
            </a:extLst>
          </p:cNvPr>
          <p:cNvSpPr>
            <a:spLocks noGrp="1"/>
          </p:cNvSpPr>
          <p:nvPr>
            <p:ph type="ftr" sz="quarter" idx="11"/>
            <p:custDataLst>
              <p:tags r:id="rId21"/>
            </p:custDataLst>
          </p:nvPr>
        </p:nvSpPr>
        <p:spPr/>
        <p:txBody>
          <a:bodyPr/>
          <a:lstStyle/>
          <a:p>
            <a:r>
              <a:rPr lang="en-US" sz="800" dirty="0"/>
              <a:t>DR n. DIF</a:t>
            </a:r>
          </a:p>
          <a:p>
            <a:endParaRPr lang="en-US" dirty="0"/>
          </a:p>
        </p:txBody>
      </p:sp>
      <p:sp>
        <p:nvSpPr>
          <p:cNvPr id="24" name="Donut 89">
            <a:extLst>
              <a:ext uri="{FF2B5EF4-FFF2-40B4-BE49-F238E27FC236}">
                <a16:creationId xmlns:a16="http://schemas.microsoft.com/office/drawing/2014/main" id="{1E11C801-9EE7-BE66-E6A5-4F6C266E6136}"/>
              </a:ext>
            </a:extLst>
          </p:cNvPr>
          <p:cNvSpPr/>
          <p:nvPr>
            <p:custDataLst>
              <p:tags r:id="rId22"/>
            </p:custDataLst>
          </p:nvPr>
        </p:nvSpPr>
        <p:spPr>
          <a:xfrm flipH="1">
            <a:off x="3312665" y="5464350"/>
            <a:ext cx="881141" cy="881139"/>
          </a:xfrm>
          <a:prstGeom prst="donut">
            <a:avLst>
              <a:gd name="adj" fmla="val 1013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sp useBgFill="1">
        <p:nvSpPr>
          <p:cNvPr id="25" name="Oval 24">
            <a:extLst>
              <a:ext uri="{FF2B5EF4-FFF2-40B4-BE49-F238E27FC236}">
                <a16:creationId xmlns:a16="http://schemas.microsoft.com/office/drawing/2014/main" id="{CCEB2715-1F51-05BD-E8F4-33C4CB60D842}"/>
              </a:ext>
            </a:extLst>
          </p:cNvPr>
          <p:cNvSpPr/>
          <p:nvPr>
            <p:custDataLst>
              <p:tags r:id="rId23"/>
            </p:custDataLst>
          </p:nvPr>
        </p:nvSpPr>
        <p:spPr>
          <a:xfrm flipH="1">
            <a:off x="3445861" y="5602291"/>
            <a:ext cx="605258" cy="605256"/>
          </a:xfrm>
          <a:prstGeom prst="ellipse">
            <a:avLst/>
          </a:prstGeom>
          <a:ln>
            <a:solidFill>
              <a:schemeClr val="bg1">
                <a:lumMod val="95000"/>
                <a:alpha val="72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b="1" dirty="0">
                <a:solidFill>
                  <a:schemeClr val="tx1"/>
                </a:solidFill>
                <a:latin typeface="Calibri" panose="020F0502020204030204"/>
              </a:rPr>
              <a:t>7</a:t>
            </a:r>
            <a:endParaRPr lang="en-US" sz="1350" b="1" dirty="0">
              <a:solidFill>
                <a:prstClr val="white"/>
              </a:solidFill>
              <a:latin typeface="Calibri" panose="020F0502020204030204"/>
            </a:endParaRPr>
          </a:p>
        </p:txBody>
      </p:sp>
      <p:sp>
        <p:nvSpPr>
          <p:cNvPr id="27" name="Freeform 94">
            <a:extLst>
              <a:ext uri="{FF2B5EF4-FFF2-40B4-BE49-F238E27FC236}">
                <a16:creationId xmlns:a16="http://schemas.microsoft.com/office/drawing/2014/main" id="{CD46DBDE-FC47-5091-AE3B-1AA60FA4DA3A}"/>
              </a:ext>
            </a:extLst>
          </p:cNvPr>
          <p:cNvSpPr/>
          <p:nvPr>
            <p:custDataLst>
              <p:tags r:id="rId24"/>
            </p:custDataLst>
          </p:nvPr>
        </p:nvSpPr>
        <p:spPr>
          <a:xfrm rot="16200000" flipH="1">
            <a:off x="2760216" y="2166071"/>
            <a:ext cx="691090" cy="458472"/>
          </a:xfrm>
          <a:custGeom>
            <a:avLst/>
            <a:gdLst>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 name="connsiteX0" fmla="*/ 1219200 w 1219200"/>
              <a:gd name="connsiteY0" fmla="*/ 0 h 739140"/>
              <a:gd name="connsiteX1" fmla="*/ 739140 w 1219200"/>
              <a:gd name="connsiteY1" fmla="*/ 434340 h 739140"/>
              <a:gd name="connsiteX2" fmla="*/ 0 w 1219200"/>
              <a:gd name="connsiteY2" fmla="*/ 739140 h 739140"/>
            </a:gdLst>
            <a:ahLst/>
            <a:cxnLst>
              <a:cxn ang="0">
                <a:pos x="connsiteX0" y="connsiteY0"/>
              </a:cxn>
              <a:cxn ang="0">
                <a:pos x="connsiteX1" y="connsiteY1"/>
              </a:cxn>
              <a:cxn ang="0">
                <a:pos x="connsiteX2" y="connsiteY2"/>
              </a:cxn>
            </a:cxnLst>
            <a:rect l="l" t="t" r="r" b="b"/>
            <a:pathLst>
              <a:path w="1219200" h="739140">
                <a:moveTo>
                  <a:pt x="1219200" y="0"/>
                </a:moveTo>
                <a:cubicBezTo>
                  <a:pt x="1172210" y="178435"/>
                  <a:pt x="995680" y="425450"/>
                  <a:pt x="739140" y="434340"/>
                </a:cubicBezTo>
                <a:cubicBezTo>
                  <a:pt x="391160" y="473710"/>
                  <a:pt x="39370" y="389255"/>
                  <a:pt x="0" y="739140"/>
                </a:cubicBezTo>
              </a:path>
            </a:pathLst>
          </a:custGeom>
          <a:noFill/>
          <a:ln w="6350">
            <a:solidFill>
              <a:schemeClr val="tx1">
                <a:lumMod val="65000"/>
                <a:lumOff val="35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srgbClr val="434343"/>
              </a:solidFill>
              <a:latin typeface="Calibri" panose="020F0502020204030204"/>
            </a:endParaRPr>
          </a:p>
        </p:txBody>
      </p:sp>
      <p:sp>
        <p:nvSpPr>
          <p:cNvPr id="28" name="TextBox 27">
            <a:extLst>
              <a:ext uri="{FF2B5EF4-FFF2-40B4-BE49-F238E27FC236}">
                <a16:creationId xmlns:a16="http://schemas.microsoft.com/office/drawing/2014/main" id="{5130804C-0887-2439-5D2F-02D5DC9473ED}"/>
              </a:ext>
            </a:extLst>
          </p:cNvPr>
          <p:cNvSpPr txBox="1"/>
          <p:nvPr>
            <p:custDataLst>
              <p:tags r:id="rId25"/>
            </p:custDataLst>
          </p:nvPr>
        </p:nvSpPr>
        <p:spPr>
          <a:xfrm>
            <a:off x="4216189" y="5767767"/>
            <a:ext cx="6096000" cy="369332"/>
          </a:xfrm>
          <a:prstGeom prst="rect">
            <a:avLst/>
          </a:prstGeom>
          <a:noFill/>
        </p:spPr>
        <p:txBody>
          <a:bodyPr wrap="square">
            <a:spAutoFit/>
          </a:bodyPr>
          <a:lstStyle/>
          <a:p>
            <a:r>
              <a:rPr lang="fr-FR" dirty="0">
                <a:latin typeface="Franklin Gothic Book (Body)"/>
              </a:rPr>
              <a:t>Méthodes ensemblistes</a:t>
            </a:r>
          </a:p>
        </p:txBody>
      </p:sp>
    </p:spTree>
    <p:extLst>
      <p:ext uri="{BB962C8B-B14F-4D97-AF65-F5344CB8AC3E}">
        <p14:creationId xmlns:p14="http://schemas.microsoft.com/office/powerpoint/2010/main" val="36118421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448657" y="67840"/>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3352121-0C56-4311-A814-78DBF3D9B924}"/>
                  </a:ext>
                </a:extLst>
              </p:cNvPr>
              <p:cNvSpPr txBox="1"/>
              <p:nvPr>
                <p:custDataLst>
                  <p:tags r:id="rId2"/>
                </p:custDataLst>
              </p:nvPr>
            </p:nvSpPr>
            <p:spPr>
              <a:xfrm>
                <a:off x="888999" y="2151592"/>
                <a:ext cx="10608733" cy="2936188"/>
              </a:xfrm>
              <a:prstGeom prst="rect">
                <a:avLst/>
              </a:prstGeom>
              <a:noFill/>
            </p:spPr>
            <p:txBody>
              <a:bodyPr wrap="square">
                <a:spAutoFit/>
              </a:bodyPr>
              <a:lstStyle/>
              <a:p>
                <a:pPr marL="0" marR="0">
                  <a:lnSpc>
                    <a:spcPct val="130000"/>
                  </a:lnSpc>
                  <a:spcBef>
                    <a:spcPts val="0"/>
                  </a:spcBef>
                  <a:spcAft>
                    <a:spcPts val="0"/>
                  </a:spcAft>
                </a:pPr>
                <a:r>
                  <a:rPr lang="fr-FR" sz="1800" dirty="0">
                    <a:effectLst/>
                    <a:ea typeface="Times New Roman" panose="02020603050405020304" pitchFamily="18" charset="0"/>
                    <a:cs typeface="Times-Roman"/>
                  </a:rPr>
                  <a:t>La construction de l’arbre de décision est effectuée récursivement : </a:t>
                </a:r>
              </a:p>
              <a:p>
                <a:pPr marL="0" marR="0">
                  <a:lnSpc>
                    <a:spcPct val="130000"/>
                  </a:lnSpc>
                  <a:spcBef>
                    <a:spcPts val="0"/>
                  </a:spcBef>
                  <a:spcAft>
                    <a:spcPts val="0"/>
                  </a:spcAft>
                </a:pPr>
                <a:r>
                  <a:rPr lang="fr-FR" dirty="0">
                    <a:ea typeface="Times New Roman" panose="02020603050405020304" pitchFamily="18" charset="0"/>
                    <a:cs typeface="Times-Roman"/>
                  </a:rPr>
                  <a:t>1- U</a:t>
                </a:r>
                <a:r>
                  <a:rPr lang="fr-FR" sz="1800" dirty="0">
                    <a:effectLst/>
                    <a:ea typeface="Times New Roman" panose="02020603050405020304" pitchFamily="18" charset="0"/>
                    <a:cs typeface="Times-Roman"/>
                  </a:rPr>
                  <a:t>n attribut est sélectionné comme un nœud de l’arbre, et génère une branche pour chaque valeur.</a:t>
                </a:r>
              </a:p>
              <a:p>
                <a:pPr>
                  <a:lnSpc>
                    <a:spcPct val="130000"/>
                  </a:lnSpc>
                </a:pPr>
                <a:r>
                  <a:rPr lang="fr-FR" dirty="0">
                    <a:ea typeface="Times New Roman" panose="02020603050405020304" pitchFamily="18" charset="0"/>
                    <a:cs typeface="Times-Roman"/>
                  </a:rPr>
                  <a:t>2- Chaque branche </a:t>
                </a:r>
                <a14:m>
                  <m:oMath xmlns:m="http://schemas.openxmlformats.org/officeDocument/2006/math">
                    <m:sSub>
                      <m:sSubPr>
                        <m:ctrlPr>
                          <a:rPr lang="en-US" b="0" i="1" smtClean="0">
                            <a:latin typeface="Cambria Math" panose="02040503050406030204" pitchFamily="18" charset="0"/>
                            <a:ea typeface="Times New Roman" panose="02020603050405020304" pitchFamily="18" charset="0"/>
                            <a:cs typeface="Times-Roman"/>
                          </a:rPr>
                        </m:ctrlPr>
                      </m:sSubPr>
                      <m:e>
                        <m:r>
                          <a:rPr lang="en-US" b="0" i="1" smtClean="0">
                            <a:latin typeface="Cambria Math" panose="02040503050406030204" pitchFamily="18" charset="0"/>
                            <a:ea typeface="Times New Roman" panose="02020603050405020304" pitchFamily="18" charset="0"/>
                            <a:cs typeface="Times-Roman"/>
                          </a:rPr>
                          <m:t>𝐵</m:t>
                        </m:r>
                      </m:e>
                      <m:sub>
                        <m:r>
                          <a:rPr lang="en-US" b="0" i="1" smtClean="0">
                            <a:latin typeface="Cambria Math" panose="02040503050406030204" pitchFamily="18" charset="0"/>
                            <a:ea typeface="Times New Roman" panose="02020603050405020304" pitchFamily="18" charset="0"/>
                            <a:cs typeface="Times-Roman"/>
                          </a:rPr>
                          <m:t>𝑖</m:t>
                        </m:r>
                      </m:sub>
                    </m:sSub>
                  </m:oMath>
                </a14:m>
                <a:r>
                  <a:rPr lang="fr-FR" dirty="0">
                    <a:ea typeface="Times New Roman" panose="02020603050405020304" pitchFamily="18" charset="0"/>
                    <a:cs typeface="Times-Roman"/>
                  </a:rPr>
                  <a:t> génère des sous ensemble à partir de l’ensemble initial, chaque sous ensemble vérifie la condition de la branche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Times-Roman"/>
                          </a:rPr>
                        </m:ctrlPr>
                      </m:sSubPr>
                      <m:e>
                        <m:r>
                          <a:rPr lang="en-US" i="1">
                            <a:latin typeface="Cambria Math" panose="02040503050406030204" pitchFamily="18" charset="0"/>
                            <a:ea typeface="Times New Roman" panose="02020603050405020304" pitchFamily="18" charset="0"/>
                            <a:cs typeface="Times-Roman"/>
                          </a:rPr>
                          <m:t>𝐵</m:t>
                        </m:r>
                      </m:e>
                      <m:sub>
                        <m:r>
                          <a:rPr lang="en-US" i="1">
                            <a:latin typeface="Cambria Math" panose="02040503050406030204" pitchFamily="18" charset="0"/>
                            <a:ea typeface="Times New Roman" panose="02020603050405020304" pitchFamily="18" charset="0"/>
                            <a:cs typeface="Times-Roman"/>
                          </a:rPr>
                          <m:t>𝑖</m:t>
                        </m:r>
                      </m:sub>
                    </m:sSub>
                  </m:oMath>
                </a14:m>
                <a:r>
                  <a:rPr lang="fr-FR" dirty="0">
                    <a:ea typeface="Times New Roman" panose="02020603050405020304" pitchFamily="18" charset="0"/>
                    <a:cs typeface="Times-Roman"/>
                  </a:rPr>
                  <a:t>.</a:t>
                </a:r>
              </a:p>
              <a:p>
                <a:pPr marL="0" marR="0">
                  <a:lnSpc>
                    <a:spcPct val="130000"/>
                  </a:lnSpc>
                  <a:spcBef>
                    <a:spcPts val="0"/>
                  </a:spcBef>
                  <a:spcAft>
                    <a:spcPts val="0"/>
                  </a:spcAft>
                </a:pPr>
                <a:r>
                  <a:rPr lang="fr-FR" dirty="0">
                    <a:ea typeface="Times New Roman" panose="02020603050405020304" pitchFamily="18" charset="0"/>
                    <a:cs typeface="Times-Roman"/>
                  </a:rPr>
                  <a:t>3- Le même traitement (1) est répété sur chaque sous échantillons en éliminant les attributs précédemment sélectionnés dans l’arbre (en cas d’attributs symboliques).</a:t>
                </a:r>
              </a:p>
              <a:p>
                <a:pPr marL="0" marR="0">
                  <a:lnSpc>
                    <a:spcPct val="130000"/>
                  </a:lnSpc>
                  <a:spcBef>
                    <a:spcPts val="0"/>
                  </a:spcBef>
                  <a:spcAft>
                    <a:spcPts val="0"/>
                  </a:spcAft>
                </a:pPr>
                <a:r>
                  <a:rPr lang="fr-FR" sz="1800" dirty="0">
                    <a:effectLst/>
                    <a:ea typeface="Times New Roman" panose="02020603050405020304" pitchFamily="18" charset="0"/>
                    <a:cs typeface="Times-Roman"/>
                  </a:rPr>
                  <a:t>4- Le traitement est arrêté, si tout le sous ensemble des instances appartient à la même classe (le scénario idéal) ou s’il ne reste pas d’attributs à tester. </a:t>
                </a:r>
                <a:endParaRPr lang="en-US" sz="2000" dirty="0">
                  <a:effectLst/>
                  <a:ea typeface="Times New Roman" panose="02020603050405020304" pitchFamily="18"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03352121-0C56-4311-A814-78DBF3D9B924}"/>
                  </a:ext>
                </a:extLst>
              </p:cNvPr>
              <p:cNvSpPr txBox="1">
                <a:spLocks noRot="1" noChangeAspect="1" noMove="1" noResize="1" noEditPoints="1" noAdjustHandles="1" noChangeArrowheads="1" noChangeShapeType="1" noTextEdit="1"/>
              </p:cNvSpPr>
              <p:nvPr>
                <p:custDataLst>
                  <p:tags r:id="rId8"/>
                </p:custDataLst>
              </p:nvPr>
            </p:nvSpPr>
            <p:spPr>
              <a:xfrm>
                <a:off x="888999" y="2151592"/>
                <a:ext cx="10608733" cy="2936188"/>
              </a:xfrm>
              <a:prstGeom prst="rect">
                <a:avLst/>
              </a:prstGeom>
              <a:blipFill>
                <a:blip r:embed="rId9"/>
                <a:stretch>
                  <a:fillRect l="-517" r="-862" b="-2282"/>
                </a:stretch>
              </a:blipFill>
            </p:spPr>
            <p:txBody>
              <a:bodyPr/>
              <a:lstStyle/>
              <a:p>
                <a:r>
                  <a:rPr lang="fr-FR">
                    <a:noFill/>
                  </a:rPr>
                  <a:t> </a:t>
                </a:r>
              </a:p>
            </p:txBody>
          </p:sp>
        </mc:Fallback>
      </mc:AlternateContent>
      <p:sp>
        <p:nvSpPr>
          <p:cNvPr id="4" name="Footer Placeholder 2">
            <a:extLst>
              <a:ext uri="{FF2B5EF4-FFF2-40B4-BE49-F238E27FC236}">
                <a16:creationId xmlns:a16="http://schemas.microsoft.com/office/drawing/2014/main" id="{ACAFFF8F-5D71-4036-AC9E-57AF29F35FA7}"/>
              </a:ext>
            </a:extLst>
          </p:cNvPr>
          <p:cNvSpPr>
            <a:spLocks noGrp="1"/>
          </p:cNvSpPr>
          <p:nvPr>
            <p:ph type="ftr" sz="quarter" idx="11"/>
            <p:custDataLst>
              <p:tags r:id="rId3"/>
            </p:custDataLst>
          </p:nvPr>
        </p:nvSpPr>
        <p:spPr>
          <a:xfrm>
            <a:off x="1097279" y="6446838"/>
            <a:ext cx="6818262" cy="365125"/>
          </a:xfrm>
        </p:spPr>
        <p:txBody>
          <a:bodyPr/>
          <a:lstStyle/>
          <a:p>
            <a:r>
              <a:rPr lang="en-US" sz="800" dirty="0"/>
              <a:t>DR n. DIF</a:t>
            </a:r>
          </a:p>
          <a:p>
            <a:endParaRPr lang="en-US" dirty="0"/>
          </a:p>
        </p:txBody>
      </p:sp>
      <p:sp>
        <p:nvSpPr>
          <p:cNvPr id="2" name="TextBox 1">
            <a:extLst>
              <a:ext uri="{FF2B5EF4-FFF2-40B4-BE49-F238E27FC236}">
                <a16:creationId xmlns:a16="http://schemas.microsoft.com/office/drawing/2014/main" id="{D4ACF290-17E4-EFD7-F709-795C7574554F}"/>
              </a:ext>
            </a:extLst>
          </p:cNvPr>
          <p:cNvSpPr txBox="1"/>
          <p:nvPr>
            <p:custDataLst>
              <p:tags r:id="rId4"/>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.1.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Définition</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BF3C5C-5A11-7246-349F-609633987C91}"/>
              </a:ext>
            </a:extLst>
          </p:cNvPr>
          <p:cNvSpPr>
            <a:spLocks noGrp="1"/>
          </p:cNvSpPr>
          <p:nvPr>
            <p:ph type="sldNum" sz="quarter" idx="12"/>
            <p:custDataLst>
              <p:tags r:id="rId5"/>
            </p:custDataLst>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47087048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419629" y="284743"/>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4" name="Content Placeholder 3">
            <a:extLst>
              <a:ext uri="{FF2B5EF4-FFF2-40B4-BE49-F238E27FC236}">
                <a16:creationId xmlns:a16="http://schemas.microsoft.com/office/drawing/2014/main" id="{46D90C19-2B35-49FC-8705-DCD9F3425656}"/>
              </a:ext>
            </a:extLst>
          </p:cNvPr>
          <p:cNvSpPr txBox="1">
            <a:spLocks/>
          </p:cNvSpPr>
          <p:nvPr>
            <p:custDataLst>
              <p:tags r:id="rId2"/>
            </p:custDataLst>
          </p:nvPr>
        </p:nvSpPr>
        <p:spPr>
          <a:xfrm>
            <a:off x="777045" y="2352275"/>
            <a:ext cx="3170311" cy="3844312"/>
          </a:xfrm>
          <a:custGeom>
            <a:avLst/>
            <a:gdLst>
              <a:gd name="connsiteX0" fmla="*/ 0 w 3170311"/>
              <a:gd name="connsiteY0" fmla="*/ 0 h 3844312"/>
              <a:gd name="connsiteX1" fmla="*/ 634062 w 3170311"/>
              <a:gd name="connsiteY1" fmla="*/ 0 h 3844312"/>
              <a:gd name="connsiteX2" fmla="*/ 1173015 w 3170311"/>
              <a:gd name="connsiteY2" fmla="*/ 0 h 3844312"/>
              <a:gd name="connsiteX3" fmla="*/ 1870483 w 3170311"/>
              <a:gd name="connsiteY3" fmla="*/ 0 h 3844312"/>
              <a:gd name="connsiteX4" fmla="*/ 2409436 w 3170311"/>
              <a:gd name="connsiteY4" fmla="*/ 0 h 3844312"/>
              <a:gd name="connsiteX5" fmla="*/ 3170311 w 3170311"/>
              <a:gd name="connsiteY5" fmla="*/ 0 h 3844312"/>
              <a:gd name="connsiteX6" fmla="*/ 3170311 w 3170311"/>
              <a:gd name="connsiteY6" fmla="*/ 563832 h 3844312"/>
              <a:gd name="connsiteX7" fmla="*/ 3170311 w 3170311"/>
              <a:gd name="connsiteY7" fmla="*/ 1204551 h 3844312"/>
              <a:gd name="connsiteX8" fmla="*/ 3170311 w 3170311"/>
              <a:gd name="connsiteY8" fmla="*/ 1768384 h 3844312"/>
              <a:gd name="connsiteX9" fmla="*/ 3170311 w 3170311"/>
              <a:gd name="connsiteY9" fmla="*/ 2370659 h 3844312"/>
              <a:gd name="connsiteX10" fmla="*/ 3170311 w 3170311"/>
              <a:gd name="connsiteY10" fmla="*/ 3049821 h 3844312"/>
              <a:gd name="connsiteX11" fmla="*/ 3170311 w 3170311"/>
              <a:gd name="connsiteY11" fmla="*/ 3844312 h 3844312"/>
              <a:gd name="connsiteX12" fmla="*/ 2599655 w 3170311"/>
              <a:gd name="connsiteY12" fmla="*/ 3844312 h 3844312"/>
              <a:gd name="connsiteX13" fmla="*/ 1933890 w 3170311"/>
              <a:gd name="connsiteY13" fmla="*/ 3844312 h 3844312"/>
              <a:gd name="connsiteX14" fmla="*/ 1363234 w 3170311"/>
              <a:gd name="connsiteY14" fmla="*/ 3844312 h 3844312"/>
              <a:gd name="connsiteX15" fmla="*/ 729172 w 3170311"/>
              <a:gd name="connsiteY15" fmla="*/ 3844312 h 3844312"/>
              <a:gd name="connsiteX16" fmla="*/ 0 w 3170311"/>
              <a:gd name="connsiteY16" fmla="*/ 3844312 h 3844312"/>
              <a:gd name="connsiteX17" fmla="*/ 0 w 3170311"/>
              <a:gd name="connsiteY17" fmla="*/ 3242036 h 3844312"/>
              <a:gd name="connsiteX18" fmla="*/ 0 w 3170311"/>
              <a:gd name="connsiteY18" fmla="*/ 2716647 h 3844312"/>
              <a:gd name="connsiteX19" fmla="*/ 0 w 3170311"/>
              <a:gd name="connsiteY19" fmla="*/ 1999042 h 3844312"/>
              <a:gd name="connsiteX20" fmla="*/ 0 w 3170311"/>
              <a:gd name="connsiteY20" fmla="*/ 1319880 h 3844312"/>
              <a:gd name="connsiteX21" fmla="*/ 0 w 3170311"/>
              <a:gd name="connsiteY21" fmla="*/ 679162 h 3844312"/>
              <a:gd name="connsiteX22" fmla="*/ 0 w 3170311"/>
              <a:gd name="connsiteY22" fmla="*/ 0 h 384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70311" h="3844312" fill="none" extrusionOk="0">
                <a:moveTo>
                  <a:pt x="0" y="0"/>
                </a:moveTo>
                <a:cubicBezTo>
                  <a:pt x="154585" y="-12131"/>
                  <a:pt x="458698" y="-9468"/>
                  <a:pt x="634062" y="0"/>
                </a:cubicBezTo>
                <a:cubicBezTo>
                  <a:pt x="809426" y="9468"/>
                  <a:pt x="916775" y="-21904"/>
                  <a:pt x="1173015" y="0"/>
                </a:cubicBezTo>
                <a:cubicBezTo>
                  <a:pt x="1429255" y="21904"/>
                  <a:pt x="1538127" y="11498"/>
                  <a:pt x="1870483" y="0"/>
                </a:cubicBezTo>
                <a:cubicBezTo>
                  <a:pt x="2202839" y="-11498"/>
                  <a:pt x="2293994" y="10371"/>
                  <a:pt x="2409436" y="0"/>
                </a:cubicBezTo>
                <a:cubicBezTo>
                  <a:pt x="2524878" y="-10371"/>
                  <a:pt x="2984692" y="-35086"/>
                  <a:pt x="3170311" y="0"/>
                </a:cubicBezTo>
                <a:cubicBezTo>
                  <a:pt x="3153851" y="271654"/>
                  <a:pt x="3182623" y="447260"/>
                  <a:pt x="3170311" y="563832"/>
                </a:cubicBezTo>
                <a:cubicBezTo>
                  <a:pt x="3157999" y="680404"/>
                  <a:pt x="3149026" y="1003083"/>
                  <a:pt x="3170311" y="1204551"/>
                </a:cubicBezTo>
                <a:cubicBezTo>
                  <a:pt x="3191596" y="1406019"/>
                  <a:pt x="3168481" y="1537823"/>
                  <a:pt x="3170311" y="1768384"/>
                </a:cubicBezTo>
                <a:cubicBezTo>
                  <a:pt x="3172141" y="1998945"/>
                  <a:pt x="3184169" y="2221750"/>
                  <a:pt x="3170311" y="2370659"/>
                </a:cubicBezTo>
                <a:cubicBezTo>
                  <a:pt x="3156453" y="2519568"/>
                  <a:pt x="3183689" y="2818298"/>
                  <a:pt x="3170311" y="3049821"/>
                </a:cubicBezTo>
                <a:cubicBezTo>
                  <a:pt x="3156933" y="3281344"/>
                  <a:pt x="3199079" y="3664243"/>
                  <a:pt x="3170311" y="3844312"/>
                </a:cubicBezTo>
                <a:cubicBezTo>
                  <a:pt x="3026630" y="3817410"/>
                  <a:pt x="2851870" y="3838145"/>
                  <a:pt x="2599655" y="3844312"/>
                </a:cubicBezTo>
                <a:cubicBezTo>
                  <a:pt x="2347440" y="3850479"/>
                  <a:pt x="2095309" y="3832690"/>
                  <a:pt x="1933890" y="3844312"/>
                </a:cubicBezTo>
                <a:cubicBezTo>
                  <a:pt x="1772472" y="3855934"/>
                  <a:pt x="1631420" y="3845428"/>
                  <a:pt x="1363234" y="3844312"/>
                </a:cubicBezTo>
                <a:cubicBezTo>
                  <a:pt x="1095048" y="3843196"/>
                  <a:pt x="922134" y="3817984"/>
                  <a:pt x="729172" y="3844312"/>
                </a:cubicBezTo>
                <a:cubicBezTo>
                  <a:pt x="536210" y="3870640"/>
                  <a:pt x="330000" y="3843494"/>
                  <a:pt x="0" y="3844312"/>
                </a:cubicBezTo>
                <a:cubicBezTo>
                  <a:pt x="4002" y="3717865"/>
                  <a:pt x="23298" y="3401115"/>
                  <a:pt x="0" y="3242036"/>
                </a:cubicBezTo>
                <a:cubicBezTo>
                  <a:pt x="-23298" y="3082957"/>
                  <a:pt x="24146" y="2958854"/>
                  <a:pt x="0" y="2716647"/>
                </a:cubicBezTo>
                <a:cubicBezTo>
                  <a:pt x="-24146" y="2474440"/>
                  <a:pt x="1732" y="2268335"/>
                  <a:pt x="0" y="1999042"/>
                </a:cubicBezTo>
                <a:cubicBezTo>
                  <a:pt x="-1732" y="1729750"/>
                  <a:pt x="-4383" y="1617005"/>
                  <a:pt x="0" y="1319880"/>
                </a:cubicBezTo>
                <a:cubicBezTo>
                  <a:pt x="4383" y="1022755"/>
                  <a:pt x="-8528" y="900878"/>
                  <a:pt x="0" y="679162"/>
                </a:cubicBezTo>
                <a:cubicBezTo>
                  <a:pt x="8528" y="457446"/>
                  <a:pt x="28558" y="242808"/>
                  <a:pt x="0" y="0"/>
                </a:cubicBezTo>
                <a:close/>
              </a:path>
              <a:path w="3170311" h="3844312" stroke="0" extrusionOk="0">
                <a:moveTo>
                  <a:pt x="0" y="0"/>
                </a:moveTo>
                <a:cubicBezTo>
                  <a:pt x="199241" y="1017"/>
                  <a:pt x="480536" y="-21884"/>
                  <a:pt x="602359" y="0"/>
                </a:cubicBezTo>
                <a:cubicBezTo>
                  <a:pt x="724182" y="21884"/>
                  <a:pt x="1098166" y="-24656"/>
                  <a:pt x="1268124" y="0"/>
                </a:cubicBezTo>
                <a:cubicBezTo>
                  <a:pt x="1438082" y="24656"/>
                  <a:pt x="1587641" y="8567"/>
                  <a:pt x="1807077" y="0"/>
                </a:cubicBezTo>
                <a:cubicBezTo>
                  <a:pt x="2026513" y="-8567"/>
                  <a:pt x="2117102" y="-4010"/>
                  <a:pt x="2409436" y="0"/>
                </a:cubicBezTo>
                <a:cubicBezTo>
                  <a:pt x="2701770" y="4010"/>
                  <a:pt x="2864510" y="35805"/>
                  <a:pt x="3170311" y="0"/>
                </a:cubicBezTo>
                <a:cubicBezTo>
                  <a:pt x="3166662" y="210372"/>
                  <a:pt x="3153965" y="321396"/>
                  <a:pt x="3170311" y="640719"/>
                </a:cubicBezTo>
                <a:cubicBezTo>
                  <a:pt x="3186657" y="960042"/>
                  <a:pt x="3161685" y="963269"/>
                  <a:pt x="3170311" y="1166108"/>
                </a:cubicBezTo>
                <a:cubicBezTo>
                  <a:pt x="3178937" y="1368947"/>
                  <a:pt x="3147717" y="1603227"/>
                  <a:pt x="3170311" y="1845270"/>
                </a:cubicBezTo>
                <a:cubicBezTo>
                  <a:pt x="3192905" y="2087313"/>
                  <a:pt x="3196082" y="2152523"/>
                  <a:pt x="3170311" y="2370659"/>
                </a:cubicBezTo>
                <a:cubicBezTo>
                  <a:pt x="3144540" y="2588795"/>
                  <a:pt x="3182294" y="2713818"/>
                  <a:pt x="3170311" y="2972935"/>
                </a:cubicBezTo>
                <a:cubicBezTo>
                  <a:pt x="3158328" y="3232052"/>
                  <a:pt x="3190444" y="3416852"/>
                  <a:pt x="3170311" y="3844312"/>
                </a:cubicBezTo>
                <a:cubicBezTo>
                  <a:pt x="3010445" y="3835014"/>
                  <a:pt x="2735196" y="3820578"/>
                  <a:pt x="2599655" y="3844312"/>
                </a:cubicBezTo>
                <a:cubicBezTo>
                  <a:pt x="2464114" y="3868046"/>
                  <a:pt x="2099332" y="3815389"/>
                  <a:pt x="1965593" y="3844312"/>
                </a:cubicBezTo>
                <a:cubicBezTo>
                  <a:pt x="1831854" y="3873235"/>
                  <a:pt x="1593691" y="3857239"/>
                  <a:pt x="1331531" y="3844312"/>
                </a:cubicBezTo>
                <a:cubicBezTo>
                  <a:pt x="1069371" y="3831385"/>
                  <a:pt x="895212" y="3826966"/>
                  <a:pt x="760875" y="3844312"/>
                </a:cubicBezTo>
                <a:cubicBezTo>
                  <a:pt x="626538" y="3861658"/>
                  <a:pt x="154600" y="3838834"/>
                  <a:pt x="0" y="3844312"/>
                </a:cubicBezTo>
                <a:cubicBezTo>
                  <a:pt x="21125" y="3710487"/>
                  <a:pt x="-6551" y="3407210"/>
                  <a:pt x="0" y="3242036"/>
                </a:cubicBezTo>
                <a:cubicBezTo>
                  <a:pt x="6551" y="3076862"/>
                  <a:pt x="22711" y="2814652"/>
                  <a:pt x="0" y="2601318"/>
                </a:cubicBezTo>
                <a:cubicBezTo>
                  <a:pt x="-22711" y="2387984"/>
                  <a:pt x="13415" y="2191110"/>
                  <a:pt x="0" y="1883713"/>
                </a:cubicBezTo>
                <a:cubicBezTo>
                  <a:pt x="-13415" y="1576316"/>
                  <a:pt x="14553" y="1335794"/>
                  <a:pt x="0" y="1166108"/>
                </a:cubicBezTo>
                <a:cubicBezTo>
                  <a:pt x="-14553" y="996423"/>
                  <a:pt x="4134" y="791940"/>
                  <a:pt x="0" y="602276"/>
                </a:cubicBezTo>
                <a:cubicBezTo>
                  <a:pt x="-4134" y="412612"/>
                  <a:pt x="-26448" y="202203"/>
                  <a:pt x="0" y="0"/>
                </a:cubicBezTo>
                <a:close/>
              </a:path>
            </a:pathLst>
          </a:custGeom>
          <a:ln w="3175">
            <a:solidFill>
              <a:schemeClr val="tx1"/>
            </a:solidFill>
            <a:extLst>
              <a:ext uri="{C807C97D-BFC1-408E-A445-0C87EB9F89A2}">
                <ask:lineSketchStyleProps xmlns:ask="http://schemas.microsoft.com/office/drawing/2018/sketchyshapes" sd="6868431">
                  <a:prstGeom prst="rect">
                    <a:avLst/>
                  </a:prstGeom>
                  <ask:type>
                    <ask:lineSketchFreehand/>
                  </ask:type>
                </ask:lineSketchStyleProps>
              </a:ext>
            </a:extLst>
          </a:ln>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Font typeface="Calibri" panose="020F0502020204030204" pitchFamily="34" charset="0"/>
              <a:buNone/>
            </a:pPr>
            <a:endParaRPr lang="en-US" sz="1800" dirty="0">
              <a:latin typeface="Times New Roman" panose="02020603050405020304" pitchFamily="18" charset="0"/>
              <a:ea typeface="Times New Roman" panose="02020603050405020304" pitchFamily="18" charset="0"/>
            </a:endParaRPr>
          </a:p>
        </p:txBody>
      </p:sp>
      <p:sp>
        <p:nvSpPr>
          <p:cNvPr id="6" name="Content Placeholder 3">
            <a:extLst>
              <a:ext uri="{FF2B5EF4-FFF2-40B4-BE49-F238E27FC236}">
                <a16:creationId xmlns:a16="http://schemas.microsoft.com/office/drawing/2014/main" id="{60D2F5A7-AB6A-45CF-B79D-3F82E7E52335}"/>
              </a:ext>
            </a:extLst>
          </p:cNvPr>
          <p:cNvSpPr txBox="1">
            <a:spLocks/>
          </p:cNvSpPr>
          <p:nvPr>
            <p:custDataLst>
              <p:tags r:id="rId3"/>
            </p:custDataLst>
          </p:nvPr>
        </p:nvSpPr>
        <p:spPr>
          <a:xfrm>
            <a:off x="4307644" y="2352275"/>
            <a:ext cx="3693355" cy="3844312"/>
          </a:xfrm>
          <a:custGeom>
            <a:avLst/>
            <a:gdLst>
              <a:gd name="connsiteX0" fmla="*/ 0 w 3693355"/>
              <a:gd name="connsiteY0" fmla="*/ 0 h 3844312"/>
              <a:gd name="connsiteX1" fmla="*/ 689426 w 3693355"/>
              <a:gd name="connsiteY1" fmla="*/ 0 h 3844312"/>
              <a:gd name="connsiteX2" fmla="*/ 1194185 w 3693355"/>
              <a:gd name="connsiteY2" fmla="*/ 0 h 3844312"/>
              <a:gd name="connsiteX3" fmla="*/ 1698943 w 3693355"/>
              <a:gd name="connsiteY3" fmla="*/ 0 h 3844312"/>
              <a:gd name="connsiteX4" fmla="*/ 2240635 w 3693355"/>
              <a:gd name="connsiteY4" fmla="*/ 0 h 3844312"/>
              <a:gd name="connsiteX5" fmla="*/ 2819261 w 3693355"/>
              <a:gd name="connsiteY5" fmla="*/ 0 h 3844312"/>
              <a:gd name="connsiteX6" fmla="*/ 3693355 w 3693355"/>
              <a:gd name="connsiteY6" fmla="*/ 0 h 3844312"/>
              <a:gd name="connsiteX7" fmla="*/ 3693355 w 3693355"/>
              <a:gd name="connsiteY7" fmla="*/ 602276 h 3844312"/>
              <a:gd name="connsiteX8" fmla="*/ 3693355 w 3693355"/>
              <a:gd name="connsiteY8" fmla="*/ 1281437 h 3844312"/>
              <a:gd name="connsiteX9" fmla="*/ 3693355 w 3693355"/>
              <a:gd name="connsiteY9" fmla="*/ 1883713 h 3844312"/>
              <a:gd name="connsiteX10" fmla="*/ 3693355 w 3693355"/>
              <a:gd name="connsiteY10" fmla="*/ 2447545 h 3844312"/>
              <a:gd name="connsiteX11" fmla="*/ 3693355 w 3693355"/>
              <a:gd name="connsiteY11" fmla="*/ 3088264 h 3844312"/>
              <a:gd name="connsiteX12" fmla="*/ 3693355 w 3693355"/>
              <a:gd name="connsiteY12" fmla="*/ 3844312 h 3844312"/>
              <a:gd name="connsiteX13" fmla="*/ 3114729 w 3693355"/>
              <a:gd name="connsiteY13" fmla="*/ 3844312 h 3844312"/>
              <a:gd name="connsiteX14" fmla="*/ 2573037 w 3693355"/>
              <a:gd name="connsiteY14" fmla="*/ 3844312 h 3844312"/>
              <a:gd name="connsiteX15" fmla="*/ 1994412 w 3693355"/>
              <a:gd name="connsiteY15" fmla="*/ 3844312 h 3844312"/>
              <a:gd name="connsiteX16" fmla="*/ 1378853 w 3693355"/>
              <a:gd name="connsiteY16" fmla="*/ 3844312 h 3844312"/>
              <a:gd name="connsiteX17" fmla="*/ 800227 w 3693355"/>
              <a:gd name="connsiteY17" fmla="*/ 3844312 h 3844312"/>
              <a:gd name="connsiteX18" fmla="*/ 0 w 3693355"/>
              <a:gd name="connsiteY18" fmla="*/ 3844312 h 3844312"/>
              <a:gd name="connsiteX19" fmla="*/ 0 w 3693355"/>
              <a:gd name="connsiteY19" fmla="*/ 3165150 h 3844312"/>
              <a:gd name="connsiteX20" fmla="*/ 0 w 3693355"/>
              <a:gd name="connsiteY20" fmla="*/ 2447545 h 3844312"/>
              <a:gd name="connsiteX21" fmla="*/ 0 w 3693355"/>
              <a:gd name="connsiteY21" fmla="*/ 1806827 h 3844312"/>
              <a:gd name="connsiteX22" fmla="*/ 0 w 3693355"/>
              <a:gd name="connsiteY22" fmla="*/ 1166108 h 3844312"/>
              <a:gd name="connsiteX23" fmla="*/ 0 w 3693355"/>
              <a:gd name="connsiteY23" fmla="*/ 563832 h 3844312"/>
              <a:gd name="connsiteX24" fmla="*/ 0 w 3693355"/>
              <a:gd name="connsiteY24" fmla="*/ 0 h 384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693355" h="3844312" fill="none" extrusionOk="0">
                <a:moveTo>
                  <a:pt x="0" y="0"/>
                </a:moveTo>
                <a:cubicBezTo>
                  <a:pt x="168374" y="-11814"/>
                  <a:pt x="372667" y="29033"/>
                  <a:pt x="689426" y="0"/>
                </a:cubicBezTo>
                <a:cubicBezTo>
                  <a:pt x="1006185" y="-29033"/>
                  <a:pt x="969168" y="-6042"/>
                  <a:pt x="1194185" y="0"/>
                </a:cubicBezTo>
                <a:cubicBezTo>
                  <a:pt x="1419202" y="6042"/>
                  <a:pt x="1566120" y="-17812"/>
                  <a:pt x="1698943" y="0"/>
                </a:cubicBezTo>
                <a:cubicBezTo>
                  <a:pt x="1831766" y="17812"/>
                  <a:pt x="2051818" y="-2507"/>
                  <a:pt x="2240635" y="0"/>
                </a:cubicBezTo>
                <a:cubicBezTo>
                  <a:pt x="2429452" y="2507"/>
                  <a:pt x="2701682" y="-3331"/>
                  <a:pt x="2819261" y="0"/>
                </a:cubicBezTo>
                <a:cubicBezTo>
                  <a:pt x="2936840" y="3331"/>
                  <a:pt x="3397064" y="-34581"/>
                  <a:pt x="3693355" y="0"/>
                </a:cubicBezTo>
                <a:cubicBezTo>
                  <a:pt x="3680245" y="164414"/>
                  <a:pt x="3707766" y="450919"/>
                  <a:pt x="3693355" y="602276"/>
                </a:cubicBezTo>
                <a:cubicBezTo>
                  <a:pt x="3678944" y="753633"/>
                  <a:pt x="3706174" y="1052807"/>
                  <a:pt x="3693355" y="1281437"/>
                </a:cubicBezTo>
                <a:cubicBezTo>
                  <a:pt x="3680536" y="1510067"/>
                  <a:pt x="3709909" y="1688881"/>
                  <a:pt x="3693355" y="1883713"/>
                </a:cubicBezTo>
                <a:cubicBezTo>
                  <a:pt x="3676801" y="2078545"/>
                  <a:pt x="3721057" y="2247611"/>
                  <a:pt x="3693355" y="2447545"/>
                </a:cubicBezTo>
                <a:cubicBezTo>
                  <a:pt x="3665653" y="2647479"/>
                  <a:pt x="3675287" y="2891844"/>
                  <a:pt x="3693355" y="3088264"/>
                </a:cubicBezTo>
                <a:cubicBezTo>
                  <a:pt x="3711423" y="3284684"/>
                  <a:pt x="3701329" y="3555809"/>
                  <a:pt x="3693355" y="3844312"/>
                </a:cubicBezTo>
                <a:cubicBezTo>
                  <a:pt x="3484283" y="3826520"/>
                  <a:pt x="3348728" y="3853344"/>
                  <a:pt x="3114729" y="3844312"/>
                </a:cubicBezTo>
                <a:cubicBezTo>
                  <a:pt x="2880730" y="3835280"/>
                  <a:pt x="2780438" y="3838464"/>
                  <a:pt x="2573037" y="3844312"/>
                </a:cubicBezTo>
                <a:cubicBezTo>
                  <a:pt x="2365636" y="3850160"/>
                  <a:pt x="2148843" y="3863032"/>
                  <a:pt x="1994412" y="3844312"/>
                </a:cubicBezTo>
                <a:cubicBezTo>
                  <a:pt x="1839981" y="3825592"/>
                  <a:pt x="1542407" y="3862966"/>
                  <a:pt x="1378853" y="3844312"/>
                </a:cubicBezTo>
                <a:cubicBezTo>
                  <a:pt x="1215299" y="3825658"/>
                  <a:pt x="1052557" y="3825677"/>
                  <a:pt x="800227" y="3844312"/>
                </a:cubicBezTo>
                <a:cubicBezTo>
                  <a:pt x="547897" y="3862947"/>
                  <a:pt x="367097" y="3812210"/>
                  <a:pt x="0" y="3844312"/>
                </a:cubicBezTo>
                <a:cubicBezTo>
                  <a:pt x="-19687" y="3680250"/>
                  <a:pt x="4834" y="3398259"/>
                  <a:pt x="0" y="3165150"/>
                </a:cubicBezTo>
                <a:cubicBezTo>
                  <a:pt x="-4834" y="2932041"/>
                  <a:pt x="-35562" y="2654045"/>
                  <a:pt x="0" y="2447545"/>
                </a:cubicBezTo>
                <a:cubicBezTo>
                  <a:pt x="35562" y="2241046"/>
                  <a:pt x="-26788" y="2030506"/>
                  <a:pt x="0" y="1806827"/>
                </a:cubicBezTo>
                <a:cubicBezTo>
                  <a:pt x="26788" y="1583148"/>
                  <a:pt x="28779" y="1450423"/>
                  <a:pt x="0" y="1166108"/>
                </a:cubicBezTo>
                <a:cubicBezTo>
                  <a:pt x="-28779" y="881793"/>
                  <a:pt x="10509" y="863701"/>
                  <a:pt x="0" y="563832"/>
                </a:cubicBezTo>
                <a:cubicBezTo>
                  <a:pt x="-10509" y="263963"/>
                  <a:pt x="11659" y="205480"/>
                  <a:pt x="0" y="0"/>
                </a:cubicBezTo>
                <a:close/>
              </a:path>
              <a:path w="3693355" h="3844312" stroke="0" extrusionOk="0">
                <a:moveTo>
                  <a:pt x="0" y="0"/>
                </a:moveTo>
                <a:cubicBezTo>
                  <a:pt x="210828" y="-16009"/>
                  <a:pt x="396259" y="11517"/>
                  <a:pt x="578626" y="0"/>
                </a:cubicBezTo>
                <a:cubicBezTo>
                  <a:pt x="760993" y="-11517"/>
                  <a:pt x="1068189" y="-4851"/>
                  <a:pt x="1231118" y="0"/>
                </a:cubicBezTo>
                <a:cubicBezTo>
                  <a:pt x="1394047" y="4851"/>
                  <a:pt x="1535799" y="9487"/>
                  <a:pt x="1735877" y="0"/>
                </a:cubicBezTo>
                <a:cubicBezTo>
                  <a:pt x="1935955" y="-9487"/>
                  <a:pt x="2045402" y="-20693"/>
                  <a:pt x="2314502" y="0"/>
                </a:cubicBezTo>
                <a:cubicBezTo>
                  <a:pt x="2583602" y="20693"/>
                  <a:pt x="2780183" y="20263"/>
                  <a:pt x="3003929" y="0"/>
                </a:cubicBezTo>
                <a:cubicBezTo>
                  <a:pt x="3227675" y="-20263"/>
                  <a:pt x="3362684" y="9197"/>
                  <a:pt x="3693355" y="0"/>
                </a:cubicBezTo>
                <a:cubicBezTo>
                  <a:pt x="3675525" y="168615"/>
                  <a:pt x="3688376" y="438763"/>
                  <a:pt x="3693355" y="679162"/>
                </a:cubicBezTo>
                <a:cubicBezTo>
                  <a:pt x="3698334" y="919561"/>
                  <a:pt x="3670761" y="1116281"/>
                  <a:pt x="3693355" y="1358324"/>
                </a:cubicBezTo>
                <a:cubicBezTo>
                  <a:pt x="3715949" y="1600367"/>
                  <a:pt x="3719126" y="1665577"/>
                  <a:pt x="3693355" y="1883713"/>
                </a:cubicBezTo>
                <a:cubicBezTo>
                  <a:pt x="3667584" y="2101849"/>
                  <a:pt x="3703901" y="2227268"/>
                  <a:pt x="3693355" y="2485988"/>
                </a:cubicBezTo>
                <a:cubicBezTo>
                  <a:pt x="3682809" y="2744708"/>
                  <a:pt x="3682533" y="2861151"/>
                  <a:pt x="3693355" y="3011378"/>
                </a:cubicBezTo>
                <a:cubicBezTo>
                  <a:pt x="3704178" y="3161605"/>
                  <a:pt x="3699214" y="3479804"/>
                  <a:pt x="3693355" y="3844312"/>
                </a:cubicBezTo>
                <a:cubicBezTo>
                  <a:pt x="3479235" y="3853181"/>
                  <a:pt x="3426649" y="3827998"/>
                  <a:pt x="3188596" y="3844312"/>
                </a:cubicBezTo>
                <a:cubicBezTo>
                  <a:pt x="2950543" y="3860626"/>
                  <a:pt x="2815348" y="3857233"/>
                  <a:pt x="2573037" y="3844312"/>
                </a:cubicBezTo>
                <a:cubicBezTo>
                  <a:pt x="2330726" y="3831391"/>
                  <a:pt x="2259420" y="3849107"/>
                  <a:pt x="2031345" y="3844312"/>
                </a:cubicBezTo>
                <a:cubicBezTo>
                  <a:pt x="1803270" y="3839517"/>
                  <a:pt x="1569565" y="3817161"/>
                  <a:pt x="1415786" y="3844312"/>
                </a:cubicBezTo>
                <a:cubicBezTo>
                  <a:pt x="1262007" y="3871463"/>
                  <a:pt x="1107321" y="3832484"/>
                  <a:pt x="837160" y="3844312"/>
                </a:cubicBezTo>
                <a:cubicBezTo>
                  <a:pt x="566999" y="3856140"/>
                  <a:pt x="345616" y="3879749"/>
                  <a:pt x="0" y="3844312"/>
                </a:cubicBezTo>
                <a:cubicBezTo>
                  <a:pt x="-1359" y="3639261"/>
                  <a:pt x="-23490" y="3369528"/>
                  <a:pt x="0" y="3165150"/>
                </a:cubicBezTo>
                <a:cubicBezTo>
                  <a:pt x="23490" y="2960772"/>
                  <a:pt x="14553" y="2617231"/>
                  <a:pt x="0" y="2447545"/>
                </a:cubicBezTo>
                <a:cubicBezTo>
                  <a:pt x="-14553" y="2277860"/>
                  <a:pt x="4134" y="2073377"/>
                  <a:pt x="0" y="1883713"/>
                </a:cubicBezTo>
                <a:cubicBezTo>
                  <a:pt x="-4134" y="1694049"/>
                  <a:pt x="8792" y="1417745"/>
                  <a:pt x="0" y="1204551"/>
                </a:cubicBezTo>
                <a:cubicBezTo>
                  <a:pt x="-8792" y="991357"/>
                  <a:pt x="-21333" y="862433"/>
                  <a:pt x="0" y="563832"/>
                </a:cubicBezTo>
                <a:cubicBezTo>
                  <a:pt x="21333" y="265231"/>
                  <a:pt x="-2632" y="256742"/>
                  <a:pt x="0" y="0"/>
                </a:cubicBezTo>
                <a:close/>
              </a:path>
            </a:pathLst>
          </a:custGeom>
          <a:ln w="3175">
            <a:solidFill>
              <a:schemeClr val="tx1"/>
            </a:solidFill>
            <a:extLst>
              <a:ext uri="{C807C97D-BFC1-408E-A445-0C87EB9F89A2}">
                <ask:lineSketchStyleProps xmlns:ask="http://schemas.microsoft.com/office/drawing/2018/sketchyshapes" sd="6868431">
                  <a:prstGeom prst="rect">
                    <a:avLst/>
                  </a:prstGeom>
                  <ask:type>
                    <ask:lineSketchFreehand/>
                  </ask:type>
                </ask:lineSketchStyleProps>
              </a:ext>
            </a:extLst>
          </a:ln>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Font typeface="Calibri" panose="020F0502020204030204" pitchFamily="34" charset="0"/>
              <a:buNone/>
            </a:pPr>
            <a:endParaRPr lang="en-US" sz="1800" dirty="0">
              <a:latin typeface="Times New Roman" panose="02020603050405020304" pitchFamily="18" charset="0"/>
              <a:ea typeface="Times New Roman" panose="02020603050405020304" pitchFamily="18" charset="0"/>
            </a:endParaRPr>
          </a:p>
        </p:txBody>
      </p:sp>
      <p:sp>
        <p:nvSpPr>
          <p:cNvPr id="7" name="Content Placeholder 3">
            <a:extLst>
              <a:ext uri="{FF2B5EF4-FFF2-40B4-BE49-F238E27FC236}">
                <a16:creationId xmlns:a16="http://schemas.microsoft.com/office/drawing/2014/main" id="{EE653D9E-8668-473C-8D74-B3A0F9CE21C6}"/>
              </a:ext>
            </a:extLst>
          </p:cNvPr>
          <p:cNvSpPr txBox="1">
            <a:spLocks/>
          </p:cNvSpPr>
          <p:nvPr>
            <p:custDataLst>
              <p:tags r:id="rId4"/>
            </p:custDataLst>
          </p:nvPr>
        </p:nvSpPr>
        <p:spPr>
          <a:xfrm>
            <a:off x="8361287" y="2349758"/>
            <a:ext cx="3000978" cy="3261125"/>
          </a:xfrm>
          <a:custGeom>
            <a:avLst/>
            <a:gdLst>
              <a:gd name="connsiteX0" fmla="*/ 0 w 3000978"/>
              <a:gd name="connsiteY0" fmla="*/ 0 h 3261125"/>
              <a:gd name="connsiteX1" fmla="*/ 540176 w 3000978"/>
              <a:gd name="connsiteY1" fmla="*/ 0 h 3261125"/>
              <a:gd name="connsiteX2" fmla="*/ 1050342 w 3000978"/>
              <a:gd name="connsiteY2" fmla="*/ 0 h 3261125"/>
              <a:gd name="connsiteX3" fmla="*/ 1710557 w 3000978"/>
              <a:gd name="connsiteY3" fmla="*/ 0 h 3261125"/>
              <a:gd name="connsiteX4" fmla="*/ 2220724 w 3000978"/>
              <a:gd name="connsiteY4" fmla="*/ 0 h 3261125"/>
              <a:gd name="connsiteX5" fmla="*/ 3000978 w 3000978"/>
              <a:gd name="connsiteY5" fmla="*/ 0 h 3261125"/>
              <a:gd name="connsiteX6" fmla="*/ 3000978 w 3000978"/>
              <a:gd name="connsiteY6" fmla="*/ 554391 h 3261125"/>
              <a:gd name="connsiteX7" fmla="*/ 3000978 w 3000978"/>
              <a:gd name="connsiteY7" fmla="*/ 1108783 h 3261125"/>
              <a:gd name="connsiteX8" fmla="*/ 3000978 w 3000978"/>
              <a:gd name="connsiteY8" fmla="*/ 1761008 h 3261125"/>
              <a:gd name="connsiteX9" fmla="*/ 3000978 w 3000978"/>
              <a:gd name="connsiteY9" fmla="*/ 2413233 h 3261125"/>
              <a:gd name="connsiteX10" fmla="*/ 3000978 w 3000978"/>
              <a:gd name="connsiteY10" fmla="*/ 3261125 h 3261125"/>
              <a:gd name="connsiteX11" fmla="*/ 2430792 w 3000978"/>
              <a:gd name="connsiteY11" fmla="*/ 3261125 h 3261125"/>
              <a:gd name="connsiteX12" fmla="*/ 1890616 w 3000978"/>
              <a:gd name="connsiteY12" fmla="*/ 3261125 h 3261125"/>
              <a:gd name="connsiteX13" fmla="*/ 1320430 w 3000978"/>
              <a:gd name="connsiteY13" fmla="*/ 3261125 h 3261125"/>
              <a:gd name="connsiteX14" fmla="*/ 810264 w 3000978"/>
              <a:gd name="connsiteY14" fmla="*/ 3261125 h 3261125"/>
              <a:gd name="connsiteX15" fmla="*/ 0 w 3000978"/>
              <a:gd name="connsiteY15" fmla="*/ 3261125 h 3261125"/>
              <a:gd name="connsiteX16" fmla="*/ 0 w 3000978"/>
              <a:gd name="connsiteY16" fmla="*/ 2674123 h 3261125"/>
              <a:gd name="connsiteX17" fmla="*/ 0 w 3000978"/>
              <a:gd name="connsiteY17" fmla="*/ 2054509 h 3261125"/>
              <a:gd name="connsiteX18" fmla="*/ 0 w 3000978"/>
              <a:gd name="connsiteY18" fmla="*/ 1434895 h 3261125"/>
              <a:gd name="connsiteX19" fmla="*/ 0 w 3000978"/>
              <a:gd name="connsiteY19" fmla="*/ 815281 h 3261125"/>
              <a:gd name="connsiteX20" fmla="*/ 0 w 3000978"/>
              <a:gd name="connsiteY20" fmla="*/ 0 h 326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00978" h="3261125" fill="none" extrusionOk="0">
                <a:moveTo>
                  <a:pt x="0" y="0"/>
                </a:moveTo>
                <a:cubicBezTo>
                  <a:pt x="187347" y="270"/>
                  <a:pt x="337811" y="21431"/>
                  <a:pt x="540176" y="0"/>
                </a:cubicBezTo>
                <a:cubicBezTo>
                  <a:pt x="742541" y="-21431"/>
                  <a:pt x="929160" y="-9911"/>
                  <a:pt x="1050342" y="0"/>
                </a:cubicBezTo>
                <a:cubicBezTo>
                  <a:pt x="1171524" y="9911"/>
                  <a:pt x="1433428" y="23898"/>
                  <a:pt x="1710557" y="0"/>
                </a:cubicBezTo>
                <a:cubicBezTo>
                  <a:pt x="1987686" y="-23898"/>
                  <a:pt x="2058096" y="17078"/>
                  <a:pt x="2220724" y="0"/>
                </a:cubicBezTo>
                <a:cubicBezTo>
                  <a:pt x="2383352" y="-17078"/>
                  <a:pt x="2729512" y="25832"/>
                  <a:pt x="3000978" y="0"/>
                </a:cubicBezTo>
                <a:cubicBezTo>
                  <a:pt x="2980474" y="225566"/>
                  <a:pt x="2978080" y="355997"/>
                  <a:pt x="3000978" y="554391"/>
                </a:cubicBezTo>
                <a:cubicBezTo>
                  <a:pt x="3023876" y="752785"/>
                  <a:pt x="2981816" y="842488"/>
                  <a:pt x="3000978" y="1108783"/>
                </a:cubicBezTo>
                <a:cubicBezTo>
                  <a:pt x="3020140" y="1375078"/>
                  <a:pt x="2997063" y="1620674"/>
                  <a:pt x="3000978" y="1761008"/>
                </a:cubicBezTo>
                <a:cubicBezTo>
                  <a:pt x="3004893" y="1901343"/>
                  <a:pt x="3011941" y="2130562"/>
                  <a:pt x="3000978" y="2413233"/>
                </a:cubicBezTo>
                <a:cubicBezTo>
                  <a:pt x="2990015" y="2695905"/>
                  <a:pt x="2974483" y="3076065"/>
                  <a:pt x="3000978" y="3261125"/>
                </a:cubicBezTo>
                <a:cubicBezTo>
                  <a:pt x="2724792" y="3270573"/>
                  <a:pt x="2618082" y="3252446"/>
                  <a:pt x="2430792" y="3261125"/>
                </a:cubicBezTo>
                <a:cubicBezTo>
                  <a:pt x="2243502" y="3269804"/>
                  <a:pt x="2145492" y="3270941"/>
                  <a:pt x="1890616" y="3261125"/>
                </a:cubicBezTo>
                <a:cubicBezTo>
                  <a:pt x="1635740" y="3251309"/>
                  <a:pt x="1466746" y="3255018"/>
                  <a:pt x="1320430" y="3261125"/>
                </a:cubicBezTo>
                <a:cubicBezTo>
                  <a:pt x="1174114" y="3267232"/>
                  <a:pt x="1007878" y="3275550"/>
                  <a:pt x="810264" y="3261125"/>
                </a:cubicBezTo>
                <a:cubicBezTo>
                  <a:pt x="612650" y="3246700"/>
                  <a:pt x="255428" y="3258152"/>
                  <a:pt x="0" y="3261125"/>
                </a:cubicBezTo>
                <a:cubicBezTo>
                  <a:pt x="-22100" y="3061619"/>
                  <a:pt x="-15800" y="2911235"/>
                  <a:pt x="0" y="2674123"/>
                </a:cubicBezTo>
                <a:cubicBezTo>
                  <a:pt x="15800" y="2437011"/>
                  <a:pt x="6248" y="2286598"/>
                  <a:pt x="0" y="2054509"/>
                </a:cubicBezTo>
                <a:cubicBezTo>
                  <a:pt x="-6248" y="1822420"/>
                  <a:pt x="-23809" y="1666594"/>
                  <a:pt x="0" y="1434895"/>
                </a:cubicBezTo>
                <a:cubicBezTo>
                  <a:pt x="23809" y="1203196"/>
                  <a:pt x="-20319" y="948559"/>
                  <a:pt x="0" y="815281"/>
                </a:cubicBezTo>
                <a:cubicBezTo>
                  <a:pt x="20319" y="682003"/>
                  <a:pt x="-35298" y="291944"/>
                  <a:pt x="0" y="0"/>
                </a:cubicBezTo>
                <a:close/>
              </a:path>
              <a:path w="3000978" h="3261125" stroke="0" extrusionOk="0">
                <a:moveTo>
                  <a:pt x="0" y="0"/>
                </a:moveTo>
                <a:cubicBezTo>
                  <a:pt x="197685" y="-25028"/>
                  <a:pt x="451151" y="17317"/>
                  <a:pt x="570186" y="0"/>
                </a:cubicBezTo>
                <a:cubicBezTo>
                  <a:pt x="689221" y="-17317"/>
                  <a:pt x="900074" y="14153"/>
                  <a:pt x="1200391" y="0"/>
                </a:cubicBezTo>
                <a:cubicBezTo>
                  <a:pt x="1500709" y="-14153"/>
                  <a:pt x="1508034" y="-18140"/>
                  <a:pt x="1710557" y="0"/>
                </a:cubicBezTo>
                <a:cubicBezTo>
                  <a:pt x="1913080" y="18140"/>
                  <a:pt x="2047631" y="-6834"/>
                  <a:pt x="2280743" y="0"/>
                </a:cubicBezTo>
                <a:cubicBezTo>
                  <a:pt x="2513855" y="6834"/>
                  <a:pt x="2661560" y="25316"/>
                  <a:pt x="3000978" y="0"/>
                </a:cubicBezTo>
                <a:cubicBezTo>
                  <a:pt x="2993915" y="169607"/>
                  <a:pt x="3002609" y="342380"/>
                  <a:pt x="3000978" y="652225"/>
                </a:cubicBezTo>
                <a:cubicBezTo>
                  <a:pt x="2999347" y="962071"/>
                  <a:pt x="3014201" y="1014994"/>
                  <a:pt x="3000978" y="1206616"/>
                </a:cubicBezTo>
                <a:cubicBezTo>
                  <a:pt x="2987755" y="1398238"/>
                  <a:pt x="3031061" y="1627005"/>
                  <a:pt x="3000978" y="1891453"/>
                </a:cubicBezTo>
                <a:cubicBezTo>
                  <a:pt x="2970895" y="2155901"/>
                  <a:pt x="2998099" y="2238281"/>
                  <a:pt x="3000978" y="2445844"/>
                </a:cubicBezTo>
                <a:cubicBezTo>
                  <a:pt x="3003857" y="2653407"/>
                  <a:pt x="3034009" y="2980334"/>
                  <a:pt x="3000978" y="3261125"/>
                </a:cubicBezTo>
                <a:cubicBezTo>
                  <a:pt x="2886892" y="3238725"/>
                  <a:pt x="2723375" y="3270296"/>
                  <a:pt x="2490812" y="3261125"/>
                </a:cubicBezTo>
                <a:cubicBezTo>
                  <a:pt x="2258249" y="3251954"/>
                  <a:pt x="2115713" y="3273602"/>
                  <a:pt x="1950636" y="3261125"/>
                </a:cubicBezTo>
                <a:cubicBezTo>
                  <a:pt x="1785559" y="3248648"/>
                  <a:pt x="1589642" y="3258086"/>
                  <a:pt x="1350440" y="3261125"/>
                </a:cubicBezTo>
                <a:cubicBezTo>
                  <a:pt x="1111238" y="3264164"/>
                  <a:pt x="920903" y="3242398"/>
                  <a:pt x="750245" y="3261125"/>
                </a:cubicBezTo>
                <a:cubicBezTo>
                  <a:pt x="579587" y="3279852"/>
                  <a:pt x="291743" y="3291136"/>
                  <a:pt x="0" y="3261125"/>
                </a:cubicBezTo>
                <a:cubicBezTo>
                  <a:pt x="-4050" y="3066079"/>
                  <a:pt x="24002" y="2786820"/>
                  <a:pt x="0" y="2608900"/>
                </a:cubicBezTo>
                <a:cubicBezTo>
                  <a:pt x="-24002" y="2430980"/>
                  <a:pt x="-24866" y="2181633"/>
                  <a:pt x="0" y="1956675"/>
                </a:cubicBezTo>
                <a:cubicBezTo>
                  <a:pt x="24866" y="1731717"/>
                  <a:pt x="-1344" y="1523488"/>
                  <a:pt x="0" y="1304450"/>
                </a:cubicBezTo>
                <a:cubicBezTo>
                  <a:pt x="1344" y="1085413"/>
                  <a:pt x="-32125" y="944176"/>
                  <a:pt x="0" y="587002"/>
                </a:cubicBezTo>
                <a:cubicBezTo>
                  <a:pt x="32125" y="229828"/>
                  <a:pt x="-16339" y="138762"/>
                  <a:pt x="0" y="0"/>
                </a:cubicBezTo>
                <a:close/>
              </a:path>
            </a:pathLst>
          </a:custGeom>
          <a:ln w="3175">
            <a:solidFill>
              <a:schemeClr val="tx1"/>
            </a:solidFill>
            <a:extLst>
              <a:ext uri="{C807C97D-BFC1-408E-A445-0C87EB9F89A2}">
                <ask:lineSketchStyleProps xmlns:ask="http://schemas.microsoft.com/office/drawing/2018/sketchyshapes" sd="6868431">
                  <a:prstGeom prst="rect">
                    <a:avLst/>
                  </a:prstGeom>
                  <ask:type>
                    <ask:lineSketchFreehand/>
                  </ask:type>
                </ask:lineSketchStyleProps>
              </a:ext>
            </a:extLst>
          </a:ln>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Font typeface="Calibri" panose="020F0502020204030204" pitchFamily="34" charset="0"/>
              <a:buNone/>
            </a:pPr>
            <a:endParaRPr lang="en-US" sz="1800" dirty="0">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C9F6B000-EE23-457C-8DC6-476BDC436A46}"/>
              </a:ext>
            </a:extLst>
          </p:cNvPr>
          <p:cNvSpPr txBox="1"/>
          <p:nvPr>
            <p:custDataLst>
              <p:tags r:id="rId5"/>
            </p:custDataLst>
          </p:nvPr>
        </p:nvSpPr>
        <p:spPr>
          <a:xfrm>
            <a:off x="846667" y="2616120"/>
            <a:ext cx="3100687" cy="2708434"/>
          </a:xfrm>
          <a:prstGeom prst="rect">
            <a:avLst/>
          </a:prstGeom>
          <a:noFill/>
        </p:spPr>
        <p:txBody>
          <a:bodyPr wrap="square">
            <a:spAutoFit/>
          </a:bodyPr>
          <a:lstStyle/>
          <a:p>
            <a:pPr marR="0" lvl="0" algn="ctr" rtl="0">
              <a:lnSpc>
                <a:spcPts val="1875"/>
              </a:lnSpc>
              <a:spcBef>
                <a:spcPts val="300"/>
              </a:spcBef>
              <a:spcAft>
                <a:spcPts val="800"/>
              </a:spcAft>
              <a:buSzPts val="1000"/>
              <a:tabLst>
                <a:tab pos="457200" algn="l"/>
              </a:tabLst>
            </a:pPr>
            <a:r>
              <a:rPr lang="fr-FR" sz="1800"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ID3</a:t>
            </a:r>
          </a:p>
          <a:p>
            <a:pPr marR="0" lvl="0" rtl="0">
              <a:lnSpc>
                <a:spcPts val="1875"/>
              </a:lnSpc>
              <a:spcBef>
                <a:spcPts val="300"/>
              </a:spcBef>
              <a:spcAft>
                <a:spcPts val="800"/>
              </a:spcAft>
              <a:buSzPts val="1000"/>
              <a:tabLst>
                <a:tab pos="457200" algn="l"/>
              </a:tabLst>
            </a:pPr>
            <a:r>
              <a:rPr lang="fr-FR" dirty="0">
                <a:ea typeface="Times New Roman" panose="02020603050405020304" pitchFamily="18" charset="0"/>
                <a:cs typeface="Times New Roman" panose="02020603050405020304" pitchFamily="18" charset="0"/>
              </a:rPr>
              <a:t>-</a:t>
            </a:r>
            <a:r>
              <a:rPr lang="fr-FR" dirty="0">
                <a:solidFill>
                  <a:srgbClr val="C00000"/>
                </a:solidFill>
                <a:ea typeface="Times New Roman" panose="02020603050405020304" pitchFamily="18" charset="0"/>
                <a:cs typeface="Times New Roman" panose="02020603050405020304" pitchFamily="18" charset="0"/>
              </a:rPr>
              <a:t> </a:t>
            </a:r>
            <a:r>
              <a:rPr lang="fr-FR" dirty="0">
                <a:solidFill>
                  <a:srgbClr val="000000"/>
                </a:solidFill>
                <a:ea typeface="Times New Roman" panose="02020603050405020304" pitchFamily="18" charset="0"/>
                <a:cs typeface="Times New Roman" panose="02020603050405020304" pitchFamily="18" charset="0"/>
              </a:rPr>
              <a:t>S</a:t>
            </a:r>
            <a:r>
              <a:rPr lang="fr-FR" sz="1800" dirty="0">
                <a:solidFill>
                  <a:srgbClr val="000000"/>
                </a:solidFill>
                <a:effectLst/>
                <a:ea typeface="Times New Roman" panose="02020603050405020304" pitchFamily="18" charset="0"/>
                <a:cs typeface="Times New Roman" panose="02020603050405020304" pitchFamily="18" charset="0"/>
              </a:rPr>
              <a:t>upporte seulement les valeurs nominales et non manquantes.</a:t>
            </a:r>
          </a:p>
          <a:p>
            <a:pPr marR="0" lvl="0" rtl="0">
              <a:lnSpc>
                <a:spcPts val="1875"/>
              </a:lnSpc>
              <a:spcBef>
                <a:spcPts val="300"/>
              </a:spcBef>
              <a:spcAft>
                <a:spcPts val="800"/>
              </a:spcAft>
              <a:buSzPts val="1000"/>
              <a:tabLst>
                <a:tab pos="457200" algn="l"/>
              </a:tabLst>
            </a:pPr>
            <a:r>
              <a:rPr lang="fr-FR" dirty="0">
                <a:solidFill>
                  <a:srgbClr val="000000"/>
                </a:solidFill>
                <a:ea typeface="Times New Roman" panose="02020603050405020304" pitchFamily="18" charset="0"/>
                <a:cs typeface="Times New Roman" panose="02020603050405020304" pitchFamily="18" charset="0"/>
              </a:rPr>
              <a:t>- U</a:t>
            </a:r>
            <a:r>
              <a:rPr lang="fr-FR" sz="1800" dirty="0">
                <a:solidFill>
                  <a:srgbClr val="000000"/>
                </a:solidFill>
                <a:effectLst/>
                <a:ea typeface="Times New Roman" panose="02020603050405020304" pitchFamily="18" charset="0"/>
                <a:cs typeface="Times New Roman" panose="02020603050405020304" pitchFamily="18" charset="0"/>
              </a:rPr>
              <a:t>tilisé seulement pour la classification, </a:t>
            </a:r>
          </a:p>
          <a:p>
            <a:pPr marR="0" lvl="0" rtl="0">
              <a:lnSpc>
                <a:spcPts val="1875"/>
              </a:lnSpc>
              <a:spcBef>
                <a:spcPts val="300"/>
              </a:spcBef>
              <a:spcAft>
                <a:spcPts val="800"/>
              </a:spcAft>
              <a:buSzPts val="1000"/>
              <a:tabLst>
                <a:tab pos="457200" algn="l"/>
              </a:tabLst>
            </a:pPr>
            <a:r>
              <a:rPr lang="fr-FR" dirty="0">
                <a:solidFill>
                  <a:srgbClr val="000000"/>
                </a:solidFill>
                <a:ea typeface="Times New Roman" panose="02020603050405020304" pitchFamily="18" charset="0"/>
                <a:cs typeface="Times New Roman" panose="02020603050405020304" pitchFamily="18" charset="0"/>
              </a:rPr>
              <a:t>- U</a:t>
            </a:r>
            <a:r>
              <a:rPr lang="fr-FR" sz="1800" dirty="0">
                <a:solidFill>
                  <a:srgbClr val="000000"/>
                </a:solidFill>
                <a:effectLst/>
                <a:ea typeface="Times New Roman" panose="02020603050405020304" pitchFamily="18" charset="0"/>
                <a:cs typeface="Times New Roman" panose="02020603050405020304" pitchFamily="18" charset="0"/>
              </a:rPr>
              <a:t>tilise la notion de gain pour la sélection de la meilleure caractéristique.</a:t>
            </a:r>
            <a:endParaRPr lang="en-US" sz="2000" dirty="0">
              <a:effectLst/>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82F077F-3726-4298-8C03-EB3BB64272B1}"/>
              </a:ext>
            </a:extLst>
          </p:cNvPr>
          <p:cNvSpPr txBox="1"/>
          <p:nvPr>
            <p:custDataLst>
              <p:tags r:id="rId6"/>
            </p:custDataLst>
          </p:nvPr>
        </p:nvSpPr>
        <p:spPr>
          <a:xfrm>
            <a:off x="4360333" y="2616120"/>
            <a:ext cx="3640666" cy="3580467"/>
          </a:xfrm>
          <a:prstGeom prst="rect">
            <a:avLst/>
          </a:prstGeom>
          <a:noFill/>
        </p:spPr>
        <p:txBody>
          <a:bodyPr wrap="square">
            <a:spAutoFit/>
          </a:bodyPr>
          <a:lstStyle/>
          <a:p>
            <a:pPr marR="0" lvl="0" algn="ctr" rtl="0">
              <a:lnSpc>
                <a:spcPts val="1875"/>
              </a:lnSpc>
              <a:spcBef>
                <a:spcPts val="300"/>
              </a:spcBef>
              <a:spcAft>
                <a:spcPts val="800"/>
              </a:spcAft>
              <a:buSzPts val="1000"/>
              <a:tabLst>
                <a:tab pos="457200" algn="l"/>
              </a:tabLst>
            </a:pPr>
            <a:r>
              <a:rPr lang="fr-FR" sz="1800" b="1" dirty="0">
                <a:solidFill>
                  <a:srgbClr val="C00000"/>
                </a:solidFill>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C4.5</a:t>
            </a:r>
            <a:r>
              <a:rPr lang="fr-FR" sz="1800" dirty="0">
                <a:solidFill>
                  <a:srgbClr val="000000"/>
                </a:solidFill>
                <a:effectLst/>
                <a:ea typeface="Times New Roman" panose="02020603050405020304" pitchFamily="18" charset="0"/>
                <a:cs typeface="Times New Roman" panose="02020603050405020304" pitchFamily="18" charset="0"/>
              </a:rPr>
              <a:t>  </a:t>
            </a:r>
          </a:p>
          <a:p>
            <a:pPr marR="0" lvl="0" rtl="0">
              <a:lnSpc>
                <a:spcPts val="1875"/>
              </a:lnSpc>
              <a:spcBef>
                <a:spcPts val="300"/>
              </a:spcBef>
              <a:spcAft>
                <a:spcPts val="800"/>
              </a:spcAft>
              <a:buSzPts val="1000"/>
              <a:tabLst>
                <a:tab pos="457200" algn="l"/>
              </a:tabLst>
            </a:pPr>
            <a:r>
              <a:rPr lang="fr-FR" dirty="0">
                <a:solidFill>
                  <a:srgbClr val="000000"/>
                </a:solidFill>
                <a:ea typeface="Times New Roman" panose="02020603050405020304" pitchFamily="18" charset="0"/>
                <a:cs typeface="Times New Roman" panose="02020603050405020304" pitchFamily="18" charset="0"/>
              </a:rPr>
              <a:t>- S</a:t>
            </a:r>
            <a:r>
              <a:rPr lang="fr-FR" sz="1800" dirty="0">
                <a:solidFill>
                  <a:srgbClr val="000000"/>
                </a:solidFill>
                <a:effectLst/>
                <a:ea typeface="Times New Roman" panose="02020603050405020304" pitchFamily="18" charset="0"/>
                <a:cs typeface="Times New Roman" panose="02020603050405020304" pitchFamily="18" charset="0"/>
              </a:rPr>
              <a:t>upporte les valeurs numériques par la transformation des attributs numériques en pseudo attribut binaire.</a:t>
            </a:r>
          </a:p>
          <a:p>
            <a:pPr marR="0" lvl="0" rtl="0">
              <a:lnSpc>
                <a:spcPts val="1875"/>
              </a:lnSpc>
              <a:spcBef>
                <a:spcPts val="300"/>
              </a:spcBef>
              <a:spcAft>
                <a:spcPts val="800"/>
              </a:spcAft>
              <a:buSzPts val="1000"/>
              <a:tabLst>
                <a:tab pos="457200" algn="l"/>
              </a:tabLst>
            </a:pPr>
            <a:r>
              <a:rPr lang="fr-FR" sz="1800" dirty="0">
                <a:solidFill>
                  <a:srgbClr val="000000"/>
                </a:solidFill>
                <a:effectLst/>
                <a:ea typeface="Times New Roman" panose="02020603050405020304" pitchFamily="18" charset="0"/>
                <a:cs typeface="Times New Roman" panose="02020603050405020304" pitchFamily="18" charset="0"/>
              </a:rPr>
              <a:t> - </a:t>
            </a:r>
            <a:r>
              <a:rPr lang="fr-FR" dirty="0">
                <a:solidFill>
                  <a:srgbClr val="000000"/>
                </a:solidFill>
                <a:ea typeface="Times New Roman" panose="02020603050405020304" pitchFamily="18" charset="0"/>
                <a:cs typeface="Times New Roman" panose="02020603050405020304" pitchFamily="18" charset="0"/>
              </a:rPr>
              <a:t>I</a:t>
            </a:r>
            <a:r>
              <a:rPr lang="fr-FR" sz="1800" dirty="0">
                <a:solidFill>
                  <a:srgbClr val="000000"/>
                </a:solidFill>
                <a:effectLst/>
                <a:ea typeface="Times New Roman" panose="02020603050405020304" pitchFamily="18" charset="0"/>
                <a:cs typeface="Times New Roman" panose="02020603050405020304" pitchFamily="18" charset="0"/>
              </a:rPr>
              <a:t>gnore les valeurs manquantes lors du calcul </a:t>
            </a:r>
            <a:r>
              <a:rPr lang="fr-FR" sz="1800" b="1" dirty="0">
                <a:solidFill>
                  <a:srgbClr val="000000"/>
                </a:solidFill>
                <a:effectLst/>
                <a:ea typeface="Times New Roman" panose="02020603050405020304" pitchFamily="18" charset="0"/>
                <a:cs typeface="Times New Roman" panose="02020603050405020304" pitchFamily="18" charset="0"/>
              </a:rPr>
              <a:t>du gain d’information</a:t>
            </a:r>
          </a:p>
          <a:p>
            <a:pPr marR="0" lvl="0" rtl="0">
              <a:lnSpc>
                <a:spcPts val="1875"/>
              </a:lnSpc>
              <a:spcBef>
                <a:spcPts val="300"/>
              </a:spcBef>
              <a:spcAft>
                <a:spcPts val="800"/>
              </a:spcAft>
              <a:buSzPts val="1000"/>
              <a:tabLst>
                <a:tab pos="457200" algn="l"/>
              </a:tabLst>
            </a:pPr>
            <a:r>
              <a:rPr lang="fr-FR" sz="1800" dirty="0">
                <a:solidFill>
                  <a:srgbClr val="000000"/>
                </a:solidFill>
                <a:effectLst/>
                <a:ea typeface="Times New Roman" panose="02020603050405020304" pitchFamily="18" charset="0"/>
                <a:cs typeface="Times New Roman" panose="02020603050405020304" pitchFamily="18" charset="0"/>
              </a:rPr>
              <a:t> - </a:t>
            </a:r>
            <a:r>
              <a:rPr lang="fr-FR" dirty="0">
                <a:solidFill>
                  <a:srgbClr val="000000"/>
                </a:solidFill>
                <a:ea typeface="Times New Roman" panose="02020603050405020304" pitchFamily="18" charset="0"/>
                <a:cs typeface="Times New Roman" panose="02020603050405020304" pitchFamily="18" charset="0"/>
              </a:rPr>
              <a:t>U</a:t>
            </a:r>
            <a:r>
              <a:rPr lang="fr-FR" sz="1800" dirty="0">
                <a:solidFill>
                  <a:srgbClr val="000000"/>
                </a:solidFill>
                <a:effectLst/>
                <a:ea typeface="Times New Roman" panose="02020603050405020304" pitchFamily="18" charset="0"/>
                <a:cs typeface="Times New Roman" panose="02020603050405020304" pitchFamily="18" charset="0"/>
              </a:rPr>
              <a:t>tilise la notion du rapport de gain pour la sélection de la meilleure caractéristique</a:t>
            </a:r>
            <a:r>
              <a:rPr lang="fr-FR" dirty="0">
                <a:solidFill>
                  <a:srgbClr val="000000"/>
                </a:solidFill>
                <a:ea typeface="Times New Roman" panose="02020603050405020304" pitchFamily="18" charset="0"/>
                <a:cs typeface="Times New Roman" panose="02020603050405020304" pitchFamily="18" charset="0"/>
              </a:rPr>
              <a:t>.</a:t>
            </a:r>
          </a:p>
          <a:p>
            <a:pPr marR="0" lvl="0" rtl="0">
              <a:lnSpc>
                <a:spcPts val="1875"/>
              </a:lnSpc>
              <a:spcBef>
                <a:spcPts val="300"/>
              </a:spcBef>
              <a:spcAft>
                <a:spcPts val="800"/>
              </a:spcAft>
              <a:buSzPts val="1000"/>
              <a:tabLst>
                <a:tab pos="457200" algn="l"/>
              </a:tabLst>
            </a:pPr>
            <a:r>
              <a:rPr lang="fr-FR" sz="1800" dirty="0">
                <a:solidFill>
                  <a:srgbClr val="000000"/>
                </a:solidFill>
                <a:effectLst/>
                <a:ea typeface="Times New Roman" panose="02020603050405020304" pitchFamily="18" charset="0"/>
                <a:cs typeface="Times New Roman" panose="02020603050405020304" pitchFamily="18" charset="0"/>
              </a:rPr>
              <a:t>- Exploite les techniques d’élagage de l’arbre après création.</a:t>
            </a:r>
            <a:endParaRPr lang="en-US" sz="2000" dirty="0">
              <a:effectLst/>
              <a:ea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CD71265-AF1C-4B38-B94E-B858D1BEAC84}"/>
              </a:ext>
            </a:extLst>
          </p:cNvPr>
          <p:cNvSpPr txBox="1"/>
          <p:nvPr>
            <p:custDataLst>
              <p:tags r:id="rId7"/>
            </p:custDataLst>
          </p:nvPr>
        </p:nvSpPr>
        <p:spPr>
          <a:xfrm>
            <a:off x="8344355" y="2651864"/>
            <a:ext cx="3000978" cy="1836400"/>
          </a:xfrm>
          <a:prstGeom prst="rect">
            <a:avLst/>
          </a:prstGeom>
          <a:noFill/>
        </p:spPr>
        <p:txBody>
          <a:bodyPr wrap="square">
            <a:spAutoFit/>
          </a:bodyPr>
          <a:lstStyle/>
          <a:p>
            <a:pPr marR="0" lvl="0" algn="ctr" rtl="0">
              <a:lnSpc>
                <a:spcPts val="1875"/>
              </a:lnSpc>
              <a:spcBef>
                <a:spcPts val="300"/>
              </a:spcBef>
              <a:spcAft>
                <a:spcPts val="800"/>
              </a:spcAft>
              <a:buSzPts val="1000"/>
              <a:tabLst>
                <a:tab pos="457200" algn="l"/>
              </a:tabLst>
            </a:pPr>
            <a:r>
              <a:rPr lang="fr-FR" sz="1800" b="1"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CART </a:t>
            </a:r>
          </a:p>
          <a:p>
            <a:pPr marR="0" lvl="0" algn="just" rtl="0">
              <a:lnSpc>
                <a:spcPts val="1875"/>
              </a:lnSpc>
              <a:spcBef>
                <a:spcPts val="300"/>
              </a:spcBef>
              <a:spcAft>
                <a:spcPts val="800"/>
              </a:spcAft>
              <a:buSzPts val="1000"/>
              <a:tabLst>
                <a:tab pos="457200" algn="l"/>
              </a:tabLst>
            </a:pP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t>
            </a:r>
            <a:r>
              <a:rPr lang="fr-F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upporte les problèmes de régression</a:t>
            </a: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R="0" lvl="0" algn="just" rtl="0">
              <a:lnSpc>
                <a:spcPts val="1875"/>
              </a:lnSpc>
              <a:spcBef>
                <a:spcPts val="300"/>
              </a:spcBef>
              <a:spcAft>
                <a:spcPts val="800"/>
              </a:spcAft>
              <a:buSzPts val="1000"/>
              <a:tabLst>
                <a:tab pos="457200" algn="l"/>
              </a:tabLst>
            </a:pP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a:t>
            </a:r>
            <a:r>
              <a:rPr lang="fr-F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tilise la notion d’indice de Gini pour la sélection de la meilleure caractéristique.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Footer Placeholder 2">
            <a:extLst>
              <a:ext uri="{FF2B5EF4-FFF2-40B4-BE49-F238E27FC236}">
                <a16:creationId xmlns:a16="http://schemas.microsoft.com/office/drawing/2014/main" id="{D97A72B8-FA40-4C91-8AB2-9C1AC9ABF6D1}"/>
              </a:ext>
            </a:extLst>
          </p:cNvPr>
          <p:cNvSpPr>
            <a:spLocks noGrp="1"/>
          </p:cNvSpPr>
          <p:nvPr>
            <p:ph type="ftr" sz="quarter" idx="11"/>
            <p:custDataLst>
              <p:tags r:id="rId8"/>
            </p:custDataLst>
          </p:nvPr>
        </p:nvSpPr>
        <p:spPr>
          <a:xfrm>
            <a:off x="1097279" y="6446838"/>
            <a:ext cx="6818262" cy="365125"/>
          </a:xfrm>
        </p:spPr>
        <p:txBody>
          <a:bodyPr/>
          <a:lstStyle/>
          <a:p>
            <a:r>
              <a:rPr lang="en-US" sz="800" dirty="0"/>
              <a:t>DR n. DIF</a:t>
            </a:r>
          </a:p>
          <a:p>
            <a:endParaRPr lang="en-US" dirty="0"/>
          </a:p>
        </p:txBody>
      </p:sp>
      <p:sp>
        <p:nvSpPr>
          <p:cNvPr id="2" name="TextBox 1">
            <a:extLst>
              <a:ext uri="{FF2B5EF4-FFF2-40B4-BE49-F238E27FC236}">
                <a16:creationId xmlns:a16="http://schemas.microsoft.com/office/drawing/2014/main" id="{4E1ADB0C-6E44-A8FD-081A-C57742A87E8E}"/>
              </a:ext>
            </a:extLst>
          </p:cNvPr>
          <p:cNvSpPr txBox="1"/>
          <p:nvPr>
            <p:custDataLst>
              <p:tags r:id="rId9"/>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.1.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Définition</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192DD83-F1C5-9E70-9273-D7D97A796902}"/>
              </a:ext>
            </a:extLst>
          </p:cNvPr>
          <p:cNvSpPr>
            <a:spLocks noGrp="1"/>
          </p:cNvSpPr>
          <p:nvPr>
            <p:ph type="sldNum" sz="quarter" idx="12"/>
            <p:custDataLst>
              <p:tags r:id="rId10"/>
            </p:custDataLst>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138686341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.2.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ID3 : principe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9F235EE-0708-437E-B38A-B3A5117D67C7}"/>
              </a:ext>
            </a:extLst>
          </p:cNvPr>
          <p:cNvSpPr txBox="1"/>
          <p:nvPr>
            <p:custDataLst>
              <p:tags r:id="rId3"/>
            </p:custDataLst>
          </p:nvPr>
        </p:nvSpPr>
        <p:spPr>
          <a:xfrm>
            <a:off x="605488" y="2338687"/>
            <a:ext cx="10981024" cy="3964162"/>
          </a:xfrm>
          <a:prstGeom prst="rect">
            <a:avLst/>
          </a:prstGeom>
          <a:noFill/>
        </p:spPr>
        <p:txBody>
          <a:bodyPr wrap="square">
            <a:spAutoFit/>
          </a:bodyPr>
          <a:lstStyle/>
          <a:p>
            <a:pPr marL="285750" marR="0" indent="-285750">
              <a:lnSpc>
                <a:spcPct val="130000"/>
              </a:lnSpc>
              <a:spcBef>
                <a:spcPts val="0"/>
              </a:spcBef>
              <a:spcAft>
                <a:spcPts val="800"/>
              </a:spcAft>
              <a:buFontTx/>
              <a:buChar char="-"/>
            </a:pPr>
            <a:r>
              <a:rPr lang="fr-FR" dirty="0">
                <a:ea typeface="Times New Roman" panose="02020603050405020304" pitchFamily="18" charset="0"/>
                <a:cs typeface="Arial" panose="020B0604020202020204" pitchFamily="34" charset="0"/>
              </a:rPr>
              <a:t>U</a:t>
            </a:r>
            <a:r>
              <a:rPr lang="fr-FR" sz="1800" dirty="0">
                <a:effectLst/>
                <a:ea typeface="Times New Roman" panose="02020603050405020304" pitchFamily="18" charset="0"/>
                <a:cs typeface="Arial" panose="020B0604020202020204" pitchFamily="34" charset="0"/>
              </a:rPr>
              <a:t>tilise la notion du grain d’information pour la sélection de la meilleure caractéristique. </a:t>
            </a:r>
          </a:p>
          <a:p>
            <a:pPr marL="285750" marR="0" indent="-285750">
              <a:lnSpc>
                <a:spcPct val="130000"/>
              </a:lnSpc>
              <a:spcBef>
                <a:spcPts val="0"/>
              </a:spcBef>
              <a:spcAft>
                <a:spcPts val="800"/>
              </a:spcAft>
              <a:buFontTx/>
              <a:buChar char="-"/>
            </a:pPr>
            <a:r>
              <a:rPr lang="fr-FR" sz="1800" b="1" dirty="0">
                <a:effectLst/>
                <a:ea typeface="Times New Roman" panose="02020603050405020304" pitchFamily="18" charset="0"/>
                <a:cs typeface="Arial" panose="020B0604020202020204" pitchFamily="34" charset="0"/>
              </a:rPr>
              <a:t>Le gain d’information</a:t>
            </a:r>
            <a:r>
              <a:rPr lang="fr-FR" sz="1800" dirty="0">
                <a:effectLst/>
                <a:ea typeface="Times New Roman" panose="02020603050405020304" pitchFamily="18" charset="0"/>
                <a:cs typeface="Arial" panose="020B0604020202020204" pitchFamily="34" charset="0"/>
              </a:rPr>
              <a:t> est calculé en fonction de l’information, et l’information est calculée en fonction de l’entropie. </a:t>
            </a:r>
            <a:endParaRPr lang="en-US" sz="1800" dirty="0">
              <a:effectLst/>
              <a:ea typeface="Times New Roman" panose="02020603050405020304" pitchFamily="18" charset="0"/>
              <a:cs typeface="Arial" panose="020B0604020202020204" pitchFamily="34" charset="0"/>
            </a:endParaRPr>
          </a:p>
          <a:p>
            <a:pPr marL="285750" marR="0" lvl="0" indent="-285750">
              <a:lnSpc>
                <a:spcPct val="130000"/>
              </a:lnSpc>
              <a:spcBef>
                <a:spcPts val="0"/>
              </a:spcBef>
              <a:spcAft>
                <a:spcPts val="0"/>
              </a:spcAft>
              <a:buSzPts val="1000"/>
              <a:buFont typeface="Courier New" panose="02070309020205020404" pitchFamily="49" charset="0"/>
              <a:buChar char="o"/>
              <a:tabLst>
                <a:tab pos="457200" algn="l"/>
              </a:tabLst>
            </a:pPr>
            <a:r>
              <a:rPr lang="fr-FR" sz="1800" b="1" dirty="0">
                <a:effectLst/>
                <a:ea typeface="Times New Roman" panose="02020603050405020304" pitchFamily="18" charset="0"/>
                <a:cs typeface="Times New Roman" panose="02020603050405020304" pitchFamily="18" charset="0"/>
              </a:rPr>
              <a:t>Entropie</a:t>
            </a:r>
            <a:r>
              <a:rPr lang="fr-FR" sz="1800" dirty="0">
                <a:effectLst/>
                <a:ea typeface="Times New Roman" panose="02020603050405020304" pitchFamily="18" charset="0"/>
                <a:cs typeface="Times New Roman" panose="02020603050405020304" pitchFamily="18" charset="0"/>
              </a:rPr>
              <a:t> : Elle définit d’abord la quantité d’information apportée par un événement : plus la probabilité d’un événement est faible (il est rare), plus la quantité d’information qu’il apporte est grande.</a:t>
            </a:r>
            <a:endParaRPr lang="en-US" sz="1800" dirty="0">
              <a:effectLst/>
              <a:ea typeface="Times New Roman" panose="02020603050405020304" pitchFamily="18" charset="0"/>
              <a:cs typeface="Times New Roman" panose="02020603050405020304" pitchFamily="18" charset="0"/>
            </a:endParaRPr>
          </a:p>
          <a:p>
            <a:pPr marL="342900" marR="0" lvl="0" indent="-342900">
              <a:lnSpc>
                <a:spcPct val="130000"/>
              </a:lnSpc>
              <a:spcBef>
                <a:spcPts val="0"/>
              </a:spcBef>
              <a:spcAft>
                <a:spcPts val="0"/>
              </a:spcAft>
              <a:buSzPts val="1000"/>
              <a:buFont typeface="Courier New" panose="02070309020205020404" pitchFamily="49" charset="0"/>
              <a:buChar char="o"/>
              <a:tabLst>
                <a:tab pos="457200" algn="l"/>
              </a:tabLst>
            </a:pPr>
            <a:r>
              <a:rPr lang="fr-FR" sz="1800" b="1" dirty="0">
                <a:effectLst/>
                <a:ea typeface="Times New Roman" panose="02020603050405020304" pitchFamily="18" charset="0"/>
                <a:cs typeface="Times New Roman" panose="02020603050405020304" pitchFamily="18" charset="0"/>
              </a:rPr>
              <a:t>Information</a:t>
            </a:r>
            <a:r>
              <a:rPr lang="fr-FR" sz="1800" dirty="0">
                <a:effectLst/>
                <a:ea typeface="Times New Roman" panose="02020603050405020304" pitchFamily="18" charset="0"/>
                <a:cs typeface="Times New Roman" panose="02020603050405020304" pitchFamily="18" charset="0"/>
              </a:rPr>
              <a:t> : l’effort de travail à faire pour classifier une instance à un point donné, sa mesure est le bit. Info(k,k) = 1, Info(k,n) = Info(n,k), Info(0,k) = 0</a:t>
            </a:r>
            <a:endParaRPr lang="en-US" sz="1800" dirty="0">
              <a:effectLst/>
              <a:ea typeface="Times New Roman" panose="02020603050405020304" pitchFamily="18" charset="0"/>
              <a:cs typeface="Times New Roman" panose="02020603050405020304" pitchFamily="18" charset="0"/>
            </a:endParaRPr>
          </a:p>
          <a:p>
            <a:pPr marL="342900" marR="0" lvl="0" indent="-342900">
              <a:lnSpc>
                <a:spcPct val="130000"/>
              </a:lnSpc>
              <a:spcBef>
                <a:spcPts val="0"/>
              </a:spcBef>
              <a:spcAft>
                <a:spcPts val="800"/>
              </a:spcAft>
              <a:buSzPts val="1000"/>
              <a:buFont typeface="Courier New" panose="02070309020205020404" pitchFamily="49" charset="0"/>
              <a:buChar char="o"/>
              <a:tabLst>
                <a:tab pos="457200" algn="l"/>
              </a:tabLst>
            </a:pPr>
            <a:r>
              <a:rPr lang="fr-FR" sz="1800" b="1" dirty="0">
                <a:effectLst/>
                <a:ea typeface="Times New Roman" panose="02020603050405020304" pitchFamily="18" charset="0"/>
                <a:cs typeface="Times New Roman" panose="02020603050405020304" pitchFamily="18" charset="0"/>
              </a:rPr>
              <a:t>Gain d’information</a:t>
            </a:r>
            <a:r>
              <a:rPr lang="fr-FR" sz="1800" dirty="0">
                <a:effectLst/>
                <a:ea typeface="Times New Roman" panose="02020603050405020304" pitchFamily="18" charset="0"/>
                <a:cs typeface="Times New Roman" panose="02020603050405020304" pitchFamily="18" charset="0"/>
              </a:rPr>
              <a:t> : </a:t>
            </a:r>
            <a:r>
              <a:rPr lang="fr-FR" sz="1800" dirty="0">
                <a:effectLst/>
                <a:ea typeface="Times New Roman" panose="02020603050405020304" pitchFamily="18" charset="0"/>
                <a:cs typeface="Calibri" panose="020F0502020204030204" pitchFamily="34" charset="0"/>
              </a:rPr>
              <a:t>basé sur</a:t>
            </a:r>
            <a:r>
              <a:rPr lang="fr-FR" sz="1800" dirty="0">
                <a:effectLst/>
                <a:ea typeface="LiberationSerif"/>
                <a:cs typeface="Calibri" panose="020F0502020204030204" pitchFamily="34" charset="0"/>
              </a:rPr>
              <a:t> la diminution de l'entropie après la division d'un jeu de données sur un attribut. </a:t>
            </a:r>
          </a:p>
          <a:p>
            <a:pPr marR="0" lvl="0">
              <a:lnSpc>
                <a:spcPct val="130000"/>
              </a:lnSpc>
              <a:spcBef>
                <a:spcPts val="0"/>
              </a:spcBef>
              <a:spcAft>
                <a:spcPts val="800"/>
              </a:spcAft>
              <a:buSzPts val="1000"/>
              <a:tabLst>
                <a:tab pos="457200" algn="l"/>
              </a:tabLst>
            </a:pPr>
            <a:r>
              <a:rPr lang="fr-FR" dirty="0">
                <a:ea typeface="Times New Roman" panose="02020603050405020304" pitchFamily="18" charset="0"/>
                <a:cs typeface="Calibri" panose="020F0502020204030204" pitchFamily="34" charset="0"/>
              </a:rPr>
              <a:t>- </a:t>
            </a:r>
            <a:r>
              <a:rPr lang="fr-FR" sz="1800" dirty="0">
                <a:effectLst/>
                <a:ea typeface="Times New Roman" panose="02020603050405020304" pitchFamily="18" charset="0"/>
                <a:cs typeface="Times New Roman" panose="02020603050405020304" pitchFamily="18" charset="0"/>
              </a:rPr>
              <a:t>L’algorithme ID3 sélectionne récursivement l’attribut qui maximise le gain d’information.</a:t>
            </a:r>
            <a:endParaRPr lang="en-US" sz="1800" dirty="0">
              <a:effectLst/>
              <a:ea typeface="Times New Roman" panose="02020603050405020304" pitchFamily="18" charset="0"/>
              <a:cs typeface="Times New Roman" panose="02020603050405020304" pitchFamily="18" charset="0"/>
            </a:endParaRPr>
          </a:p>
        </p:txBody>
      </p:sp>
      <p:sp>
        <p:nvSpPr>
          <p:cNvPr id="7" name="Footer Placeholder 2">
            <a:extLst>
              <a:ext uri="{FF2B5EF4-FFF2-40B4-BE49-F238E27FC236}">
                <a16:creationId xmlns:a16="http://schemas.microsoft.com/office/drawing/2014/main" id="{F127793D-0848-4EC1-9CA1-3EA7E00A1FC4}"/>
              </a:ext>
            </a:extLst>
          </p:cNvPr>
          <p:cNvSpPr txBox="1">
            <a:spLocks/>
          </p:cNvSpPr>
          <p:nvPr>
            <p:custDataLst>
              <p:tags r:id="rId4"/>
            </p:custDataLst>
          </p:nvPr>
        </p:nvSpPr>
        <p:spPr>
          <a:xfrm>
            <a:off x="1097279" y="6446838"/>
            <a:ext cx="681826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n. DIF</a:t>
            </a:r>
          </a:p>
          <a:p>
            <a:endParaRPr lang="en-US" dirty="0"/>
          </a:p>
        </p:txBody>
      </p:sp>
      <p:sp>
        <p:nvSpPr>
          <p:cNvPr id="2" name="Slide Number Placeholder 1">
            <a:extLst>
              <a:ext uri="{FF2B5EF4-FFF2-40B4-BE49-F238E27FC236}">
                <a16:creationId xmlns:a16="http://schemas.microsoft.com/office/drawing/2014/main" id="{C035DA83-B4C7-E557-191C-32568C8777CF}"/>
              </a:ext>
            </a:extLst>
          </p:cNvPr>
          <p:cNvSpPr>
            <a:spLocks noGrp="1"/>
          </p:cNvSpPr>
          <p:nvPr>
            <p:ph type="sldNum" sz="quarter" idx="12"/>
            <p:custDataLst>
              <p:tags r:id="rId5"/>
            </p:custDataLst>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60337034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.2.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ID3 : principe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9F235EE-0708-437E-B38A-B3A5117D67C7}"/>
                  </a:ext>
                </a:extLst>
              </p:cNvPr>
              <p:cNvSpPr txBox="1"/>
              <p:nvPr>
                <p:custDataLst>
                  <p:tags r:id="rId3"/>
                </p:custDataLst>
              </p:nvPr>
            </p:nvSpPr>
            <p:spPr>
              <a:xfrm>
                <a:off x="859488" y="1983086"/>
                <a:ext cx="10981024" cy="3962816"/>
              </a:xfrm>
              <a:prstGeom prst="rect">
                <a:avLst/>
              </a:prstGeom>
              <a:noFill/>
            </p:spPr>
            <p:txBody>
              <a:bodyPr wrap="square">
                <a:spAutoFit/>
              </a:bodyPr>
              <a:lstStyle/>
              <a:p>
                <a:pPr>
                  <a:lnSpc>
                    <a:spcPct val="130000"/>
                  </a:lnSpc>
                  <a:spcAft>
                    <a:spcPts val="800"/>
                  </a:spcAft>
                </a:pPr>
                <a:r>
                  <a:rPr lang="fr-FR" dirty="0">
                    <a:ea typeface="Times New Roman" panose="02020603050405020304" pitchFamily="18" charset="0"/>
                    <a:cs typeface="Arial" panose="020B0604020202020204" pitchFamily="34" charset="0"/>
                  </a:rPr>
                  <a:t>L</a:t>
                </a:r>
                <a:r>
                  <a:rPr lang="fr-FR" dirty="0">
                    <a:effectLst/>
                    <a:ea typeface="Times New Roman" panose="02020603050405020304" pitchFamily="18" charset="0"/>
                    <a:cs typeface="Arial" panose="020B0604020202020204" pitchFamily="34" charset="0"/>
                  </a:rPr>
                  <a:t>’information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𝐼𝑛𝑓𝑜𝑉</m:t>
                        </m:r>
                      </m:e>
                      <m:sub>
                        <m:r>
                          <a:rPr lang="en-US" i="1">
                            <a:effectLst/>
                            <a:latin typeface="Cambria Math" panose="02040503050406030204" pitchFamily="18" charset="0"/>
                            <a:ea typeface="Times New Roman" panose="02020603050405020304" pitchFamily="18" charset="0"/>
                            <a:cs typeface="Arial" panose="020B0604020202020204" pitchFamily="34" charset="0"/>
                          </a:rPr>
                          <m:t>𝑖𝑗</m:t>
                        </m:r>
                      </m:sub>
                    </m:sSub>
                    <m:r>
                      <a:rPr lang="en-US" i="1">
                        <a:effectLst/>
                        <a:latin typeface="Cambria Math" panose="02040503050406030204" pitchFamily="18" charset="0"/>
                        <a:ea typeface="Times New Roman" panose="02020603050405020304" pitchFamily="18" charset="0"/>
                        <a:cs typeface="Arial" panose="020B0604020202020204" pitchFamily="34" charset="0"/>
                      </a:rPr>
                      <m:t> </m:t>
                    </m:r>
                  </m:oMath>
                </a14:m>
                <a:r>
                  <a:rPr lang="fr-FR" dirty="0">
                    <a:effectLst/>
                    <a:ea typeface="Times New Roman" panose="02020603050405020304" pitchFamily="18" charset="0"/>
                    <a:cs typeface="Arial" panose="020B0604020202020204" pitchFamily="34" charset="0"/>
                  </a:rPr>
                  <a:t>d’une valeur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𝑉</m:t>
                        </m:r>
                      </m:e>
                      <m:sub>
                        <m:r>
                          <a:rPr lang="en-US" i="1">
                            <a:effectLst/>
                            <a:latin typeface="Cambria Math" panose="02040503050406030204" pitchFamily="18" charset="0"/>
                            <a:ea typeface="Times New Roman" panose="02020603050405020304" pitchFamily="18" charset="0"/>
                            <a:cs typeface="Arial" panose="020B0604020202020204" pitchFamily="34" charset="0"/>
                          </a:rPr>
                          <m:t>𝑖𝑗</m:t>
                        </m:r>
                      </m:sub>
                    </m:sSub>
                  </m:oMath>
                </a14:m>
                <a:r>
                  <a:rPr lang="en-US" dirty="0">
                    <a:effectLst/>
                    <a:ea typeface="Times New Roman" panose="02020603050405020304" pitchFamily="18" charset="0"/>
                    <a:cs typeface="Arial" panose="020B0604020202020204" pitchFamily="34" charset="0"/>
                  </a:rPr>
                  <a:t> </a:t>
                </a:r>
                <a:r>
                  <a:rPr lang="fr-FR" dirty="0">
                    <a:effectLst/>
                    <a:ea typeface="Times New Roman" panose="02020603050405020304" pitchFamily="18" charset="0"/>
                    <a:cs typeface="Arial" panose="020B0604020202020204" pitchFamily="34" charset="0"/>
                  </a:rPr>
                  <a:t>d’un attribut</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b="0" i="1" smtClean="0">
                            <a:latin typeface="Cambria Math" panose="02040503050406030204" pitchFamily="18" charset="0"/>
                            <a:ea typeface="Times New Roman" panose="02020603050405020304" pitchFamily="18" charset="0"/>
                            <a:cs typeface="Arial" panose="020B0604020202020204" pitchFamily="34" charset="0"/>
                          </a:rPr>
                          <m:t> </m:t>
                        </m:r>
                        <m:r>
                          <a:rPr lang="en-US" i="1">
                            <a:latin typeface="Cambria Math" panose="02040503050406030204" pitchFamily="18" charset="0"/>
                            <a:ea typeface="Times New Roman" panose="02020603050405020304" pitchFamily="18" charset="0"/>
                            <a:cs typeface="Arial" panose="020B0604020202020204" pitchFamily="34" charset="0"/>
                          </a:rPr>
                          <m:t>𝐴</m:t>
                        </m:r>
                      </m:e>
                      <m:sub>
                        <m:r>
                          <a:rPr lang="en-US" i="1">
                            <a:latin typeface="Cambria Math" panose="02040503050406030204" pitchFamily="18" charset="0"/>
                            <a:ea typeface="Times New Roman" panose="02020603050405020304" pitchFamily="18" charset="0"/>
                            <a:cs typeface="Arial" panose="020B0604020202020204" pitchFamily="34" charset="0"/>
                          </a:rPr>
                          <m:t>𝑗</m:t>
                        </m:r>
                        <m:r>
                          <a:rPr lang="en-US" b="0" i="1" smtClean="0">
                            <a:latin typeface="Cambria Math" panose="02040503050406030204" pitchFamily="18" charset="0"/>
                            <a:ea typeface="Times New Roman" panose="02020603050405020304" pitchFamily="18" charset="0"/>
                            <a:cs typeface="Arial" panose="020B0604020202020204" pitchFamily="34" charset="0"/>
                          </a:rPr>
                          <m:t> </m:t>
                        </m:r>
                      </m:sub>
                    </m:sSub>
                  </m:oMath>
                </a14:m>
                <a:r>
                  <a:rPr lang="fr-FR" dirty="0">
                    <a:effectLst/>
                    <a:ea typeface="Times New Roman" panose="02020603050405020304" pitchFamily="18" charset="0"/>
                    <a:cs typeface="Arial" panose="020B0604020202020204" pitchFamily="34" charset="0"/>
                  </a:rPr>
                  <a:t>est calculée en fonction de l’entropie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𝐸</m:t>
                    </m:r>
                    <m:d>
                      <m:dPr>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r>
                          <a:rPr lang="en-US" i="1">
                            <a:effectLst/>
                            <a:latin typeface="Cambria Math" panose="02040503050406030204" pitchFamily="18" charset="0"/>
                            <a:ea typeface="Times New Roman" panose="02020603050405020304" pitchFamily="18" charset="0"/>
                            <a:cs typeface="Arial" panose="020B0604020202020204" pitchFamily="34" charset="0"/>
                          </a:rPr>
                          <m:t>𝑆</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m:t>
                        </m:r>
                      </m:e>
                    </m:d>
                  </m:oMath>
                </a14:m>
                <a:r>
                  <a:rPr lang="fr-FR" dirty="0">
                    <a:effectLst/>
                    <a:ea typeface="Times New Roman" panose="02020603050405020304" pitchFamily="18" charset="0"/>
                    <a:cs typeface="Arial" panose="020B0604020202020204" pitchFamily="34" charset="0"/>
                  </a:rPr>
                  <a:t> suivant :</a:t>
                </a:r>
              </a:p>
              <a:p>
                <a:pPr>
                  <a:lnSpc>
                    <a:spcPct val="130000"/>
                  </a:lnSpc>
                  <a:spcAft>
                    <a:spcPts val="8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𝐼𝑛𝑓𝑜𝑉</m:t>
                          </m:r>
                        </m:e>
                        <m:sub>
                          <m:r>
                            <a:rPr lang="en-US" i="1">
                              <a:latin typeface="Cambria Math" panose="02040503050406030204" pitchFamily="18" charset="0"/>
                            </a:rPr>
                            <m:t>𝑖𝑗</m:t>
                          </m:r>
                        </m:sub>
                      </m:sSub>
                      <m:r>
                        <a:rPr lang="en-US" i="1">
                          <a:latin typeface="Cambria Math" panose="02040503050406030204" pitchFamily="18" charset="0"/>
                        </a:rPr>
                        <m:t>= </m:t>
                      </m:r>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𝑆</m:t>
                          </m:r>
                          <m:r>
                            <a:rPr lang="en-US" b="0" i="1" smtClean="0">
                              <a:latin typeface="Cambria Math" panose="02040503050406030204" pitchFamily="18" charset="0"/>
                            </a:rPr>
                            <m:t>′</m:t>
                          </m:r>
                        </m:e>
                      </m:d>
                      <m:r>
                        <a:rPr lang="en-US" i="1">
                          <a:latin typeface="Cambria Math" panose="02040503050406030204" pitchFamily="18" charset="0"/>
                        </a:rPr>
                        <m:t>= − </m:t>
                      </m:r>
                      <m:nary>
                        <m:naryPr>
                          <m:chr m:val="∑"/>
                          <m:limLoc m:val="undOvr"/>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𝐶</m:t>
                          </m:r>
                        </m:sub>
                        <m:sup/>
                        <m:e>
                          <m:sSub>
                            <m:sSubPr>
                              <m:ctrlPr>
                                <a:rPr lang="en-US" i="1">
                                  <a:latin typeface="Cambria Math" panose="02040503050406030204" pitchFamily="18" charset="0"/>
                                </a:rPr>
                              </m:ctrlPr>
                            </m:sSub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𝑐</m:t>
                              </m:r>
                            </m:e>
                            <m:sub>
                              <m:r>
                                <a:rPr lang="en-US" i="1">
                                  <a:latin typeface="Cambria Math" panose="02040503050406030204" pitchFamily="18" charset="0"/>
                                </a:rPr>
                                <m:t>𝑘</m:t>
                              </m:r>
                            </m:sub>
                          </m:sSub>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𝑐</m:t>
                                      </m:r>
                                    </m:e>
                                    <m:sub>
                                      <m:r>
                                        <a:rPr lang="en-US" i="1">
                                          <a:latin typeface="Cambria Math" panose="02040503050406030204" pitchFamily="18" charset="0"/>
                                        </a:rPr>
                                        <m:t>𝑘</m:t>
                                      </m:r>
                                    </m:sub>
                                  </m:sSub>
                                  <m:r>
                                    <a:rPr lang="en-US" i="1">
                                      <a:latin typeface="Cambria Math" panose="02040503050406030204" pitchFamily="18" charset="0"/>
                                    </a:rPr>
                                    <m:t>)</m:t>
                                  </m:r>
                                </m:e>
                              </m:d>
                              <m:r>
                                <a:rPr lang="en-US" i="1">
                                  <a:latin typeface="Cambria Math" panose="02040503050406030204" pitchFamily="18" charset="0"/>
                                </a:rPr>
                                <m:t>,  </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𝑐</m:t>
                                      </m:r>
                                    </m:e>
                                    <m:sub>
                                      <m:r>
                                        <a:rPr lang="en-US" i="1">
                                          <a:latin typeface="Cambria Math" panose="02040503050406030204" pitchFamily="18" charset="0"/>
                                        </a:rPr>
                                        <m:t>𝑘</m:t>
                                      </m:r>
                                    </m:sub>
                                  </m:sSub>
                                  <m:r>
                                    <a:rPr lang="en-US" i="1">
                                      <a:latin typeface="Cambria Math" panose="02040503050406030204" pitchFamily="18" charset="0"/>
                                    </a:rPr>
                                    <m:t>)=1</m:t>
                                  </m:r>
                                </m:e>
                              </m:nary>
                              <m:r>
                                <a:rPr lang="en-US" i="1">
                                  <a:latin typeface="Cambria Math" panose="02040503050406030204" pitchFamily="18" charset="0"/>
                                </a:rPr>
                                <m:t> </m:t>
                              </m:r>
                            </m:e>
                          </m:func>
                        </m:e>
                      </m:nary>
                    </m:oMath>
                  </m:oMathPara>
                </a14:m>
                <a:endParaRPr lang="fr-FR" dirty="0">
                  <a:effectLst/>
                  <a:ea typeface="Times New Roman" panose="02020603050405020304" pitchFamily="18" charset="0"/>
                  <a:cs typeface="Arial" panose="020B0604020202020204" pitchFamily="34" charset="0"/>
                </a:endParaRPr>
              </a:p>
              <a:p>
                <a:pPr algn="ctr">
                  <a:lnSpc>
                    <a:spcPct val="130000"/>
                  </a:lnSpc>
                  <a:spcAft>
                    <a:spcPts val="800"/>
                  </a:spcAft>
                </a:pPr>
                <a14:m>
                  <m:oMath xmlns:m="http://schemas.openxmlformats.org/officeDocument/2006/math">
                    <m:sSub>
                      <m:sSubPr>
                        <m:ctrlPr>
                          <a:rPr lang="en-US" i="1" smtClean="0">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𝑃</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i="1">
                            <a:effectLst/>
                            <a:latin typeface="Cambria Math" panose="02040503050406030204" pitchFamily="18" charset="0"/>
                            <a:ea typeface="Times New Roman" panose="02020603050405020304" pitchFamily="18" charset="0"/>
                            <a:cs typeface="Arial" panose="020B0604020202020204" pitchFamily="34" charset="0"/>
                          </a:rPr>
                          <m:t>𝑘</m:t>
                        </m:r>
                      </m:sub>
                    </m:sSub>
                    <m:r>
                      <a:rPr lang="en-US"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i="1">
                            <a:effectLst/>
                            <a:latin typeface="Cambria Math" panose="02040503050406030204" pitchFamily="18" charset="0"/>
                          </a:rPr>
                        </m:ctrlPr>
                      </m:fPr>
                      <m:num>
                        <m:d>
                          <m:dPr>
                            <m:begChr m:val="|"/>
                            <m:endChr m:val="|"/>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i="1">
                                    <a:effectLst/>
                                    <a:latin typeface="Cambria Math" panose="02040503050406030204" pitchFamily="18" charset="0"/>
                                    <a:ea typeface="Times New Roman" panose="02020603050405020304" pitchFamily="18" charset="0"/>
                                    <a:cs typeface="Arial" panose="020B0604020202020204" pitchFamily="34" charset="0"/>
                                  </a:rPr>
                                  <m:t>𝑘</m:t>
                                </m:r>
                              </m:sub>
                            </m:sSub>
                          </m:e>
                        </m:d>
                      </m:num>
                      <m:den>
                        <m:d>
                          <m:dPr>
                            <m:begChr m:val="|"/>
                            <m:endChr m:val="|"/>
                            <m:ctrlPr>
                              <a:rPr lang="en-US" i="1">
                                <a:effectLst/>
                                <a:latin typeface="Cambria Math" panose="02040503050406030204" pitchFamily="18" charset="0"/>
                              </a:rPr>
                            </m:ctrlPr>
                          </m:dPr>
                          <m:e>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𝑉</m:t>
                                </m:r>
                              </m:e>
                              <m:sub>
                                <m:r>
                                  <a:rPr lang="en-US" i="1">
                                    <a:latin typeface="Cambria Math" panose="02040503050406030204" pitchFamily="18" charset="0"/>
                                    <a:ea typeface="Times New Roman" panose="02020603050405020304" pitchFamily="18" charset="0"/>
                                    <a:cs typeface="Arial" panose="020B0604020202020204" pitchFamily="34" charset="0"/>
                                  </a:rPr>
                                  <m:t>𝑖𝑗</m:t>
                                </m:r>
                              </m:sub>
                            </m:sSub>
                          </m:e>
                        </m:d>
                      </m:den>
                    </m:f>
                  </m:oMath>
                </a14:m>
                <a:r>
                  <a:rPr lang="fr-FR" dirty="0">
                    <a:effectLst/>
                    <a:ea typeface="Times New Roman" panose="02020603050405020304" pitchFamily="18" charset="0"/>
                    <a:cs typeface="Arial" panose="020B0604020202020204" pitchFamily="34" charset="0"/>
                  </a:rPr>
                  <a:t> </a:t>
                </a:r>
              </a:p>
              <a:p>
                <a:pPr>
                  <a:lnSpc>
                    <a:spcPct val="130000"/>
                  </a:lnSpc>
                  <a:spcAft>
                    <a:spcPts val="800"/>
                  </a:spcAft>
                </a:pPr>
                <a:r>
                  <a:rPr lang="fr-FR" dirty="0">
                    <a:ea typeface="Times New Roman" panose="02020603050405020304" pitchFamily="18" charset="0"/>
                    <a:cs typeface="Arial" panose="020B0604020202020204" pitchFamily="34" charset="0"/>
                  </a:rPr>
                  <a:t>S’ est un sous échantillon de S vérifiant vérifiant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𝐴</m:t>
                        </m:r>
                      </m:e>
                      <m:sub>
                        <m:r>
                          <a:rPr lang="en-US" i="1">
                            <a:latin typeface="Cambria Math" panose="02040503050406030204" pitchFamily="18" charset="0"/>
                            <a:ea typeface="Times New Roman" panose="02020603050405020304" pitchFamily="18" charset="0"/>
                            <a:cs typeface="Arial" panose="020B0604020202020204" pitchFamily="34" charset="0"/>
                          </a:rPr>
                          <m:t>𝑗</m:t>
                        </m:r>
                      </m:sub>
                    </m:sSub>
                    <m:r>
                      <a:rPr lang="en-US" i="1">
                        <a:latin typeface="Cambria Math" panose="02040503050406030204" pitchFamily="18" charset="0"/>
                        <a:ea typeface="Times New Roman" panose="02020603050405020304" pitchFamily="18" charset="0"/>
                        <a:cs typeface="Arial" panose="020B0604020202020204" pitchFamily="34" charset="0"/>
                      </a:rPr>
                      <m:t>=</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𝑉</m:t>
                        </m:r>
                      </m:e>
                      <m:sub>
                        <m:r>
                          <a:rPr lang="en-US" i="1">
                            <a:latin typeface="Cambria Math" panose="02040503050406030204" pitchFamily="18" charset="0"/>
                            <a:ea typeface="Times New Roman" panose="02020603050405020304" pitchFamily="18" charset="0"/>
                            <a:cs typeface="Arial" panose="020B0604020202020204" pitchFamily="34" charset="0"/>
                          </a:rPr>
                          <m:t>𝑖𝑗</m:t>
                        </m:r>
                      </m:sub>
                    </m:sSub>
                    <m:r>
                      <a:rPr lang="en-US" b="0" i="0" smtClean="0">
                        <a:latin typeface="Cambria Math" panose="02040503050406030204" pitchFamily="18" charset="0"/>
                        <a:ea typeface="Times New Roman" panose="02020603050405020304" pitchFamily="18" charset="0"/>
                        <a:cs typeface="Arial" panose="020B0604020202020204" pitchFamily="34" charset="0"/>
                      </a:rPr>
                      <m:t>, </m:t>
                    </m:r>
                    <m:sSub>
                      <m:sSubPr>
                        <m:ctrlPr>
                          <a:rPr lang="en-US" i="1" smtClean="0">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𝑉</m:t>
                        </m:r>
                      </m:e>
                      <m:sub>
                        <m:r>
                          <a:rPr lang="en-US" i="1">
                            <a:latin typeface="Cambria Math" panose="02040503050406030204" pitchFamily="18" charset="0"/>
                            <a:ea typeface="Times New Roman" panose="02020603050405020304" pitchFamily="18" charset="0"/>
                            <a:cs typeface="Arial" panose="020B0604020202020204" pitchFamily="34" charset="0"/>
                          </a:rPr>
                          <m:t>𝑖𝑗</m:t>
                        </m:r>
                      </m:sub>
                    </m:sSub>
                  </m:oMath>
                </a14:m>
                <a:r>
                  <a:rPr lang="fr-FR" dirty="0">
                    <a:ea typeface="Times New Roman" panose="02020603050405020304" pitchFamily="18" charset="0"/>
                    <a:cs typeface="Arial" panose="020B0604020202020204" pitchFamily="34" charset="0"/>
                  </a:rPr>
                  <a:t> est la i </a:t>
                </a:r>
                <a:r>
                  <a:rPr lang="fr-FR" dirty="0" err="1">
                    <a:ea typeface="Times New Roman" panose="02020603050405020304" pitchFamily="18" charset="0"/>
                    <a:cs typeface="Arial" panose="020B0604020202020204" pitchFamily="34" charset="0"/>
                  </a:rPr>
                  <a:t>éme</a:t>
                </a:r>
                <a:r>
                  <a:rPr lang="fr-FR" dirty="0">
                    <a:ea typeface="Times New Roman" panose="02020603050405020304" pitchFamily="18" charset="0"/>
                    <a:cs typeface="Arial" panose="020B0604020202020204" pitchFamily="34" charset="0"/>
                  </a:rPr>
                  <a:t> valeur de l’attribut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𝐴</m:t>
                        </m:r>
                      </m:e>
                      <m:sub>
                        <m:r>
                          <a:rPr lang="en-US" i="1">
                            <a:latin typeface="Cambria Math" panose="02040503050406030204" pitchFamily="18" charset="0"/>
                            <a:ea typeface="Times New Roman" panose="02020603050405020304" pitchFamily="18" charset="0"/>
                            <a:cs typeface="Arial" panose="020B0604020202020204" pitchFamily="34" charset="0"/>
                          </a:rPr>
                          <m:t>𝑗</m:t>
                        </m:r>
                      </m:sub>
                    </m:sSub>
                  </m:oMath>
                </a14:m>
                <a:r>
                  <a:rPr lang="fr-FR" dirty="0">
                    <a:ea typeface="Times New Roman" panose="02020603050405020304" pitchFamily="18" charset="0"/>
                    <a:cs typeface="Arial" panose="020B0604020202020204" pitchFamily="34" charset="0"/>
                  </a:rPr>
                  <a:t>,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e>
                    </m:d>
                  </m:oMath>
                </a14:m>
                <a:r>
                  <a:rPr lang="fr-FR" dirty="0">
                    <a:effectLst/>
                    <a:ea typeface="Times New Roman" panose="02020603050405020304" pitchFamily="18" charset="0"/>
                    <a:cs typeface="Arial" panose="020B0604020202020204" pitchFamily="34" charset="0"/>
                  </a:rPr>
                  <a:t> est l’entropie de l’échantillon S’ , et </a:t>
                </a: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fr-FR" i="1">
                            <a:effectLst/>
                            <a:latin typeface="Cambria Math" panose="02040503050406030204" pitchFamily="18" charset="0"/>
                            <a:ea typeface="Times New Roman" panose="02020603050405020304" pitchFamily="18" charset="0"/>
                            <a:cs typeface="Arial" panose="020B0604020202020204" pitchFamily="34" charset="0"/>
                          </a:rPr>
                          <m:t>𝑃</m:t>
                        </m:r>
                        <m:r>
                          <a:rPr lang="fr-FR" i="1">
                            <a:effectLst/>
                            <a:latin typeface="Cambria Math" panose="02040503050406030204" pitchFamily="18" charset="0"/>
                            <a:ea typeface="Times New Roman" panose="02020603050405020304" pitchFamily="18" charset="0"/>
                            <a:cs typeface="Arial" panose="020B0604020202020204" pitchFamily="34" charset="0"/>
                          </a:rPr>
                          <m:t>(</m:t>
                        </m:r>
                        <m:r>
                          <a:rPr lang="fr-FR"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b="0" i="1" smtClean="0">
                            <a:effectLst/>
                            <a:latin typeface="Cambria Math" panose="02040503050406030204" pitchFamily="18" charset="0"/>
                            <a:ea typeface="Times New Roman" panose="02020603050405020304" pitchFamily="18" charset="0"/>
                            <a:cs typeface="Arial" panose="020B0604020202020204" pitchFamily="34" charset="0"/>
                          </a:rPr>
                          <m:t>𝑘</m:t>
                        </m:r>
                      </m:sub>
                    </m:sSub>
                    <m:r>
                      <a:rPr lang="fr-FR" i="1">
                        <a:effectLst/>
                        <a:latin typeface="Cambria Math" panose="02040503050406030204" pitchFamily="18" charset="0"/>
                        <a:ea typeface="Times New Roman" panose="02020603050405020304" pitchFamily="18" charset="0"/>
                        <a:cs typeface="Arial" panose="020B0604020202020204" pitchFamily="34" charset="0"/>
                      </a:rPr>
                      <m:t>)</m:t>
                    </m:r>
                  </m:oMath>
                </a14:m>
                <a:r>
                  <a:rPr lang="fr-FR" dirty="0">
                    <a:effectLst/>
                    <a:ea typeface="Times New Roman" panose="02020603050405020304" pitchFamily="18" charset="0"/>
                    <a:cs typeface="Arial" panose="020B0604020202020204" pitchFamily="34" charset="0"/>
                  </a:rPr>
                  <a:t> est le poids de classe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b="0" i="1" smtClean="0">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fr-FR" dirty="0">
                    <a:effectLst/>
                    <a:ea typeface="Times New Roman" panose="02020603050405020304" pitchFamily="18" charset="0"/>
                    <a:cs typeface="Arial" panose="020B0604020202020204" pitchFamily="34" charset="0"/>
                  </a:rPr>
                  <a:t> dans l’échantillon </a:t>
                </a:r>
                <a:r>
                  <a:rPr lang="en-US" dirty="0">
                    <a:effectLst/>
                    <a:ea typeface="Times New Roman" panose="02020603050405020304" pitchFamily="18" charset="0"/>
                    <a:cs typeface="Arial" panose="020B0604020202020204" pitchFamily="34" charset="0"/>
                  </a:rPr>
                  <a:t>S’</a:t>
                </a:r>
                <a:r>
                  <a:rPr lang="fr-FR" dirty="0">
                    <a:effectLst/>
                    <a:ea typeface="Times New Roman" panose="02020603050405020304" pitchFamily="18" charset="0"/>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𝑐</m:t>
                            </m:r>
                          </m:e>
                          <m:sub>
                            <m:r>
                              <a:rPr lang="en-US" i="1">
                                <a:latin typeface="Cambria Math" panose="02040503050406030204" pitchFamily="18" charset="0"/>
                                <a:ea typeface="Times New Roman" panose="02020603050405020304" pitchFamily="18" charset="0"/>
                                <a:cs typeface="Arial" panose="020B0604020202020204" pitchFamily="34" charset="0"/>
                              </a:rPr>
                              <m:t>𝑘</m:t>
                            </m:r>
                          </m:sub>
                        </m:sSub>
                      </m:e>
                    </m:d>
                  </m:oMath>
                </a14:m>
                <a:r>
                  <a:rPr lang="fr-FR" dirty="0">
                    <a:effectLst/>
                    <a:ea typeface="Times New Roman" panose="02020603050405020304" pitchFamily="18" charset="0"/>
                    <a:cs typeface="Arial" panose="020B0604020202020204" pitchFamily="34" charset="0"/>
                  </a:rPr>
                  <a:t> est me nombre de classes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𝑐</m:t>
                        </m:r>
                      </m:e>
                      <m:sub>
                        <m:r>
                          <a:rPr lang="en-US" i="1">
                            <a:latin typeface="Cambria Math" panose="02040503050406030204" pitchFamily="18" charset="0"/>
                            <a:ea typeface="Times New Roman" panose="02020603050405020304" pitchFamily="18" charset="0"/>
                            <a:cs typeface="Arial" panose="020B0604020202020204" pitchFamily="34" charset="0"/>
                          </a:rPr>
                          <m:t>𝑘</m:t>
                        </m:r>
                      </m:sub>
                    </m:sSub>
                  </m:oMath>
                </a14:m>
                <a:r>
                  <a:rPr lang="fr-FR" dirty="0">
                    <a:effectLst/>
                    <a:ea typeface="Times New Roman" panose="02020603050405020304" pitchFamily="18" charset="0"/>
                    <a:cs typeface="Arial" panose="020B0604020202020204" pitchFamily="34" charset="0"/>
                  </a:rPr>
                  <a:t> dans l’échantillon </a:t>
                </a:r>
                <a:r>
                  <a:rPr lang="en-US" dirty="0">
                    <a:ea typeface="Times New Roman" panose="02020603050405020304" pitchFamily="18" charset="0"/>
                    <a:cs typeface="Arial" panose="020B0604020202020204" pitchFamily="34" charset="0"/>
                  </a:rPr>
                  <a:t>S’</a:t>
                </a:r>
                <a:r>
                  <a:rPr lang="fr-FR" dirty="0">
                    <a:effectLst/>
                    <a:ea typeface="Times New Roman" panose="02020603050405020304" pitchFamily="18" charset="0"/>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𝑉</m:t>
                            </m:r>
                          </m:e>
                          <m:sub>
                            <m:r>
                              <a:rPr lang="en-US" i="1">
                                <a:latin typeface="Cambria Math" panose="02040503050406030204" pitchFamily="18" charset="0"/>
                                <a:ea typeface="Times New Roman" panose="02020603050405020304" pitchFamily="18" charset="0"/>
                                <a:cs typeface="Arial" panose="020B0604020202020204" pitchFamily="34" charset="0"/>
                              </a:rPr>
                              <m:t>𝑖𝑗</m:t>
                            </m:r>
                          </m:sub>
                        </m:sSub>
                      </m:e>
                    </m:d>
                  </m:oMath>
                </a14:m>
                <a:r>
                  <a:rPr lang="fr-FR" dirty="0">
                    <a:effectLst/>
                    <a:ea typeface="Times New Roman" panose="02020603050405020304" pitchFamily="18" charset="0"/>
                    <a:cs typeface="Arial" panose="020B0604020202020204" pitchFamily="34" charset="0"/>
                  </a:rPr>
                  <a:t> est le nombre de valeurs de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𝑉</m:t>
                        </m:r>
                      </m:e>
                      <m:sub>
                        <m:r>
                          <a:rPr lang="en-US" i="1">
                            <a:latin typeface="Cambria Math" panose="02040503050406030204" pitchFamily="18" charset="0"/>
                            <a:ea typeface="Times New Roman" panose="02020603050405020304" pitchFamily="18" charset="0"/>
                            <a:cs typeface="Arial" panose="020B0604020202020204" pitchFamily="34" charset="0"/>
                          </a:rPr>
                          <m:t>𝑖𝑗</m:t>
                        </m:r>
                      </m:sub>
                    </m:sSub>
                    <m:r>
                      <a:rPr lang="en-US" i="1">
                        <a:latin typeface="Cambria Math" panose="02040503050406030204" pitchFamily="18" charset="0"/>
                        <a:ea typeface="Times New Roman" panose="02020603050405020304" pitchFamily="18" charset="0"/>
                        <a:cs typeface="Arial" panose="020B0604020202020204" pitchFamily="34" charset="0"/>
                      </a:rPr>
                      <m:t> </m:t>
                    </m:r>
                  </m:oMath>
                </a14:m>
                <a:r>
                  <a:rPr lang="fr-FR" dirty="0">
                    <a:ea typeface="Times New Roman" panose="02020603050405020304" pitchFamily="18" charset="0"/>
                    <a:cs typeface="Arial" panose="020B0604020202020204" pitchFamily="34" charset="0"/>
                  </a:rPr>
                  <a:t>dans l’échantillon </a:t>
                </a:r>
                <a:r>
                  <a:rPr lang="en-US" dirty="0">
                    <a:ea typeface="Times New Roman" panose="02020603050405020304" pitchFamily="18" charset="0"/>
                    <a:cs typeface="Arial" panose="020B0604020202020204" pitchFamily="34" charset="0"/>
                  </a:rPr>
                  <a:t>S’</a:t>
                </a:r>
                <a:r>
                  <a:rPr lang="fr-FR" dirty="0">
                    <a:ea typeface="Times New Roman" panose="02020603050405020304" pitchFamily="18" charset="0"/>
                    <a:cs typeface="Arial" panose="020B0604020202020204" pitchFamily="34" charset="0"/>
                  </a:rPr>
                  <a:t>.</a:t>
                </a:r>
                <a:endParaRPr lang="fr-FR" dirty="0">
                  <a:effectLst/>
                  <a:ea typeface="Times New Roman" panose="02020603050405020304" pitchFamily="18" charset="0"/>
                  <a:cs typeface="Arial" panose="020B0604020202020204" pitchFamily="34" charset="0"/>
                </a:endParaRPr>
              </a:p>
              <a:p>
                <a:pPr marR="0">
                  <a:lnSpc>
                    <a:spcPct val="130000"/>
                  </a:lnSpc>
                  <a:spcBef>
                    <a:spcPts val="0"/>
                  </a:spcBef>
                  <a:spcAft>
                    <a:spcPts val="800"/>
                  </a:spcAft>
                </a:pPr>
                <a:endParaRPr lang="en-US" sz="1800" dirty="0">
                  <a:effectLst/>
                  <a:ea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89F235EE-0708-437E-B38A-B3A5117D67C7}"/>
                  </a:ext>
                </a:extLst>
              </p:cNvPr>
              <p:cNvSpPr txBox="1">
                <a:spLocks noRot="1" noChangeAspect="1" noMove="1" noResize="1" noEditPoints="1" noAdjustHandles="1" noChangeArrowheads="1" noChangeShapeType="1" noTextEdit="1"/>
              </p:cNvSpPr>
              <p:nvPr/>
            </p:nvSpPr>
            <p:spPr>
              <a:xfrm>
                <a:off x="859488" y="1983086"/>
                <a:ext cx="10981024" cy="3962816"/>
              </a:xfrm>
              <a:prstGeom prst="rect">
                <a:avLst/>
              </a:prstGeom>
              <a:blipFill>
                <a:blip r:embed="rId8"/>
                <a:stretch>
                  <a:fillRect l="-500"/>
                </a:stretch>
              </a:blipFill>
            </p:spPr>
            <p:txBody>
              <a:bodyPr/>
              <a:lstStyle/>
              <a:p>
                <a:r>
                  <a:rPr lang="fr-FR">
                    <a:noFill/>
                  </a:rPr>
                  <a:t> </a:t>
                </a:r>
              </a:p>
            </p:txBody>
          </p:sp>
        </mc:Fallback>
      </mc:AlternateContent>
      <p:sp>
        <p:nvSpPr>
          <p:cNvPr id="7" name="Footer Placeholder 2">
            <a:extLst>
              <a:ext uri="{FF2B5EF4-FFF2-40B4-BE49-F238E27FC236}">
                <a16:creationId xmlns:a16="http://schemas.microsoft.com/office/drawing/2014/main" id="{912D60E8-34E4-4AA3-B4C2-E7FD2C0EC7D6}"/>
              </a:ext>
            </a:extLst>
          </p:cNvPr>
          <p:cNvSpPr>
            <a:spLocks noGrp="1"/>
          </p:cNvSpPr>
          <p:nvPr>
            <p:ph type="ftr" sz="quarter" idx="11"/>
            <p:custDataLst>
              <p:tags r:id="rId4"/>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B9903876-9984-F947-0E46-5A7F598A9FB2}"/>
              </a:ext>
            </a:extLst>
          </p:cNvPr>
          <p:cNvSpPr>
            <a:spLocks noGrp="1"/>
          </p:cNvSpPr>
          <p:nvPr>
            <p:ph type="sldNum" sz="quarter" idx="12"/>
            <p:custDataLst>
              <p:tags r:id="rId5"/>
            </p:custDataLst>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238001844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.2.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ID3 : principe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663BE2-F2AC-444C-899E-7E957A9BA4A9}"/>
                  </a:ext>
                </a:extLst>
              </p:cNvPr>
              <p:cNvSpPr txBox="1"/>
              <p:nvPr>
                <p:custDataLst>
                  <p:tags r:id="rId3"/>
                </p:custDataLst>
              </p:nvPr>
            </p:nvSpPr>
            <p:spPr>
              <a:xfrm>
                <a:off x="833966" y="2133286"/>
                <a:ext cx="10524067" cy="4365426"/>
              </a:xfrm>
              <a:prstGeom prst="rect">
                <a:avLst/>
              </a:prstGeom>
              <a:noFill/>
            </p:spPr>
            <p:txBody>
              <a:bodyPr wrap="square">
                <a:spAutoFit/>
              </a:bodyPr>
              <a:lstStyle/>
              <a:p>
                <a:pPr>
                  <a:lnSpc>
                    <a:spcPct val="130000"/>
                  </a:lnSpc>
                  <a:spcAft>
                    <a:spcPts val="800"/>
                  </a:spcAft>
                </a:pPr>
                <a:r>
                  <a:rPr lang="fr-FR" dirty="0">
                    <a:ea typeface="Times New Roman" panose="02020603050405020304" pitchFamily="18" charset="0"/>
                    <a:cs typeface="Arial" panose="020B0604020202020204" pitchFamily="34" charset="0"/>
                  </a:rPr>
                  <a:t>L</a:t>
                </a:r>
                <a:r>
                  <a:rPr lang="fr-FR" dirty="0">
                    <a:effectLst/>
                    <a:ea typeface="Times New Roman" panose="02020603050405020304" pitchFamily="18" charset="0"/>
                    <a:cs typeface="Arial" panose="020B0604020202020204" pitchFamily="34" charset="0"/>
                  </a:rPr>
                  <a:t>’information d’un  l’attribut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𝐴</m:t>
                        </m:r>
                      </m:e>
                      <m:sub>
                        <m:r>
                          <a:rPr lang="en-US" b="0" i="1" smtClean="0">
                            <a:effectLst/>
                            <a:latin typeface="Cambria Math" panose="02040503050406030204" pitchFamily="18" charset="0"/>
                            <a:ea typeface="Times New Roman" panose="02020603050405020304" pitchFamily="18" charset="0"/>
                            <a:cs typeface="Arial" panose="020B0604020202020204" pitchFamily="34" charset="0"/>
                          </a:rPr>
                          <m:t>𝑗</m:t>
                        </m:r>
                        <m:r>
                          <a:rPr lang="en-US" b="0" i="1" smtClean="0">
                            <a:effectLst/>
                            <a:latin typeface="Cambria Math" panose="02040503050406030204" pitchFamily="18" charset="0"/>
                            <a:ea typeface="Times New Roman" panose="02020603050405020304" pitchFamily="18" charset="0"/>
                            <a:cs typeface="Arial" panose="020B0604020202020204" pitchFamily="34" charset="0"/>
                          </a:rPr>
                          <m:t> </m:t>
                        </m:r>
                      </m:sub>
                    </m:sSub>
                  </m:oMath>
                </a14:m>
                <a:r>
                  <a:rPr lang="fr-FR" dirty="0">
                    <a:effectLst/>
                    <a:ea typeface="Times New Roman" panose="02020603050405020304" pitchFamily="18" charset="0"/>
                    <a:cs typeface="Arial" panose="020B0604020202020204" pitchFamily="34" charset="0"/>
                  </a:rPr>
                  <a:t>est</a:t>
                </a:r>
                <a:r>
                  <a:rPr lang="en-US" dirty="0">
                    <a:effectLst/>
                    <a:ea typeface="Times New Roman" panose="02020603050405020304" pitchFamily="18" charset="0"/>
                    <a:cs typeface="Arial" panose="020B0604020202020204" pitchFamily="34" charset="0"/>
                  </a:rPr>
                  <a:t> </a:t>
                </a:r>
                <a:r>
                  <a:rPr lang="fr-FR" dirty="0">
                    <a:effectLst/>
                    <a:ea typeface="Times New Roman" panose="02020603050405020304" pitchFamily="18" charset="0"/>
                    <a:cs typeface="Arial" panose="020B0604020202020204" pitchFamily="34" charset="0"/>
                  </a:rPr>
                  <a:t>calculé</a:t>
                </a:r>
                <a:r>
                  <a:rPr lang="en-US" dirty="0">
                    <a:effectLst/>
                    <a:ea typeface="Times New Roman" panose="02020603050405020304" pitchFamily="18" charset="0"/>
                    <a:cs typeface="Arial" panose="020B0604020202020204" pitchFamily="34" charset="0"/>
                  </a:rPr>
                  <a:t> </a:t>
                </a:r>
                <a:r>
                  <a:rPr lang="fr-FR" dirty="0">
                    <a:effectLst/>
                    <a:ea typeface="Times New Roman" panose="02020603050405020304" pitchFamily="18" charset="0"/>
                    <a:cs typeface="Arial" panose="020B0604020202020204" pitchFamily="34" charset="0"/>
                  </a:rPr>
                  <a:t>suivant :</a:t>
                </a:r>
                <a:endParaRPr lang="en-US" dirty="0">
                  <a:ea typeface="Times New Roman" panose="02020603050405020304" pitchFamily="18" charset="0"/>
                  <a:cs typeface="Arial" panose="020B0604020202020204" pitchFamily="34" charset="0"/>
                </a:endParaRPr>
              </a:p>
              <a:p>
                <a:pPr algn="ctr">
                  <a:lnSpc>
                    <a:spcPct val="130000"/>
                  </a:lnSpc>
                  <a:spcAft>
                    <a:spcPts val="800"/>
                  </a:spcAft>
                </a:pPr>
                <a14:m>
                  <m:oMath xmlns:m="http://schemas.openxmlformats.org/officeDocument/2006/math">
                    <m:r>
                      <a:rPr lang="en-US" i="1" smtClean="0">
                        <a:effectLst/>
                        <a:latin typeface="Cambria Math" panose="02040503050406030204" pitchFamily="18" charset="0"/>
                        <a:ea typeface="Cambria Math" panose="02040503050406030204" pitchFamily="18" charset="0"/>
                        <a:cs typeface="Cambria Math" panose="02040503050406030204" pitchFamily="18" charset="0"/>
                      </a:rPr>
                      <m:t>𝐼𝑛𝑓𝑜</m:t>
                    </m:r>
                    <m:sSub>
                      <m:sSub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𝐴</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i="1">
                        <a:effectLst/>
                        <a:latin typeface="Cambria Math" panose="02040503050406030204" pitchFamily="18" charset="0"/>
                        <a:ea typeface="Cambria Math" panose="02040503050406030204" pitchFamily="18" charset="0"/>
                        <a:cs typeface="Cambria Math" panose="02040503050406030204" pitchFamily="18" charset="0"/>
                      </a:rPr>
                      <m:t>= </m:t>
                    </m:r>
                    <m:nary>
                      <m:naryPr>
                        <m:chr m:val="∑"/>
                        <m:limLoc m:val="undOv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i="1">
                            <a:effectLst/>
                            <a:latin typeface="Cambria Math" panose="02040503050406030204" pitchFamily="18" charset="0"/>
                            <a:ea typeface="Cambria Math" panose="02040503050406030204" pitchFamily="18" charset="0"/>
                            <a:cs typeface="Cambria Math" panose="02040503050406030204" pitchFamily="18" charset="0"/>
                          </a:rPr>
                          <m:t>𝑗</m:t>
                        </m:r>
                        <m:r>
                          <a:rPr lang="en-US"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i="1">
                            <a:effectLst/>
                            <a:latin typeface="Cambria Math" panose="02040503050406030204" pitchFamily="18" charset="0"/>
                            <a:ea typeface="Cambria Math" panose="02040503050406030204" pitchFamily="18" charset="0"/>
                            <a:cs typeface="Cambria Math" panose="02040503050406030204" pitchFamily="18" charset="0"/>
                          </a:rPr>
                          <m:t>𝑚</m:t>
                        </m:r>
                      </m:sup>
                      <m:e>
                        <m:r>
                          <a:rPr lang="en-US" i="1">
                            <a:effectLst/>
                            <a:latin typeface="Cambria Math" panose="02040503050406030204" pitchFamily="18" charset="0"/>
                            <a:ea typeface="Cambria Math" panose="02040503050406030204" pitchFamily="18" charset="0"/>
                            <a:cs typeface="Cambria Math" panose="02040503050406030204" pitchFamily="18" charset="0"/>
                          </a:rPr>
                          <m:t>𝑃</m:t>
                        </m:r>
                        <m:r>
                          <a:rPr lang="en-US" i="1">
                            <a:effectLst/>
                            <a:latin typeface="Cambria Math" panose="02040503050406030204" pitchFamily="18" charset="0"/>
                            <a:ea typeface="Cambria Math" panose="02040503050406030204" pitchFamily="18" charset="0"/>
                            <a:cs typeface="Cambria Math" panose="02040503050406030204" pitchFamily="18" charset="0"/>
                          </a:rPr>
                          <m:t>(</m:t>
                        </m:r>
                      </m:e>
                    </m:nary>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𝑉</m:t>
                        </m:r>
                      </m:e>
                      <m:sub>
                        <m:r>
                          <a:rPr lang="en-US" i="1">
                            <a:effectLst/>
                            <a:latin typeface="Cambria Math" panose="02040503050406030204" pitchFamily="18" charset="0"/>
                            <a:ea typeface="Times New Roman" panose="02020603050405020304" pitchFamily="18" charset="0"/>
                            <a:cs typeface="Arial" panose="020B0604020202020204" pitchFamily="34" charset="0"/>
                          </a:rPr>
                          <m:t>𝑖𝑗</m:t>
                        </m:r>
                      </m:sub>
                    </m:sSub>
                    <m:r>
                      <a:rPr lang="en-US"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𝐼𝑛𝑓𝑜𝑉</m:t>
                        </m:r>
                      </m:e>
                      <m:sub>
                        <m:r>
                          <a:rPr lang="en-US" i="1">
                            <a:effectLst/>
                            <a:latin typeface="Cambria Math" panose="02040503050406030204" pitchFamily="18" charset="0"/>
                            <a:ea typeface="Times New Roman" panose="02020603050405020304" pitchFamily="18" charset="0"/>
                            <a:cs typeface="Arial" panose="020B0604020202020204" pitchFamily="34" charset="0"/>
                          </a:rPr>
                          <m:t>𝑖𝑗</m:t>
                        </m:r>
                      </m:sub>
                    </m:sSub>
                    <m:r>
                      <a:rPr lang="en-US" i="1">
                        <a:effectLst/>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bHide m:val="on"/>
                        <m:supHide m:val="on"/>
                        <m:ctrlPr>
                          <a:rPr lang="en-US" i="1">
                            <a:effectLst/>
                            <a:latin typeface="Cambria Math" panose="02040503050406030204" pitchFamily="18" charset="0"/>
                          </a:rPr>
                        </m:ctrlPr>
                      </m:naryPr>
                      <m:sub/>
                      <m:sup/>
                      <m:e>
                        <m:r>
                          <a:rPr lang="en-US" i="1">
                            <a:effectLst/>
                            <a:latin typeface="Cambria Math" panose="02040503050406030204" pitchFamily="18" charset="0"/>
                            <a:ea typeface="Times New Roman" panose="02020603050405020304" pitchFamily="18" charset="0"/>
                            <a:cs typeface="Arial" panose="020B0604020202020204" pitchFamily="34" charset="0"/>
                          </a:rPr>
                          <m:t>𝑃</m:t>
                        </m:r>
                        <m:r>
                          <a:rPr lang="en-US"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𝑉</m:t>
                            </m:r>
                          </m:e>
                          <m:sub>
                            <m:r>
                              <a:rPr lang="en-US" i="1">
                                <a:effectLst/>
                                <a:latin typeface="Cambria Math" panose="02040503050406030204" pitchFamily="18" charset="0"/>
                                <a:ea typeface="Times New Roman" panose="02020603050405020304" pitchFamily="18" charset="0"/>
                                <a:cs typeface="Arial" panose="020B0604020202020204" pitchFamily="34" charset="0"/>
                              </a:rPr>
                              <m:t>𝑖𝑗</m:t>
                            </m:r>
                          </m:sub>
                        </m:sSub>
                        <m:r>
                          <a:rPr lang="en-US" i="1">
                            <a:effectLst/>
                            <a:latin typeface="Cambria Math" panose="02040503050406030204" pitchFamily="18" charset="0"/>
                            <a:ea typeface="Times New Roman" panose="02020603050405020304" pitchFamily="18" charset="0"/>
                            <a:cs typeface="Arial" panose="020B0604020202020204" pitchFamily="34" charset="0"/>
                          </a:rPr>
                          <m:t>)=1</m:t>
                        </m:r>
                      </m:e>
                    </m:nary>
                  </m:oMath>
                </a14:m>
                <a:r>
                  <a:rPr lang="en-US" dirty="0">
                    <a:effectLst/>
                    <a:ea typeface="Times New Roman" panose="02020603050405020304" pitchFamily="18" charset="0"/>
                    <a:cs typeface="Arial" panose="020B0604020202020204" pitchFamily="34" charset="0"/>
                  </a:rPr>
                  <a:t>.</a:t>
                </a:r>
              </a:p>
              <a:p>
                <a:pPr algn="ctr">
                  <a:lnSpc>
                    <a:spcPct val="130000"/>
                  </a:lnSpc>
                  <a:spcAft>
                    <a:spcPts val="800"/>
                  </a:spcAft>
                </a:pPr>
                <a14:m>
                  <m:oMath xmlns:m="http://schemas.openxmlformats.org/officeDocument/2006/math">
                    <m:r>
                      <a:rPr lang="en-US" i="1" smtClean="0">
                        <a:effectLst/>
                        <a:latin typeface="Cambria Math" panose="02040503050406030204" pitchFamily="18" charset="0"/>
                        <a:ea typeface="Times New Roman" panose="02020603050405020304" pitchFamily="18" charset="0"/>
                        <a:cs typeface="Arial" panose="020B0604020202020204" pitchFamily="34" charset="0"/>
                      </a:rPr>
                      <m:t>𝑃</m:t>
                    </m:r>
                    <m:r>
                      <a:rPr lang="en-US" i="1" smtClean="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𝑉</m:t>
                        </m:r>
                      </m:e>
                      <m:sub>
                        <m:r>
                          <a:rPr lang="en-US" i="1">
                            <a:effectLst/>
                            <a:latin typeface="Cambria Math" panose="02040503050406030204" pitchFamily="18" charset="0"/>
                            <a:ea typeface="Times New Roman" panose="02020603050405020304" pitchFamily="18" charset="0"/>
                            <a:cs typeface="Arial" panose="020B0604020202020204" pitchFamily="34" charset="0"/>
                          </a:rPr>
                          <m:t>𝑖𝑗</m:t>
                        </m:r>
                      </m:sub>
                    </m:sSub>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dirty="0">
                    <a:effectLst/>
                    <a:ea typeface="Times New Roman" panose="02020603050405020304" pitchFamily="18" charset="0"/>
                    <a:cs typeface="Arial" panose="020B0604020202020204" pitchFamily="34" charset="0"/>
                  </a:rPr>
                  <a:t> </a:t>
                </a:r>
                <a14:m>
                  <m:oMath xmlns:m="http://schemas.openxmlformats.org/officeDocument/2006/math">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𝑉</m:t>
                                </m:r>
                              </m:e>
                              <m:sub>
                                <m:r>
                                  <a:rPr lang="en-US" i="1">
                                    <a:latin typeface="Cambria Math" panose="02040503050406030204" pitchFamily="18" charset="0"/>
                                    <a:ea typeface="Times New Roman" panose="02020603050405020304" pitchFamily="18" charset="0"/>
                                    <a:cs typeface="Arial" panose="020B0604020202020204" pitchFamily="34" charset="0"/>
                                  </a:rPr>
                                  <m:t>𝑖𝑗</m:t>
                                </m:r>
                              </m:sub>
                            </m:sSub>
                          </m:e>
                        </m:d>
                      </m:num>
                      <m:den>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e>
                        </m:d>
                      </m:den>
                    </m:f>
                  </m:oMath>
                </a14:m>
                <a:endParaRPr lang="en-US" dirty="0">
                  <a:effectLst/>
                  <a:ea typeface="Times New Roman" panose="02020603050405020304" pitchFamily="18" charset="0"/>
                  <a:cs typeface="Arial" panose="020B0604020202020204" pitchFamily="34" charset="0"/>
                </a:endParaRPr>
              </a:p>
              <a:p>
                <a:pPr>
                  <a:lnSpc>
                    <a:spcPct val="130000"/>
                  </a:lnSpc>
                  <a:spcAft>
                    <a:spcPts val="800"/>
                  </a:spcAft>
                </a:pPr>
                <a:r>
                  <a:rPr lang="en-US" dirty="0">
                    <a:effectLst/>
                    <a:ea typeface="Times New Roman" panose="02020603050405020304" pitchFamily="18" charset="0"/>
                    <a:cs typeface="Arial" panose="020B0604020202020204" pitchFamily="34" charset="0"/>
                  </a:rPr>
                  <a:t> </a:t>
                </a:r>
                <a:r>
                  <a:rPr lang="fr-FR" dirty="0">
                    <a:effectLst/>
                    <a:ea typeface="Times New Roman" panose="02020603050405020304" pitchFamily="18" charset="0"/>
                    <a:cs typeface="Arial" panose="020B0604020202020204" pitchFamily="34" charset="0"/>
                  </a:rPr>
                  <a:t>m est le nombre de valeur dans l’attribut </a:t>
                </a: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𝐴</m:t>
                        </m:r>
                      </m:e>
                      <m: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b="0" i="0" smtClean="0">
                        <a:effectLst/>
                        <a:latin typeface="Cambria Math" panose="02040503050406030204" pitchFamily="18" charset="0"/>
                        <a:ea typeface="Cambria Math" panose="02040503050406030204" pitchFamily="18" charset="0"/>
                        <a:cs typeface="Cambria Math" panose="02040503050406030204" pitchFamily="18" charset="0"/>
                      </a:rPr>
                      <m:t>.</m:t>
                    </m:r>
                  </m:oMath>
                </a14:m>
                <a:endParaRPr lang="en-US" b="0" dirty="0">
                  <a:effectLst/>
                  <a:ea typeface="Cambria Math" panose="02040503050406030204" pitchFamily="18" charset="0"/>
                  <a:cs typeface="Cambria Math" panose="02040503050406030204" pitchFamily="18" charset="0"/>
                </a:endParaRPr>
              </a:p>
              <a:p>
                <a:pPr>
                  <a:lnSpc>
                    <a:spcPct val="130000"/>
                  </a:lnSpc>
                  <a:spcAft>
                    <a:spcPts val="800"/>
                  </a:spcAft>
                </a:pPr>
                <a:r>
                  <a:rPr lang="fr-FR" b="1" dirty="0">
                    <a:effectLst/>
                    <a:ea typeface="Times New Roman" panose="02020603050405020304" pitchFamily="18" charset="0"/>
                    <a:cs typeface="Arial" panose="020B0604020202020204" pitchFamily="34" charset="0"/>
                  </a:rPr>
                  <a:t>Exemple:</a:t>
                </a:r>
              </a:p>
              <a:p>
                <a:pPr>
                  <a:lnSpc>
                    <a:spcPct val="130000"/>
                  </a:lnSpc>
                  <a:spcAft>
                    <a:spcPts val="800"/>
                  </a:spcAft>
                </a:pPr>
                <a:r>
                  <a:rPr lang="fr-FR" b="1" i="1" dirty="0">
                    <a:effectLst/>
                    <a:ea typeface="Times New Roman" panose="02020603050405020304" pitchFamily="18" charset="0"/>
                    <a:cs typeface="Arial" panose="020B0604020202020204" pitchFamily="34" charset="0"/>
                  </a:rPr>
                  <a:t>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𝐼𝑛𝑓𝑜</m:t>
                        </m:r>
                      </m:e>
                      <m:sub>
                        <m:r>
                          <a:rPr lang="en-US" i="1">
                            <a:effectLst/>
                            <a:latin typeface="Cambria Math" panose="02040503050406030204" pitchFamily="18" charset="0"/>
                            <a:ea typeface="Times New Roman" panose="02020603050405020304" pitchFamily="18" charset="0"/>
                            <a:cs typeface="Arial" panose="020B0604020202020204" pitchFamily="34" charset="0"/>
                          </a:rPr>
                          <m:t>𝑠𝑢𝑛𝑛𝑦</m:t>
                        </m:r>
                      </m:sub>
                    </m:sSub>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dirty="0">
                    <a:effectLst/>
                    <a:ea typeface="Times New Roman" panose="02020603050405020304" pitchFamily="18" charset="0"/>
                    <a:cs typeface="Arial" panose="020B0604020202020204" pitchFamily="34" charset="0"/>
                  </a:rPr>
                  <a:t> </a:t>
                </a:r>
                <a14:m>
                  <m:oMath xmlns:m="http://schemas.openxmlformats.org/officeDocument/2006/math">
                    <m:r>
                      <a:rPr lang="fr-FR" i="1">
                        <a:effectLst/>
                        <a:latin typeface="Cambria Math" panose="02040503050406030204" pitchFamily="18" charset="0"/>
                        <a:ea typeface="Times New Roman" panose="02020603050405020304" pitchFamily="18" charset="0"/>
                        <a:cs typeface="Arial" panose="020B0604020202020204" pitchFamily="34" charset="0"/>
                      </a:rPr>
                      <m:t>𝐼𝑛𝑓𝑜</m:t>
                    </m:r>
                    <m:d>
                      <m:dPr>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r>
                          <a:rPr lang="fr-FR" i="1">
                            <a:effectLst/>
                            <a:latin typeface="Cambria Math" panose="02040503050406030204" pitchFamily="18" charset="0"/>
                            <a:ea typeface="Times New Roman" panose="02020603050405020304" pitchFamily="18" charset="0"/>
                            <a:cs typeface="Arial" panose="020B0604020202020204" pitchFamily="34" charset="0"/>
                          </a:rPr>
                          <m:t>2,3</m:t>
                        </m:r>
                      </m:e>
                    </m:d>
                    <m:r>
                      <a:rPr lang="fr-FR" i="1">
                        <a:effectLst/>
                        <a:latin typeface="Cambria Math" panose="02040503050406030204" pitchFamily="18" charset="0"/>
                        <a:ea typeface="Times New Roman" panose="02020603050405020304" pitchFamily="18" charset="0"/>
                        <a:cs typeface="Arial" panose="020B0604020202020204" pitchFamily="34" charset="0"/>
                      </a:rPr>
                      <m:t>= </m:t>
                    </m:r>
                    <m:r>
                      <a:rPr lang="fr-FR" i="1">
                        <a:effectLst/>
                        <a:latin typeface="Cambria Math" panose="02040503050406030204" pitchFamily="18" charset="0"/>
                        <a:ea typeface="Times New Roman" panose="02020603050405020304" pitchFamily="18" charset="0"/>
                        <a:cs typeface="Arial" panose="020B0604020202020204" pitchFamily="34" charset="0"/>
                      </a:rPr>
                      <m:t>𝐸</m:t>
                    </m:r>
                    <m:d>
                      <m:dPr>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US" i="1">
                                <a:effectLst/>
                                <a:latin typeface="Cambria Math" panose="02040503050406030204" pitchFamily="18" charset="0"/>
                                <a:ea typeface="Times New Roman" panose="02020603050405020304" pitchFamily="18" charset="0"/>
                                <a:cs typeface="Arial" panose="020B0604020202020204" pitchFamily="34" charset="0"/>
                              </a:rPr>
                            </m:ctrlPr>
                          </m:fPr>
                          <m:num>
                            <m:r>
                              <a:rPr lang="en-US" i="1">
                                <a:effectLst/>
                                <a:latin typeface="Cambria Math" panose="02040503050406030204" pitchFamily="18" charset="0"/>
                                <a:ea typeface="Times New Roman" panose="02020603050405020304" pitchFamily="18" charset="0"/>
                                <a:cs typeface="Arial" panose="020B0604020202020204" pitchFamily="34" charset="0"/>
                              </a:rPr>
                              <m:t>2</m:t>
                            </m:r>
                          </m:num>
                          <m:den>
                            <m:r>
                              <a:rPr lang="en-US" i="1">
                                <a:effectLst/>
                                <a:latin typeface="Cambria Math" panose="02040503050406030204" pitchFamily="18" charset="0"/>
                                <a:ea typeface="Times New Roman" panose="02020603050405020304" pitchFamily="18" charset="0"/>
                                <a:cs typeface="Arial" panose="020B0604020202020204" pitchFamily="34" charset="0"/>
                              </a:rPr>
                              <m:t>5</m:t>
                            </m:r>
                          </m:den>
                        </m:f>
                        <m:r>
                          <a:rPr lang="en-US"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ea typeface="Times New Roman" panose="02020603050405020304" pitchFamily="18" charset="0"/>
                                <a:cs typeface="Arial" panose="020B0604020202020204" pitchFamily="34" charset="0"/>
                              </a:rPr>
                            </m:ctrlPr>
                          </m:fPr>
                          <m:num>
                            <m:r>
                              <a:rPr lang="en-US" i="1">
                                <a:effectLst/>
                                <a:latin typeface="Cambria Math" panose="02040503050406030204" pitchFamily="18" charset="0"/>
                                <a:ea typeface="Times New Roman" panose="02020603050405020304" pitchFamily="18" charset="0"/>
                                <a:cs typeface="Arial" panose="020B0604020202020204" pitchFamily="34" charset="0"/>
                              </a:rPr>
                              <m:t>3</m:t>
                            </m:r>
                          </m:num>
                          <m:den>
                            <m:r>
                              <a:rPr lang="en-US" i="1">
                                <a:effectLst/>
                                <a:latin typeface="Cambria Math" panose="02040503050406030204" pitchFamily="18" charset="0"/>
                                <a:ea typeface="Times New Roman" panose="02020603050405020304" pitchFamily="18" charset="0"/>
                                <a:cs typeface="Arial" panose="020B0604020202020204" pitchFamily="34" charset="0"/>
                              </a:rPr>
                              <m:t>5</m:t>
                            </m:r>
                          </m:den>
                        </m:f>
                      </m:e>
                    </m:d>
                    <m:r>
                      <a:rPr lang="en-US" i="1">
                        <a:effectLst/>
                        <a:latin typeface="Cambria Math" panose="02040503050406030204" pitchFamily="18" charset="0"/>
                        <a:ea typeface="Times New Roman" panose="02020603050405020304" pitchFamily="18" charset="0"/>
                        <a:cs typeface="Arial" panose="020B0604020202020204" pitchFamily="34" charset="0"/>
                      </a:rPr>
                      <m:t>= − </m:t>
                    </m:r>
                    <m:f>
                      <m:fPr>
                        <m:ctrlPr>
                          <a:rPr lang="en-US" i="1">
                            <a:effectLst/>
                            <a:latin typeface="Cambria Math" panose="02040503050406030204" pitchFamily="18" charset="0"/>
                            <a:ea typeface="Times New Roman" panose="02020603050405020304" pitchFamily="18" charset="0"/>
                            <a:cs typeface="Arial" panose="020B0604020202020204" pitchFamily="34" charset="0"/>
                          </a:rPr>
                        </m:ctrlPr>
                      </m:fPr>
                      <m:num>
                        <m:r>
                          <a:rPr lang="en-US" i="1">
                            <a:effectLst/>
                            <a:latin typeface="Cambria Math" panose="02040503050406030204" pitchFamily="18" charset="0"/>
                            <a:ea typeface="Times New Roman" panose="02020603050405020304" pitchFamily="18" charset="0"/>
                            <a:cs typeface="Arial" panose="020B0604020202020204" pitchFamily="34" charset="0"/>
                          </a:rPr>
                          <m:t>2</m:t>
                        </m:r>
                      </m:num>
                      <m:den>
                        <m:r>
                          <a:rPr lang="en-US" i="1">
                            <a:effectLst/>
                            <a:latin typeface="Cambria Math" panose="02040503050406030204" pitchFamily="18" charset="0"/>
                            <a:ea typeface="Times New Roman" panose="02020603050405020304" pitchFamily="18" charset="0"/>
                            <a:cs typeface="Arial" panose="020B0604020202020204" pitchFamily="34" charset="0"/>
                          </a:rPr>
                          <m:t>5</m:t>
                        </m:r>
                      </m:den>
                    </m:f>
                    <m:func>
                      <m:funcPr>
                        <m:ctrlPr>
                          <a:rPr lang="en-US"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n-US">
                            <a:effectLst/>
                            <a:latin typeface="Cambria Math" panose="02040503050406030204" pitchFamily="18" charset="0"/>
                            <a:ea typeface="Times New Roman" panose="02020603050405020304" pitchFamily="18" charset="0"/>
                            <a:cs typeface="Arial" panose="020B0604020202020204" pitchFamily="34" charset="0"/>
                          </a:rPr>
                          <m:t>log</m:t>
                        </m:r>
                      </m:fName>
                      <m:e>
                        <m:d>
                          <m:dPr>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US" i="1">
                                    <a:effectLst/>
                                    <a:latin typeface="Cambria Math" panose="02040503050406030204" pitchFamily="18" charset="0"/>
                                    <a:ea typeface="Times New Roman" panose="02020603050405020304" pitchFamily="18" charset="0"/>
                                    <a:cs typeface="Arial" panose="020B0604020202020204" pitchFamily="34" charset="0"/>
                                  </a:rPr>
                                </m:ctrlPr>
                              </m:fPr>
                              <m:num>
                                <m:r>
                                  <a:rPr lang="en-US" i="1">
                                    <a:effectLst/>
                                    <a:latin typeface="Cambria Math" panose="02040503050406030204" pitchFamily="18" charset="0"/>
                                    <a:ea typeface="Times New Roman" panose="02020603050405020304" pitchFamily="18" charset="0"/>
                                    <a:cs typeface="Arial" panose="020B0604020202020204" pitchFamily="34" charset="0"/>
                                  </a:rPr>
                                  <m:t>2</m:t>
                                </m:r>
                              </m:num>
                              <m:den>
                                <m:r>
                                  <a:rPr lang="en-US" i="1">
                                    <a:effectLst/>
                                    <a:latin typeface="Cambria Math" panose="02040503050406030204" pitchFamily="18" charset="0"/>
                                    <a:ea typeface="Times New Roman" panose="02020603050405020304" pitchFamily="18" charset="0"/>
                                    <a:cs typeface="Arial" panose="020B0604020202020204" pitchFamily="34" charset="0"/>
                                  </a:rPr>
                                  <m:t>5</m:t>
                                </m:r>
                              </m:den>
                            </m:f>
                          </m:e>
                        </m:d>
                        <m:r>
                          <a:rPr lang="en-US"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i="1">
                                <a:effectLst/>
                                <a:latin typeface="Cambria Math" panose="02040503050406030204" pitchFamily="18" charset="0"/>
                                <a:ea typeface="Times New Roman" panose="02020603050405020304" pitchFamily="18" charset="0"/>
                                <a:cs typeface="Arial" panose="020B0604020202020204" pitchFamily="34" charset="0"/>
                              </a:rPr>
                            </m:ctrlPr>
                          </m:fPr>
                          <m:num>
                            <m:r>
                              <a:rPr lang="en-US" i="1">
                                <a:effectLst/>
                                <a:latin typeface="Cambria Math" panose="02040503050406030204" pitchFamily="18" charset="0"/>
                                <a:ea typeface="Times New Roman" panose="02020603050405020304" pitchFamily="18" charset="0"/>
                                <a:cs typeface="Arial" panose="020B0604020202020204" pitchFamily="34" charset="0"/>
                              </a:rPr>
                              <m:t>3</m:t>
                            </m:r>
                          </m:num>
                          <m:den>
                            <m:r>
                              <a:rPr lang="en-US" i="1">
                                <a:effectLst/>
                                <a:latin typeface="Cambria Math" panose="02040503050406030204" pitchFamily="18" charset="0"/>
                                <a:ea typeface="Times New Roman" panose="02020603050405020304" pitchFamily="18" charset="0"/>
                                <a:cs typeface="Arial" panose="020B0604020202020204" pitchFamily="34" charset="0"/>
                              </a:rPr>
                              <m:t>5</m:t>
                            </m:r>
                          </m:den>
                        </m:f>
                        <m:func>
                          <m:funcPr>
                            <m:ctrlPr>
                              <a:rPr lang="en-US"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n-US">
                                <a:effectLst/>
                                <a:latin typeface="Cambria Math" panose="02040503050406030204" pitchFamily="18" charset="0"/>
                                <a:ea typeface="Times New Roman" panose="02020603050405020304" pitchFamily="18" charset="0"/>
                                <a:cs typeface="Arial" panose="020B0604020202020204" pitchFamily="34" charset="0"/>
                              </a:rPr>
                              <m:t>log</m:t>
                            </m:r>
                          </m:fName>
                          <m:e>
                            <m:d>
                              <m:dPr>
                                <m:ctrlPr>
                                  <a:rPr lang="en-US" i="1">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US" i="1">
                                        <a:effectLst/>
                                        <a:latin typeface="Cambria Math" panose="02040503050406030204" pitchFamily="18" charset="0"/>
                                        <a:ea typeface="Times New Roman" panose="02020603050405020304" pitchFamily="18" charset="0"/>
                                        <a:cs typeface="Arial" panose="020B0604020202020204" pitchFamily="34" charset="0"/>
                                      </a:rPr>
                                    </m:ctrlPr>
                                  </m:fPr>
                                  <m:num>
                                    <m:r>
                                      <a:rPr lang="en-US" i="1">
                                        <a:effectLst/>
                                        <a:latin typeface="Cambria Math" panose="02040503050406030204" pitchFamily="18" charset="0"/>
                                        <a:ea typeface="Times New Roman" panose="02020603050405020304" pitchFamily="18" charset="0"/>
                                        <a:cs typeface="Arial" panose="020B0604020202020204" pitchFamily="34" charset="0"/>
                                      </a:rPr>
                                      <m:t>3</m:t>
                                    </m:r>
                                  </m:num>
                                  <m:den>
                                    <m:r>
                                      <a:rPr lang="en-US" i="1">
                                        <a:effectLst/>
                                        <a:latin typeface="Cambria Math" panose="02040503050406030204" pitchFamily="18" charset="0"/>
                                        <a:ea typeface="Times New Roman" panose="02020603050405020304" pitchFamily="18" charset="0"/>
                                        <a:cs typeface="Arial" panose="020B0604020202020204" pitchFamily="34" charset="0"/>
                                      </a:rPr>
                                      <m:t>5</m:t>
                                    </m:r>
                                  </m:den>
                                </m:f>
                              </m:e>
                            </m:d>
                          </m:e>
                        </m:func>
                      </m:e>
                    </m:func>
                  </m:oMath>
                </a14:m>
                <a:r>
                  <a:rPr lang="fr-FR" dirty="0">
                    <a:effectLst/>
                    <a:ea typeface="Times New Roman" panose="02020603050405020304" pitchFamily="18" charset="0"/>
                    <a:cs typeface="Arial" panose="020B0604020202020204" pitchFamily="34" charset="0"/>
                  </a:rPr>
                  <a:t> </a:t>
                </a:r>
              </a:p>
              <a:p>
                <a:pPr>
                  <a:lnSpc>
                    <a:spcPct val="130000"/>
                  </a:lnSpc>
                  <a:spcAft>
                    <a:spcPts val="800"/>
                  </a:spcAft>
                </a:pP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𝐼𝑛𝑓𝑜</m:t>
                        </m:r>
                      </m:e>
                      <m:sub>
                        <m:r>
                          <a:rPr lang="en-US" b="0" i="1" smtClean="0">
                            <a:effectLst/>
                            <a:latin typeface="Cambria Math" panose="02040503050406030204" pitchFamily="18" charset="0"/>
                            <a:ea typeface="Times New Roman" panose="02020603050405020304" pitchFamily="18" charset="0"/>
                            <a:cs typeface="Arial" panose="020B0604020202020204" pitchFamily="34" charset="0"/>
                          </a:rPr>
                          <m:t>𝑜𝑢𝑡𝑙𝑜𝑜𝑘</m:t>
                        </m:r>
                      </m:sub>
                    </m:sSub>
                  </m:oMath>
                </a14:m>
                <a:r>
                  <a:rPr lang="en-US" dirty="0">
                    <a:effectLst/>
                    <a:ea typeface="Times New Roman" panose="02020603050405020304" pitchFamily="18" charset="0"/>
                    <a:cs typeface="Arial" panose="020B0604020202020204" pitchFamily="34" charset="0"/>
                  </a:rPr>
                  <a:t> = </a:t>
                </a:r>
                <a:r>
                  <a:rPr lang="fr-FR" i="1"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oMath>
                </a14:m>
                <a:r>
                  <a:rPr lang="fr-FR" i="1" dirty="0"/>
                  <a:t>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𝐼𝑛𝑓𝑜</m:t>
                        </m:r>
                      </m:e>
                      <m:sub>
                        <m:r>
                          <a:rPr lang="en-US" i="1">
                            <a:latin typeface="Cambria Math" panose="02040503050406030204" pitchFamily="18" charset="0"/>
                            <a:ea typeface="Times New Roman" panose="02020603050405020304" pitchFamily="18" charset="0"/>
                            <a:cs typeface="Arial" panose="020B0604020202020204" pitchFamily="34" charset="0"/>
                          </a:rPr>
                          <m:t>𝑠𝑢𝑛𝑛𝑦</m:t>
                        </m:r>
                      </m:sub>
                    </m:sSub>
                    <m:r>
                      <a:rPr lang="en-US" i="1">
                        <a:latin typeface="Cambria Math" panose="02040503050406030204" pitchFamily="18" charset="0"/>
                        <a:ea typeface="Times New Roman" panose="02020603050405020304" pitchFamily="18" charset="0"/>
                        <a:cs typeface="Arial" panose="020B0604020202020204" pitchFamily="34" charset="0"/>
                      </a:rPr>
                      <m:t> </m:t>
                    </m:r>
                  </m:oMath>
                </a14:m>
                <a:r>
                  <a:rPr lang="fr-FR" i="1"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14</m:t>
                        </m:r>
                      </m:den>
                    </m:f>
                  </m:oMath>
                </a14:m>
                <a:r>
                  <a:rPr lang="fr-FR" i="1" dirty="0"/>
                  <a:t>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𝐼𝑛𝑓𝑜</m:t>
                        </m:r>
                      </m:e>
                      <m:sub>
                        <m:r>
                          <a:rPr lang="en-US" b="0" i="1" smtClean="0">
                            <a:latin typeface="Cambria Math" panose="02040503050406030204" pitchFamily="18" charset="0"/>
                            <a:ea typeface="Times New Roman" panose="02020603050405020304" pitchFamily="18" charset="0"/>
                            <a:cs typeface="Arial" panose="020B0604020202020204" pitchFamily="34" charset="0"/>
                          </a:rPr>
                          <m:t>𝑜𝑣𝑒𝑟𝑐𝑎𝑠𝑡</m:t>
                        </m:r>
                      </m:sub>
                    </m:sSub>
                    <m:r>
                      <a:rPr lang="en-US" i="1">
                        <a:latin typeface="Cambria Math" panose="02040503050406030204" pitchFamily="18" charset="0"/>
                        <a:ea typeface="Times New Roman" panose="02020603050405020304" pitchFamily="18" charset="0"/>
                        <a:cs typeface="Arial" panose="020B0604020202020204" pitchFamily="34" charset="0"/>
                      </a:rPr>
                      <m:t> </m:t>
                    </m:r>
                  </m:oMath>
                </a14:m>
                <a:r>
                  <a:rPr lang="fr-FR" i="1"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oMath>
                </a14:m>
                <a:r>
                  <a:rPr lang="fr-FR" i="1" dirty="0"/>
                  <a:t>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𝐼𝑛𝑓𝑜</m:t>
                        </m:r>
                      </m:e>
                      <m:sub>
                        <m:r>
                          <a:rPr lang="en-US" b="0" i="1" smtClean="0">
                            <a:latin typeface="Cambria Math" panose="02040503050406030204" pitchFamily="18" charset="0"/>
                            <a:ea typeface="Times New Roman" panose="02020603050405020304" pitchFamily="18" charset="0"/>
                            <a:cs typeface="Arial" panose="020B0604020202020204" pitchFamily="34" charset="0"/>
                          </a:rPr>
                          <m:t>𝑟𝑎𝑖𝑛𝑦</m:t>
                        </m:r>
                      </m:sub>
                    </m:sSub>
                  </m:oMath>
                </a14:m>
                <a:endParaRPr lang="en-US" dirty="0">
                  <a:effectLst/>
                  <a:ea typeface="Times New Roman" panose="02020603050405020304" pitchFamily="18" charset="0"/>
                  <a:cs typeface="Arial" panose="020B0604020202020204" pitchFamily="34" charset="0"/>
                </a:endParaRPr>
              </a:p>
              <a:p>
                <a:pPr>
                  <a:lnSpc>
                    <a:spcPct val="130000"/>
                  </a:lnSpc>
                  <a:spcAft>
                    <a:spcPts val="800"/>
                  </a:spcAft>
                </a:pPr>
                <a:endParaRPr lang="en-US" sz="1800" dirty="0">
                  <a:effectLst/>
                  <a:ea typeface="Times New Roman" panose="02020603050405020304" pitchFamily="18"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48663BE2-F2AC-444C-899E-7E957A9BA4A9}"/>
                  </a:ext>
                </a:extLst>
              </p:cNvPr>
              <p:cNvSpPr txBox="1">
                <a:spLocks noRot="1" noChangeAspect="1" noMove="1" noResize="1" noEditPoints="1" noAdjustHandles="1" noChangeArrowheads="1" noChangeShapeType="1" noTextEdit="1"/>
              </p:cNvSpPr>
              <p:nvPr/>
            </p:nvSpPr>
            <p:spPr>
              <a:xfrm>
                <a:off x="833966" y="2133286"/>
                <a:ext cx="10524067" cy="4365426"/>
              </a:xfrm>
              <a:prstGeom prst="rect">
                <a:avLst/>
              </a:prstGeom>
              <a:blipFill>
                <a:blip r:embed="rId8"/>
                <a:stretch>
                  <a:fillRect l="-521"/>
                </a:stretch>
              </a:blipFill>
            </p:spPr>
            <p:txBody>
              <a:bodyPr/>
              <a:lstStyle/>
              <a:p>
                <a:r>
                  <a:rPr lang="fr-FR">
                    <a:noFill/>
                  </a:rPr>
                  <a:t> </a:t>
                </a:r>
              </a:p>
            </p:txBody>
          </p:sp>
        </mc:Fallback>
      </mc:AlternateContent>
      <p:sp>
        <p:nvSpPr>
          <p:cNvPr id="5" name="Footer Placeholder 2">
            <a:extLst>
              <a:ext uri="{FF2B5EF4-FFF2-40B4-BE49-F238E27FC236}">
                <a16:creationId xmlns:a16="http://schemas.microsoft.com/office/drawing/2014/main" id="{AAA495B4-BDB4-4E53-89FC-CAC3F32C30A4}"/>
              </a:ext>
            </a:extLst>
          </p:cNvPr>
          <p:cNvSpPr>
            <a:spLocks noGrp="1"/>
          </p:cNvSpPr>
          <p:nvPr>
            <p:ph type="ftr" sz="quarter" idx="11"/>
            <p:custDataLst>
              <p:tags r:id="rId4"/>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86591D1B-76EA-24C0-412C-35940B88946F}"/>
              </a:ext>
            </a:extLst>
          </p:cNvPr>
          <p:cNvSpPr>
            <a:spLocks noGrp="1"/>
          </p:cNvSpPr>
          <p:nvPr>
            <p:ph type="sldNum" sz="quarter" idx="12"/>
            <p:custDataLst>
              <p:tags r:id="rId5"/>
            </p:custDataLst>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12601401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.2.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ID3 : principe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663BE2-F2AC-444C-899E-7E957A9BA4A9}"/>
                  </a:ext>
                </a:extLst>
              </p:cNvPr>
              <p:cNvSpPr txBox="1"/>
              <p:nvPr>
                <p:custDataLst>
                  <p:tags r:id="rId3"/>
                </p:custDataLst>
              </p:nvPr>
            </p:nvSpPr>
            <p:spPr>
              <a:xfrm>
                <a:off x="833966" y="2133286"/>
                <a:ext cx="10524067" cy="2792046"/>
              </a:xfrm>
              <a:prstGeom prst="rect">
                <a:avLst/>
              </a:prstGeom>
              <a:noFill/>
            </p:spPr>
            <p:txBody>
              <a:bodyPr wrap="square">
                <a:spAutoFit/>
              </a:bodyPr>
              <a:lstStyle/>
              <a:p>
                <a:pPr>
                  <a:lnSpc>
                    <a:spcPct val="130000"/>
                  </a:lnSpc>
                  <a:spcAft>
                    <a:spcPts val="800"/>
                  </a:spcAft>
                </a:pPr>
                <a:r>
                  <a:rPr lang="fr-FR" dirty="0"/>
                  <a:t>Le gain d’information d’un attribut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r>
                      <a:rPr lang="en-US" i="1">
                        <a:latin typeface="Cambria Math" panose="02040503050406030204" pitchFamily="18" charset="0"/>
                      </a:rPr>
                      <m:t> </m:t>
                    </m:r>
                  </m:oMath>
                </a14:m>
                <a:r>
                  <a:rPr lang="fr-FR" dirty="0">
                    <a:effectLst/>
                    <a:ea typeface="Times New Roman" panose="02020603050405020304" pitchFamily="18" charset="0"/>
                    <a:cs typeface="Arial" panose="020B0604020202020204" pitchFamily="34" charset="0"/>
                  </a:rPr>
                  <a:t>est</a:t>
                </a:r>
                <a:r>
                  <a:rPr lang="en-US" dirty="0">
                    <a:effectLst/>
                    <a:ea typeface="Times New Roman" panose="02020603050405020304" pitchFamily="18" charset="0"/>
                    <a:cs typeface="Arial" panose="020B0604020202020204" pitchFamily="34" charset="0"/>
                  </a:rPr>
                  <a:t> </a:t>
                </a:r>
                <a:r>
                  <a:rPr lang="fr-FR" dirty="0">
                    <a:effectLst/>
                    <a:ea typeface="Times New Roman" panose="02020603050405020304" pitchFamily="18" charset="0"/>
                    <a:cs typeface="Arial" panose="020B0604020202020204" pitchFamily="34" charset="0"/>
                  </a:rPr>
                  <a:t>calculé</a:t>
                </a:r>
                <a:r>
                  <a:rPr lang="en-US" dirty="0">
                    <a:effectLst/>
                    <a:ea typeface="Times New Roman" panose="02020603050405020304" pitchFamily="18" charset="0"/>
                    <a:cs typeface="Arial" panose="020B0604020202020204" pitchFamily="34" charset="0"/>
                  </a:rPr>
                  <a:t> </a:t>
                </a:r>
                <a:r>
                  <a:rPr lang="fr-FR" dirty="0">
                    <a:effectLst/>
                    <a:ea typeface="Times New Roman" panose="02020603050405020304" pitchFamily="18" charset="0"/>
                    <a:cs typeface="Arial" panose="020B0604020202020204" pitchFamily="34" charset="0"/>
                  </a:rPr>
                  <a:t>suivant :</a:t>
                </a:r>
              </a:p>
              <a:p>
                <a:pPr>
                  <a:lnSpc>
                    <a:spcPct val="130000"/>
                  </a:lnSpc>
                  <a:spcAft>
                    <a:spcPts val="800"/>
                  </a:spcAft>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rPr>
                          </m:ctrlPr>
                        </m:sSubPr>
                        <m:e>
                          <m:r>
                            <a:rPr lang="fr-FR" sz="1800" i="1">
                              <a:effectLst/>
                              <a:latin typeface="Cambria Math" panose="02040503050406030204" pitchFamily="18" charset="0"/>
                              <a:ea typeface="Times New Roman" panose="02020603050405020304" pitchFamily="18" charset="0"/>
                              <a:cs typeface="Arial" panose="020B0604020202020204" pitchFamily="34" charset="0"/>
                            </a:rPr>
                            <m:t>𝐺𝑎𝑖𝑛</m:t>
                          </m:r>
                          <m:sSub>
                            <m:sSubPr>
                              <m:ctrlPr>
                                <a:rPr lang="en-US" i="1">
                                  <a:effectLst/>
                                  <a:latin typeface="Cambria Math" panose="02040503050406030204" pitchFamily="18" charset="0"/>
                                </a:rPr>
                              </m:ctrlPr>
                            </m:sSubPr>
                            <m:e>
                              <m:r>
                                <a:rPr lang="fr-FR" sz="1800" i="1">
                                  <a:effectLst/>
                                  <a:latin typeface="Cambria Math" panose="02040503050406030204" pitchFamily="18" charset="0"/>
                                  <a:ea typeface="Times New Roman" panose="02020603050405020304" pitchFamily="18" charset="0"/>
                                  <a:cs typeface="Arial" panose="020B0604020202020204" pitchFamily="34" charset="0"/>
                                </a:rPr>
                                <m:t>𝐴</m:t>
                              </m:r>
                            </m:e>
                            <m:sub>
                              <m:r>
                                <a:rPr lang="fr-FR"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𝐼𝑛𝑓𝑜</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𝑎𝑣𝑎𝑛𝑡</m:t>
                          </m:r>
                        </m:sub>
                      </m:sSub>
                      <m:r>
                        <a:rPr lang="fr-FR" sz="1800" i="1">
                          <a:effectLst/>
                          <a:latin typeface="Cambria Math" panose="02040503050406030204" pitchFamily="18" charset="0"/>
                          <a:ea typeface="Times New Roman" panose="02020603050405020304" pitchFamily="18" charset="0"/>
                          <a:cs typeface="Arial" panose="020B0604020202020204" pitchFamily="34" charset="0"/>
                        </a:rPr>
                        <m:t>− </m:t>
                      </m:r>
                      <m:r>
                        <a:rPr lang="fr-FR" sz="1800" i="1">
                          <a:effectLst/>
                          <a:latin typeface="Cambria Math" panose="02040503050406030204" pitchFamily="18" charset="0"/>
                          <a:ea typeface="Times New Roman" panose="02020603050405020304" pitchFamily="18" charset="0"/>
                          <a:cs typeface="Arial" panose="020B0604020202020204" pitchFamily="34" charset="0"/>
                        </a:rPr>
                        <m:t>𝐼𝑛𝑓𝑜</m:t>
                      </m:r>
                      <m:sSub>
                        <m:sSubPr>
                          <m:ctrlPr>
                            <a:rPr lang="en-US" i="1">
                              <a:effectLst/>
                              <a:latin typeface="Cambria Math" panose="02040503050406030204" pitchFamily="18" charset="0"/>
                            </a:rPr>
                          </m:ctrlPr>
                        </m:sSubPr>
                        <m:e>
                          <m:r>
                            <a:rPr lang="fr-FR" sz="1800" i="1">
                              <a:effectLst/>
                              <a:latin typeface="Cambria Math" panose="02040503050406030204" pitchFamily="18" charset="0"/>
                              <a:ea typeface="Times New Roman" panose="02020603050405020304" pitchFamily="18" charset="0"/>
                              <a:cs typeface="Arial" panose="020B0604020202020204" pitchFamily="34" charset="0"/>
                            </a:rPr>
                            <m:t>𝐴</m:t>
                          </m:r>
                        </m:e>
                        <m:sub>
                          <m:r>
                            <a:rPr lang="fr-FR" sz="1800" i="1">
                              <a:effectLst/>
                              <a:latin typeface="Cambria Math" panose="02040503050406030204" pitchFamily="18" charset="0"/>
                              <a:ea typeface="Times New Roman" panose="02020603050405020304" pitchFamily="18" charset="0"/>
                              <a:cs typeface="Arial" panose="020B0604020202020204" pitchFamily="34" charset="0"/>
                            </a:rPr>
                            <m:t>𝑗</m:t>
                          </m:r>
                        </m:sub>
                      </m:sSub>
                    </m:oMath>
                  </m:oMathPara>
                </a14:m>
                <a:endParaRPr lang="fr-FR" dirty="0">
                  <a:ea typeface="Times New Roman" panose="02020603050405020304" pitchFamily="18" charset="0"/>
                  <a:cs typeface="Arial" panose="020B0604020202020204" pitchFamily="34" charset="0"/>
                </a:endParaRPr>
              </a:p>
              <a:p>
                <a:pPr>
                  <a:lnSpc>
                    <a:spcPct val="130000"/>
                  </a:lnSpc>
                  <a:spcAft>
                    <a:spcPts val="800"/>
                  </a:spcAft>
                </a:pPr>
                <a14:m>
                  <m:oMath xmlns:m="http://schemas.openxmlformats.org/officeDocument/2006/math">
                    <m:sSub>
                      <m:sSubPr>
                        <m:ctrlPr>
                          <a:rPr lang="en-US" i="1" smtClean="0">
                            <a:effectLst/>
                            <a:latin typeface="Cambria Math" panose="02040503050406030204" pitchFamily="18" charset="0"/>
                          </a:rPr>
                        </m:ctrlPr>
                      </m:sSubPr>
                      <m:e>
                        <m:r>
                          <a:rPr lang="fr-FR" sz="1800" i="1">
                            <a:effectLst/>
                            <a:latin typeface="Cambria Math" panose="02040503050406030204" pitchFamily="18" charset="0"/>
                            <a:ea typeface="Times New Roman" panose="02020603050405020304" pitchFamily="18" charset="0"/>
                            <a:cs typeface="Arial" panose="020B0604020202020204" pitchFamily="34" charset="0"/>
                          </a:rPr>
                          <m:t>𝑜</m:t>
                        </m:r>
                        <m:r>
                          <a:rPr lang="fr-FR" sz="1800" i="1">
                            <a:effectLst/>
                            <a:latin typeface="Cambria Math" panose="02040503050406030204" pitchFamily="18" charset="0"/>
                            <a:ea typeface="Times New Roman" panose="02020603050405020304" pitchFamily="18" charset="0"/>
                            <a:cs typeface="Arial" panose="020B0604020202020204" pitchFamily="34" charset="0"/>
                          </a:rPr>
                          <m:t>ù </m:t>
                        </m:r>
                        <m:r>
                          <a:rPr lang="en-US" sz="1800" i="1">
                            <a:effectLst/>
                            <a:latin typeface="Cambria Math" panose="02040503050406030204" pitchFamily="18" charset="0"/>
                            <a:ea typeface="Times New Roman" panose="02020603050405020304" pitchFamily="18" charset="0"/>
                            <a:cs typeface="Arial" panose="020B0604020202020204" pitchFamily="34" charset="0"/>
                          </a:rPr>
                          <m:t>𝐼𝑛𝑓𝑜</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𝑎𝑣𝑎𝑛𝑡</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fr-FR" sz="1800" dirty="0">
                    <a:effectLst/>
                    <a:latin typeface="Calibri" panose="020F0502020204030204" pitchFamily="34" charset="0"/>
                    <a:ea typeface="Times New Roman" panose="02020603050405020304" pitchFamily="18" charset="0"/>
                    <a:cs typeface="Arial" panose="020B0604020202020204" pitchFamily="34" charset="0"/>
                  </a:rPr>
                  <a:t>représente le calcul d’information de l’échantillon S (pas S’).</a:t>
                </a:r>
                <a:endParaRPr lang="en-US" dirty="0">
                  <a:ea typeface="Times New Roman" panose="02020603050405020304" pitchFamily="18" charset="0"/>
                  <a:cs typeface="Arial" panose="020B0604020202020204" pitchFamily="34" charset="0"/>
                </a:endParaRPr>
              </a:p>
              <a:p>
                <a:pPr marL="0" marR="0">
                  <a:lnSpc>
                    <a:spcPct val="130000"/>
                  </a:lnSpc>
                  <a:spcBef>
                    <a:spcPts val="0"/>
                  </a:spcBef>
                  <a:spcAft>
                    <a:spcPts val="800"/>
                  </a:spcAft>
                </a:pPr>
                <a:r>
                  <a:rPr lang="fr-FR" sz="1800" b="1" dirty="0">
                    <a:effectLst/>
                    <a:latin typeface="Calibri" panose="020F0502020204030204" pitchFamily="34" charset="0"/>
                    <a:ea typeface="Times New Roman" panose="02020603050405020304" pitchFamily="18" charset="0"/>
                    <a:cs typeface="Arial" panose="020B0604020202020204" pitchFamily="34" charset="0"/>
                  </a:rPr>
                  <a:t>Exemple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30000"/>
                  </a:lnSpc>
                  <a:spcBef>
                    <a:spcPts val="0"/>
                  </a:spcBef>
                  <a:spcAft>
                    <a:spcPts val="800"/>
                  </a:spcAft>
                </a:pPr>
                <a:r>
                  <a:rPr lang="fr-FR" sz="1800"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800" i="1">
                            <a:effectLst/>
                            <a:latin typeface="Cambria Math" panose="02040503050406030204" pitchFamily="18" charset="0"/>
                            <a:ea typeface="Times New Roman" panose="02020603050405020304" pitchFamily="18" charset="0"/>
                            <a:cs typeface="Arial" panose="020B0604020202020204" pitchFamily="34" charset="0"/>
                          </a:rPr>
                          <m:t>𝐺𝑎𝑖𝑛</m:t>
                        </m:r>
                      </m:e>
                      <m:sub>
                        <m:r>
                          <a:rPr lang="fr-FR" sz="1800" i="1">
                            <a:effectLst/>
                            <a:latin typeface="Cambria Math" panose="02040503050406030204" pitchFamily="18" charset="0"/>
                            <a:ea typeface="Times New Roman" panose="02020603050405020304" pitchFamily="18" charset="0"/>
                            <a:cs typeface="Arial" panose="020B0604020202020204" pitchFamily="34" charset="0"/>
                          </a:rPr>
                          <m:t>𝑜𝑢𝑡𝑙𝑜𝑜𝑘</m:t>
                        </m:r>
                      </m:sub>
                    </m:sSub>
                    <m:r>
                      <a:rPr lang="fr-FR" sz="1800" i="1">
                        <a:effectLst/>
                        <a:latin typeface="Cambria Math" panose="02040503050406030204" pitchFamily="18" charset="0"/>
                        <a:ea typeface="Times New Roman" panose="02020603050405020304" pitchFamily="18" charset="0"/>
                        <a:cs typeface="Arial" panose="020B0604020202020204" pitchFamily="34" charset="0"/>
                      </a:rPr>
                      <m:t>=</m:t>
                    </m:r>
                    <m:r>
                      <a:rPr lang="fr-FR" sz="1800" i="1">
                        <a:effectLst/>
                        <a:latin typeface="Cambria Math" panose="02040503050406030204" pitchFamily="18" charset="0"/>
                        <a:ea typeface="Times New Roman" panose="02020603050405020304" pitchFamily="18" charset="0"/>
                        <a:cs typeface="Arial" panose="020B0604020202020204" pitchFamily="34" charset="0"/>
                      </a:rPr>
                      <m:t>𝐼𝑛𝑓𝑜</m:t>
                    </m:r>
                    <m:d>
                      <m:d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dPr>
                      <m:e>
                        <m:r>
                          <a:rPr lang="fr-FR" sz="1800" i="1">
                            <a:effectLst/>
                            <a:latin typeface="Cambria Math" panose="02040503050406030204" pitchFamily="18" charset="0"/>
                            <a:ea typeface="Times New Roman" panose="02020603050405020304" pitchFamily="18" charset="0"/>
                            <a:cs typeface="Arial" panose="020B0604020202020204" pitchFamily="34" charset="0"/>
                          </a:rPr>
                          <m:t>9,5</m:t>
                        </m:r>
                      </m:e>
                    </m:d>
                    <m:r>
                      <a:rPr lang="fr-FR"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𝐼𝑛𝑓𝑜</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𝑜𝑢𝑡𝑙𝑜𝑜𝑘</m:t>
                        </m:r>
                      </m:sub>
                    </m:sSub>
                  </m:oMath>
                </a14:m>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30000"/>
                  </a:lnSpc>
                  <a:spcAft>
                    <a:spcPts val="800"/>
                  </a:spcAft>
                </a:pPr>
                <a:endParaRPr lang="en-US" sz="1800" b="1" dirty="0">
                  <a:effectLst/>
                  <a:ea typeface="Times New Roman" panose="02020603050405020304" pitchFamily="18"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48663BE2-F2AC-444C-899E-7E957A9BA4A9}"/>
                  </a:ext>
                </a:extLst>
              </p:cNvPr>
              <p:cNvSpPr txBox="1">
                <a:spLocks noRot="1" noChangeAspect="1" noMove="1" noResize="1" noEditPoints="1" noAdjustHandles="1" noChangeArrowheads="1" noChangeShapeType="1" noTextEdit="1"/>
              </p:cNvSpPr>
              <p:nvPr/>
            </p:nvSpPr>
            <p:spPr>
              <a:xfrm>
                <a:off x="833966" y="2133286"/>
                <a:ext cx="10524067" cy="2792046"/>
              </a:xfrm>
              <a:prstGeom prst="rect">
                <a:avLst/>
              </a:prstGeom>
              <a:blipFill>
                <a:blip r:embed="rId8"/>
                <a:stretch>
                  <a:fillRect l="-521"/>
                </a:stretch>
              </a:blipFill>
            </p:spPr>
            <p:txBody>
              <a:bodyPr/>
              <a:lstStyle/>
              <a:p>
                <a:r>
                  <a:rPr lang="fr-FR">
                    <a:noFill/>
                  </a:rPr>
                  <a:t> </a:t>
                </a:r>
              </a:p>
            </p:txBody>
          </p:sp>
        </mc:Fallback>
      </mc:AlternateContent>
      <p:sp>
        <p:nvSpPr>
          <p:cNvPr id="7" name="Footer Placeholder 2">
            <a:extLst>
              <a:ext uri="{FF2B5EF4-FFF2-40B4-BE49-F238E27FC236}">
                <a16:creationId xmlns:a16="http://schemas.microsoft.com/office/drawing/2014/main" id="{D9C8E0D9-4B77-43AD-94BC-7F4BDDD16853}"/>
              </a:ext>
            </a:extLst>
          </p:cNvPr>
          <p:cNvSpPr>
            <a:spLocks noGrp="1"/>
          </p:cNvSpPr>
          <p:nvPr>
            <p:ph type="ftr" sz="quarter" idx="11"/>
            <p:custDataLst>
              <p:tags r:id="rId4"/>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078B7735-7C68-95F5-BC65-0DFD7114EAB2}"/>
              </a:ext>
            </a:extLst>
          </p:cNvPr>
          <p:cNvSpPr>
            <a:spLocks noGrp="1"/>
          </p:cNvSpPr>
          <p:nvPr>
            <p:ph type="sldNum" sz="quarter" idx="12"/>
            <p:custDataLst>
              <p:tags r:id="rId5"/>
            </p:custDataLst>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135642251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.3.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ID3 : Exemple </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DE4722-98BE-4A41-843F-1534565B8F89}"/>
              </a:ext>
            </a:extLst>
          </p:cNvPr>
          <p:cNvSpPr txBox="1"/>
          <p:nvPr>
            <p:custDataLst>
              <p:tags r:id="rId3"/>
            </p:custDataLst>
          </p:nvPr>
        </p:nvSpPr>
        <p:spPr>
          <a:xfrm>
            <a:off x="631295" y="1582110"/>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a:t>
            </a:r>
            <a:r>
              <a:rPr lang="fr-FR" b="1" i="1" noProof="1">
                <a:effectLst>
                  <a:outerShdw blurRad="38100" dist="38100" dir="2700000" algn="tl">
                    <a:srgbClr val="000000">
                      <a:alpha val="43137"/>
                    </a:srgbClr>
                  </a:outerShdw>
                </a:effectLst>
                <a:cs typeface="Times New Roman" panose="02020603050405020304" pitchFamily="18" charset="0"/>
              </a:rPr>
              <a:t>Symbolique</a:t>
            </a:r>
            <a:r>
              <a:rPr lang="fr-FR" sz="1800" b="1" i="1" noProof="1">
                <a:effectLst>
                  <a:outerShdw blurRad="38100" dist="38100" dir="2700000" algn="tl">
                    <a:srgbClr val="000000">
                      <a:alpha val="43137"/>
                    </a:srgbClr>
                  </a:outerShdw>
                </a:effectLst>
                <a:cs typeface="Times New Roman" panose="02020603050405020304" pitchFamily="18" charset="0"/>
              </a:rPr>
              <a:t>)</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6" name="TextBox 5">
            <a:extLst>
              <a:ext uri="{FF2B5EF4-FFF2-40B4-BE49-F238E27FC236}">
                <a16:creationId xmlns:a16="http://schemas.microsoft.com/office/drawing/2014/main" id="{571BEB6D-7435-4F54-95FB-B139303888D3}"/>
              </a:ext>
            </a:extLst>
          </p:cNvPr>
          <p:cNvSpPr txBox="1"/>
          <p:nvPr>
            <p:custDataLst>
              <p:tags r:id="rId4"/>
            </p:custDataLst>
          </p:nvPr>
        </p:nvSpPr>
        <p:spPr>
          <a:xfrm>
            <a:off x="855134" y="2021835"/>
            <a:ext cx="10600266" cy="2318583"/>
          </a:xfrm>
          <a:prstGeom prst="rect">
            <a:avLst/>
          </a:prstGeom>
          <a:noFill/>
        </p:spPr>
        <p:txBody>
          <a:bodyPr wrap="square">
            <a:spAutoFit/>
          </a:bodyPr>
          <a:lstStyle/>
          <a:p>
            <a:pPr marL="0" marR="0">
              <a:lnSpc>
                <a:spcPct val="130000"/>
              </a:lnSpc>
              <a:spcBef>
                <a:spcPts val="0"/>
              </a:spcBef>
              <a:spcAft>
                <a:spcPts val="800"/>
              </a:spcAft>
            </a:pPr>
            <a:r>
              <a:rPr lang="fr-FR" dirty="0">
                <a:effectLst/>
                <a:ea typeface="Times New Roman" panose="02020603050405020304" pitchFamily="18" charset="0"/>
                <a:cs typeface="Arial" panose="020B0604020202020204" pitchFamily="34" charset="0"/>
              </a:rPr>
              <a:t> L’exemple suivant représente la construction de l’arbre de décision sur la base d’apprentissage jouer au tennis</a:t>
            </a:r>
            <a:r>
              <a:rPr lang="en-US" dirty="0">
                <a:effectLst/>
                <a:ea typeface="Times New Roman" panose="02020603050405020304" pitchFamily="18" charset="0"/>
                <a:cs typeface="Arial" panose="020B0604020202020204" pitchFamily="34" charset="0"/>
              </a:rPr>
              <a:t> </a:t>
            </a:r>
            <a:r>
              <a:rPr lang="fr-FR" dirty="0">
                <a:effectLst/>
                <a:ea typeface="Times New Roman" panose="02020603050405020304" pitchFamily="18" charset="0"/>
                <a:cs typeface="Arial" panose="020B0604020202020204" pitchFamily="34" charset="0"/>
              </a:rPr>
              <a:t>.</a:t>
            </a:r>
            <a:endParaRPr lang="en-US" dirty="0">
              <a:effectLst/>
              <a:ea typeface="Times New Roman" panose="02020603050405020304" pitchFamily="18" charset="0"/>
              <a:cs typeface="Arial" panose="020B0604020202020204" pitchFamily="34" charset="0"/>
            </a:endParaRPr>
          </a:p>
          <a:p>
            <a:pPr marL="0" marR="0">
              <a:lnSpc>
                <a:spcPct val="130000"/>
              </a:lnSpc>
              <a:spcBef>
                <a:spcPts val="0"/>
              </a:spcBef>
              <a:spcAft>
                <a:spcPts val="0"/>
              </a:spcAft>
            </a:pPr>
            <a:r>
              <a:rPr lang="fr-FR" dirty="0">
                <a:ea typeface="Times New Roman" panose="02020603050405020304" pitchFamily="18" charset="0"/>
                <a:cs typeface="Times-Roman"/>
              </a:rPr>
              <a:t>L</a:t>
            </a:r>
            <a:r>
              <a:rPr lang="fr-FR" dirty="0">
                <a:effectLst/>
                <a:ea typeface="Times New Roman" panose="02020603050405020304" pitchFamily="18" charset="0"/>
                <a:cs typeface="Times-Roman"/>
              </a:rPr>
              <a:t>e nœud racine est sélectionné en fonction de la mesure du gain d’information de chaque attribut. Pour calculer sa valeur, l’information de chaque attribut et de chaque valeur d’attribut est calculée.</a:t>
            </a:r>
          </a:p>
          <a:p>
            <a:pPr marL="0" marR="0">
              <a:lnSpc>
                <a:spcPct val="130000"/>
              </a:lnSpc>
              <a:spcBef>
                <a:spcPts val="0"/>
              </a:spcBef>
              <a:spcAft>
                <a:spcPts val="0"/>
              </a:spcAft>
            </a:pPr>
            <a:endParaRPr lang="fr-FR" dirty="0">
              <a:ea typeface="Times New Roman" panose="02020603050405020304" pitchFamily="18" charset="0"/>
              <a:cs typeface="Times-Roman"/>
            </a:endParaRPr>
          </a:p>
          <a:p>
            <a:pPr marL="0" marR="0">
              <a:lnSpc>
                <a:spcPct val="130000"/>
              </a:lnSpc>
              <a:spcBef>
                <a:spcPts val="0"/>
              </a:spcBef>
              <a:spcAft>
                <a:spcPts val="0"/>
              </a:spcAft>
            </a:pPr>
            <a:endParaRPr lang="fr-FR" dirty="0">
              <a:effectLst/>
              <a:ea typeface="Times New Roman" panose="02020603050405020304" pitchFamily="18" charset="0"/>
              <a:cs typeface="Times-Roman"/>
            </a:endParaRPr>
          </a:p>
        </p:txBody>
      </p:sp>
      <p:pic>
        <p:nvPicPr>
          <p:cNvPr id="9" name="Picture 8">
            <a:extLst>
              <a:ext uri="{FF2B5EF4-FFF2-40B4-BE49-F238E27FC236}">
                <a16:creationId xmlns:a16="http://schemas.microsoft.com/office/drawing/2014/main" id="{35A23004-59C4-417E-8577-CEB3E39C5691}"/>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247179" y="4017390"/>
            <a:ext cx="11868817" cy="1552076"/>
          </a:xfrm>
          <a:prstGeom prst="rect">
            <a:avLst/>
          </a:prstGeom>
        </p:spPr>
      </p:pic>
      <p:sp>
        <p:nvSpPr>
          <p:cNvPr id="11" name="TextBox 10">
            <a:extLst>
              <a:ext uri="{FF2B5EF4-FFF2-40B4-BE49-F238E27FC236}">
                <a16:creationId xmlns:a16="http://schemas.microsoft.com/office/drawing/2014/main" id="{CBCFED27-B9E1-4EFC-9B4C-E9BF082FADC6}"/>
              </a:ext>
            </a:extLst>
          </p:cNvPr>
          <p:cNvSpPr txBox="1"/>
          <p:nvPr>
            <p:custDataLst>
              <p:tags r:id="rId6"/>
            </p:custDataLst>
          </p:nvPr>
        </p:nvSpPr>
        <p:spPr>
          <a:xfrm>
            <a:off x="323184" y="5569466"/>
            <a:ext cx="11868816" cy="646331"/>
          </a:xfrm>
          <a:prstGeom prst="rect">
            <a:avLst/>
          </a:prstGeom>
          <a:noFill/>
        </p:spPr>
        <p:txBody>
          <a:bodyPr wrap="square">
            <a:spAutoFit/>
          </a:bodyPr>
          <a:lstStyle/>
          <a:p>
            <a:r>
              <a:rPr lang="fr-FR" b="1" dirty="0">
                <a:effectLst/>
                <a:ea typeface="Times New Roman" panose="02020603050405020304" pitchFamily="18" charset="0"/>
                <a:cs typeface="Times-Roman"/>
              </a:rPr>
              <a:t>Remarque :</a:t>
            </a:r>
            <a:r>
              <a:rPr lang="fr-FR" dirty="0">
                <a:effectLst/>
                <a:ea typeface="Times New Roman" panose="02020603050405020304" pitchFamily="18" charset="0"/>
                <a:cs typeface="Times-Roman"/>
              </a:rPr>
              <a:t> (2Y, 3N) </a:t>
            </a:r>
            <a:r>
              <a:rPr lang="fr-FR" dirty="0">
                <a:ea typeface="Times New Roman" panose="02020603050405020304" pitchFamily="18" charset="0"/>
                <a:cs typeface="Times-Roman"/>
              </a:rPr>
              <a:t>signifie</a:t>
            </a:r>
            <a:r>
              <a:rPr lang="fr-FR" dirty="0">
                <a:effectLst/>
                <a:ea typeface="Times New Roman" panose="02020603050405020304" pitchFamily="18" charset="0"/>
                <a:cs typeface="Times-Roman"/>
              </a:rPr>
              <a:t> qu’il existe deux instances avec </a:t>
            </a:r>
            <a:r>
              <a:rPr lang="fr-FR" dirty="0" err="1">
                <a:effectLst/>
                <a:ea typeface="Times New Roman" panose="02020603050405020304" pitchFamily="18" charset="0"/>
                <a:cs typeface="Times-Roman"/>
              </a:rPr>
              <a:t>outlook</a:t>
            </a:r>
            <a:r>
              <a:rPr lang="fr-FR" dirty="0">
                <a:effectLst/>
                <a:ea typeface="Times New Roman" panose="02020603050405020304" pitchFamily="18" charset="0"/>
                <a:cs typeface="Times-Roman"/>
              </a:rPr>
              <a:t> = Sunny et </a:t>
            </a:r>
            <a:r>
              <a:rPr lang="fr-FR" dirty="0" err="1">
                <a:effectLst/>
                <a:ea typeface="Times New Roman" panose="02020603050405020304" pitchFamily="18" charset="0"/>
                <a:cs typeface="Times-Roman"/>
              </a:rPr>
              <a:t>PlayTennis</a:t>
            </a:r>
            <a:r>
              <a:rPr lang="fr-FR" dirty="0">
                <a:effectLst/>
                <a:ea typeface="Times New Roman" panose="02020603050405020304" pitchFamily="18" charset="0"/>
                <a:cs typeface="Times-Roman"/>
              </a:rPr>
              <a:t> = Yes et 3 instances vérifiant </a:t>
            </a:r>
            <a:r>
              <a:rPr lang="fr-FR" dirty="0" err="1">
                <a:effectLst/>
                <a:ea typeface="Times New Roman" panose="02020603050405020304" pitchFamily="18" charset="0"/>
                <a:cs typeface="Times-Roman"/>
              </a:rPr>
              <a:t>outlook</a:t>
            </a:r>
            <a:r>
              <a:rPr lang="fr-FR" dirty="0">
                <a:effectLst/>
                <a:ea typeface="Times New Roman" panose="02020603050405020304" pitchFamily="18" charset="0"/>
                <a:cs typeface="Times-Roman"/>
              </a:rPr>
              <a:t> = Sunny et </a:t>
            </a:r>
            <a:r>
              <a:rPr lang="fr-FR" dirty="0" err="1">
                <a:effectLst/>
                <a:ea typeface="Times New Roman" panose="02020603050405020304" pitchFamily="18" charset="0"/>
                <a:cs typeface="Times-Roman"/>
              </a:rPr>
              <a:t>PlayTennis</a:t>
            </a:r>
            <a:r>
              <a:rPr lang="fr-FR" dirty="0">
                <a:effectLst/>
                <a:ea typeface="Times New Roman" panose="02020603050405020304" pitchFamily="18" charset="0"/>
                <a:cs typeface="Times-Roman"/>
              </a:rPr>
              <a:t> = No. </a:t>
            </a:r>
            <a:r>
              <a:rPr lang="fr-FR" sz="1800" dirty="0">
                <a:effectLst/>
                <a:ea typeface="Times New Roman" panose="02020603050405020304" pitchFamily="18" charset="0"/>
                <a:cs typeface="Times-Roman"/>
              </a:rPr>
              <a:t>La valeur 0.791 en dessus de (2Y, 3N) est la valeur de l’information.</a:t>
            </a:r>
            <a:endParaRPr lang="fr-FR" dirty="0"/>
          </a:p>
        </p:txBody>
      </p:sp>
      <p:sp>
        <p:nvSpPr>
          <p:cNvPr id="2" name="Footer Placeholder 1">
            <a:extLst>
              <a:ext uri="{FF2B5EF4-FFF2-40B4-BE49-F238E27FC236}">
                <a16:creationId xmlns:a16="http://schemas.microsoft.com/office/drawing/2014/main" id="{FC70381E-96B2-1EB4-7D1F-DACCC3CEAB88}"/>
              </a:ext>
            </a:extLst>
          </p:cNvPr>
          <p:cNvSpPr>
            <a:spLocks noGrp="1"/>
          </p:cNvSpPr>
          <p:nvPr>
            <p:ph type="ftr" sz="quarter" idx="11"/>
            <p:custDataLst>
              <p:tags r:id="rId7"/>
            </p:custDataLst>
          </p:nvPr>
        </p:nvSpPr>
        <p:spPr/>
        <p:txBody>
          <a:bodyPr/>
          <a:lstStyle/>
          <a:p>
            <a:r>
              <a:rPr lang="en-US"/>
              <a:t>DR n. DIF </a:t>
            </a:r>
            <a:endParaRPr lang="en-US" dirty="0"/>
          </a:p>
        </p:txBody>
      </p:sp>
      <p:sp>
        <p:nvSpPr>
          <p:cNvPr id="3" name="Slide Number Placeholder 2">
            <a:extLst>
              <a:ext uri="{FF2B5EF4-FFF2-40B4-BE49-F238E27FC236}">
                <a16:creationId xmlns:a16="http://schemas.microsoft.com/office/drawing/2014/main" id="{16C8B82F-DA1F-90B2-0969-C793F7E2649C}"/>
              </a:ext>
            </a:extLst>
          </p:cNvPr>
          <p:cNvSpPr>
            <a:spLocks noGrp="1"/>
          </p:cNvSpPr>
          <p:nvPr>
            <p:ph type="sldNum" sz="quarter" idx="12"/>
            <p:custDataLst>
              <p:tags r:id="rId8"/>
            </p:custDataLst>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393368090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.3.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ID3 : Exemple </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DE4722-98BE-4A41-843F-1534565B8F89}"/>
              </a:ext>
            </a:extLst>
          </p:cNvPr>
          <p:cNvSpPr txBox="1"/>
          <p:nvPr>
            <p:custDataLst>
              <p:tags r:id="rId3"/>
            </p:custDataLst>
          </p:nvPr>
        </p:nvSpPr>
        <p:spPr>
          <a:xfrm>
            <a:off x="631295" y="1582110"/>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a:t>
            </a:r>
            <a:r>
              <a:rPr lang="fr-FR" b="1" i="1" noProof="1">
                <a:effectLst>
                  <a:outerShdw blurRad="38100" dist="38100" dir="2700000" algn="tl">
                    <a:srgbClr val="000000">
                      <a:alpha val="43137"/>
                    </a:srgbClr>
                  </a:outerShdw>
                </a:effectLst>
                <a:cs typeface="Times New Roman" panose="02020603050405020304" pitchFamily="18" charset="0"/>
              </a:rPr>
              <a:t>Symbolique</a:t>
            </a:r>
            <a:r>
              <a:rPr lang="fr-FR" sz="1800" b="1" i="1" noProof="1">
                <a:effectLst>
                  <a:outerShdw blurRad="38100" dist="38100" dir="2700000" algn="tl">
                    <a:srgbClr val="000000">
                      <a:alpha val="43137"/>
                    </a:srgbClr>
                  </a:outerShdw>
                </a:effectLst>
                <a:cs typeface="Times New Roman" panose="02020603050405020304" pitchFamily="18" charset="0"/>
              </a:rPr>
              <a:t>)</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C65482-1FE6-44A8-995F-4206456D05A7}"/>
                  </a:ext>
                </a:extLst>
              </p:cNvPr>
              <p:cNvSpPr txBox="1"/>
              <p:nvPr>
                <p:custDataLst>
                  <p:tags r:id="rId4"/>
                </p:custDataLst>
              </p:nvPr>
            </p:nvSpPr>
            <p:spPr>
              <a:xfrm>
                <a:off x="761249" y="2021835"/>
                <a:ext cx="10871951" cy="3403304"/>
              </a:xfrm>
              <a:prstGeom prst="rect">
                <a:avLst/>
              </a:prstGeom>
              <a:noFill/>
            </p:spPr>
            <p:txBody>
              <a:bodyPr wrap="square">
                <a:spAutoFit/>
              </a:bodyPr>
              <a:lstStyle/>
              <a:p>
                <a:pPr marL="0" marR="0">
                  <a:lnSpc>
                    <a:spcPct val="130000"/>
                  </a:lnSpc>
                  <a:spcBef>
                    <a:spcPts val="0"/>
                  </a:spcBef>
                  <a:spcAft>
                    <a:spcPts val="0"/>
                  </a:spcAft>
                </a:pPr>
                <a:r>
                  <a:rPr lang="fr-FR" sz="1800" dirty="0">
                    <a:effectLst/>
                    <a:ea typeface="Times New Roman" panose="02020603050405020304" pitchFamily="18" charset="0"/>
                    <a:cs typeface="Times-Roman"/>
                  </a:rPr>
                  <a:t>Le calcul de l’information de l’ensemble des valeurs est effectué de la manière suivante :   </a:t>
                </a:r>
                <a:endParaRPr lang="en-US" sz="1800" dirty="0">
                  <a:effectLst/>
                  <a:ea typeface="Times New Roman" panose="02020603050405020304" pitchFamily="18" charset="0"/>
                  <a:cs typeface="Arial" panose="020B0604020202020204" pitchFamily="34" charset="0"/>
                </a:endParaRPr>
              </a:p>
              <a:p>
                <a:pPr marL="0" marR="0">
                  <a:lnSpc>
                    <a:spcPct val="130000"/>
                  </a:lnSpc>
                  <a:spcBef>
                    <a:spcPts val="0"/>
                  </a:spcBef>
                  <a:spcAft>
                    <a:spcPts val="0"/>
                  </a:spcAft>
                </a:pPr>
                <a:r>
                  <a:rPr lang="en-US" sz="1800" dirty="0">
                    <a:effectLst/>
                    <a:ea typeface="Times New Roman" panose="02020603050405020304" pitchFamily="18" charset="0"/>
                    <a:cs typeface="Times-Roman"/>
                  </a:rPr>
                  <a:t>I</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Roman"/>
                      </a:rPr>
                      <m:t>𝑛𝑓</m:t>
                    </m:r>
                    <m:sSub>
                      <m:sSubPr>
                        <m:ctrlPr>
                          <a:rPr lang="en-US" sz="1800" i="1">
                            <a:effectLst/>
                            <a:latin typeface="Cambria Math" panose="02040503050406030204" pitchFamily="18" charset="0"/>
                            <a:ea typeface="Times New Roman" panose="02020603050405020304" pitchFamily="18" charset="0"/>
                            <a:cs typeface="Times-Roman"/>
                          </a:rPr>
                        </m:ctrlPr>
                      </m:sSubPr>
                      <m:e>
                        <m:r>
                          <a:rPr lang="en-US" sz="1800" i="1">
                            <a:effectLst/>
                            <a:latin typeface="Cambria Math" panose="02040503050406030204" pitchFamily="18" charset="0"/>
                            <a:ea typeface="Times New Roman" panose="02020603050405020304" pitchFamily="18" charset="0"/>
                            <a:cs typeface="Times-Roman"/>
                          </a:rPr>
                          <m:t>𝑜</m:t>
                        </m:r>
                      </m:e>
                      <m:sub>
                        <m:r>
                          <a:rPr lang="en-US" sz="1800" i="1">
                            <a:effectLst/>
                            <a:latin typeface="Cambria Math" panose="02040503050406030204" pitchFamily="18" charset="0"/>
                            <a:ea typeface="Times New Roman" panose="02020603050405020304" pitchFamily="18" charset="0"/>
                            <a:cs typeface="Times-Roman"/>
                          </a:rPr>
                          <m:t>𝑎𝑣𝑎𝑛𝑡</m:t>
                        </m:r>
                      </m:sub>
                    </m:sSub>
                    <m:d>
                      <m:dPr>
                        <m:ctrlPr>
                          <a:rPr lang="en-US" sz="1800" i="1">
                            <a:effectLst/>
                            <a:latin typeface="Cambria Math" panose="02040503050406030204" pitchFamily="18" charset="0"/>
                            <a:ea typeface="Times New Roman" panose="02020603050405020304" pitchFamily="18" charset="0"/>
                            <a:cs typeface="Times-Roman"/>
                          </a:rPr>
                        </m:ctrlPr>
                      </m:dPr>
                      <m:e>
                        <m:r>
                          <a:rPr lang="en-US" sz="1800" i="1">
                            <a:effectLst/>
                            <a:latin typeface="Cambria Math" panose="02040503050406030204" pitchFamily="18" charset="0"/>
                            <a:ea typeface="Times New Roman" panose="02020603050405020304" pitchFamily="18" charset="0"/>
                            <a:cs typeface="Times-Roman"/>
                          </a:rPr>
                          <m:t>𝑆</m:t>
                        </m:r>
                      </m:e>
                    </m:d>
                    <m:r>
                      <a:rPr lang="en-US" sz="1800" i="1">
                        <a:effectLst/>
                        <a:latin typeface="Cambria Math" panose="02040503050406030204" pitchFamily="18" charset="0"/>
                        <a:ea typeface="Times New Roman" panose="02020603050405020304" pitchFamily="18" charset="0"/>
                        <a:cs typeface="Times-Roman"/>
                      </a:rPr>
                      <m:t>=</m:t>
                    </m:r>
                    <m:r>
                      <a:rPr lang="en-US" sz="1800" i="1">
                        <a:effectLst/>
                        <a:latin typeface="Cambria Math" panose="02040503050406030204" pitchFamily="18" charset="0"/>
                        <a:ea typeface="Times New Roman" panose="02020603050405020304" pitchFamily="18" charset="0"/>
                        <a:cs typeface="Times-Roman"/>
                      </a:rPr>
                      <m:t>𝐼𝑛𝑓𝑜</m:t>
                    </m:r>
                    <m:r>
                      <a:rPr lang="en-US" sz="1800" i="1">
                        <a:effectLst/>
                        <a:latin typeface="Cambria Math" panose="02040503050406030204" pitchFamily="18" charset="0"/>
                        <a:ea typeface="Times New Roman" panose="02020603050405020304" pitchFamily="18" charset="0"/>
                        <a:cs typeface="Times-Roman"/>
                      </a:rPr>
                      <m:t>(9,5)</m:t>
                    </m:r>
                    <m:r>
                      <m:rPr>
                        <m:nor/>
                      </m:rPr>
                      <a:rPr lang="fr-FR" sz="1800" i="1">
                        <a:effectLst/>
                        <a:ea typeface="Times New Roman" panose="02020603050405020304" pitchFamily="18" charset="0"/>
                        <a:cs typeface="Times-Roman"/>
                      </a:rPr>
                      <m:t> </m:t>
                    </m:r>
                    <m:r>
                      <m:rPr>
                        <m:nor/>
                      </m:rPr>
                      <a:rPr lang="fr-FR" sz="1800">
                        <a:effectLst/>
                        <a:ea typeface="Times New Roman" panose="02020603050405020304" pitchFamily="18" charset="0"/>
                        <a:cs typeface="Times-Roman"/>
                      </a:rPr>
                      <m:t>=</m:t>
                    </m:r>
                    <m:r>
                      <a:rPr lang="en-US" sz="1800" i="1">
                        <a:effectLst/>
                        <a:latin typeface="Cambria Math" panose="02040503050406030204" pitchFamily="18" charset="0"/>
                        <a:ea typeface="Times New Roman" panose="02020603050405020304" pitchFamily="18" charset="0"/>
                        <a:cs typeface="Times-Roman"/>
                      </a:rPr>
                      <m:t>−</m:t>
                    </m:r>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9</m:t>
                        </m:r>
                      </m:num>
                      <m:den>
                        <m:r>
                          <a:rPr lang="en-US" sz="1800" i="1">
                            <a:effectLst/>
                            <a:latin typeface="Cambria Math" panose="02040503050406030204" pitchFamily="18" charset="0"/>
                            <a:ea typeface="Times New Roman" panose="02020603050405020304" pitchFamily="18" charset="0"/>
                            <a:cs typeface="Times-Roman"/>
                          </a:rPr>
                          <m:t>14</m:t>
                        </m:r>
                      </m:den>
                    </m:f>
                  </m:oMath>
                </a14:m>
                <a:r>
                  <a:rPr lang="fr-FR" sz="1800" dirty="0">
                    <a:effectLst/>
                    <a:ea typeface="Times New Roman" panose="02020603050405020304" pitchFamily="18" charset="0"/>
                    <a:cs typeface="Times-Roman"/>
                  </a:rPr>
                  <a:t> log (</a:t>
                </a:r>
                <a14:m>
                  <m:oMath xmlns:m="http://schemas.openxmlformats.org/officeDocument/2006/math">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9</m:t>
                        </m:r>
                      </m:num>
                      <m:den>
                        <m:r>
                          <a:rPr lang="en-US" sz="1800" i="1">
                            <a:effectLst/>
                            <a:latin typeface="Cambria Math" panose="02040503050406030204" pitchFamily="18" charset="0"/>
                            <a:ea typeface="Times New Roman" panose="02020603050405020304" pitchFamily="18" charset="0"/>
                            <a:cs typeface="Times-Roman"/>
                          </a:rPr>
                          <m:t>14</m:t>
                        </m:r>
                      </m:den>
                    </m:f>
                    <m:r>
                      <a:rPr lang="en-US" sz="1800">
                        <a:effectLst/>
                        <a:latin typeface="Cambria Math" panose="02040503050406030204" pitchFamily="18" charset="0"/>
                        <a:ea typeface="Times New Roman" panose="02020603050405020304" pitchFamily="18" charset="0"/>
                        <a:cs typeface="Times-Roman"/>
                      </a:rPr>
                      <m:t>)</m:t>
                    </m:r>
                    <m:r>
                      <a:rPr lang="en-US" sz="1800" i="1">
                        <a:effectLst/>
                        <a:latin typeface="Cambria Math" panose="02040503050406030204" pitchFamily="18" charset="0"/>
                        <a:ea typeface="Times New Roman" panose="02020603050405020304" pitchFamily="18" charset="0"/>
                        <a:cs typeface="Times-Roman"/>
                      </a:rPr>
                      <m:t>−</m:t>
                    </m:r>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5</m:t>
                        </m:r>
                      </m:num>
                      <m:den>
                        <m:r>
                          <a:rPr lang="en-US" sz="1800" i="1">
                            <a:effectLst/>
                            <a:latin typeface="Cambria Math" panose="02040503050406030204" pitchFamily="18" charset="0"/>
                            <a:ea typeface="Times New Roman" panose="02020603050405020304" pitchFamily="18" charset="0"/>
                            <a:cs typeface="Times-Roman"/>
                          </a:rPr>
                          <m:t>14</m:t>
                        </m:r>
                      </m:den>
                    </m:f>
                    <m:r>
                      <m:rPr>
                        <m:nor/>
                      </m:rPr>
                      <a:rPr lang="fr-FR" sz="1800" i="1">
                        <a:effectLst/>
                        <a:ea typeface="Times New Roman" panose="02020603050405020304" pitchFamily="18" charset="0"/>
                        <a:cs typeface="Times-Roman"/>
                      </a:rPr>
                      <m:t> </m:t>
                    </m:r>
                    <m:r>
                      <m:rPr>
                        <m:nor/>
                      </m:rPr>
                      <a:rPr lang="fr-FR" sz="1800">
                        <a:effectLst/>
                        <a:ea typeface="Times New Roman" panose="02020603050405020304" pitchFamily="18" charset="0"/>
                        <a:cs typeface="Times-Roman"/>
                      </a:rPr>
                      <m:t>log</m:t>
                    </m:r>
                    <m:r>
                      <m:rPr>
                        <m:nor/>
                      </m:rPr>
                      <a:rPr lang="fr-FR" sz="1800">
                        <a:effectLst/>
                        <a:ea typeface="Times New Roman" panose="02020603050405020304" pitchFamily="18" charset="0"/>
                        <a:cs typeface="Times-Roman"/>
                      </a:rPr>
                      <m:t> (</m:t>
                    </m:r>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5</m:t>
                        </m:r>
                      </m:num>
                      <m:den>
                        <m:r>
                          <a:rPr lang="en-US" sz="1800" i="1">
                            <a:effectLst/>
                            <a:latin typeface="Cambria Math" panose="02040503050406030204" pitchFamily="18" charset="0"/>
                            <a:ea typeface="Times New Roman" panose="02020603050405020304" pitchFamily="18" charset="0"/>
                            <a:cs typeface="Times-Roman"/>
                          </a:rPr>
                          <m:t>14</m:t>
                        </m:r>
                      </m:den>
                    </m:f>
                    <m:r>
                      <a:rPr lang="en-US" sz="1800">
                        <a:effectLst/>
                        <a:latin typeface="Cambria Math" panose="02040503050406030204" pitchFamily="18" charset="0"/>
                        <a:ea typeface="Times New Roman" panose="02020603050405020304" pitchFamily="18" charset="0"/>
                        <a:cs typeface="Times-Roman"/>
                      </a:rPr>
                      <m:t>)=0.940</m:t>
                    </m:r>
                    <m:r>
                      <a:rPr lang="en-US" sz="1800" i="1">
                        <a:effectLst/>
                        <a:latin typeface="Cambria Math" panose="02040503050406030204" pitchFamily="18" charset="0"/>
                        <a:ea typeface="Times New Roman" panose="02020603050405020304" pitchFamily="18" charset="0"/>
                        <a:cs typeface="Times-Roman"/>
                      </a:rPr>
                      <m:t>  </m:t>
                    </m:r>
                    <m:r>
                      <m:rPr>
                        <m:sty m:val="p"/>
                      </m:rPr>
                      <a:rPr lang="en-US" sz="1800">
                        <a:effectLst/>
                        <a:latin typeface="Cambria Math" panose="02040503050406030204" pitchFamily="18" charset="0"/>
                        <a:ea typeface="Times New Roman" panose="02020603050405020304" pitchFamily="18" charset="0"/>
                        <a:cs typeface="Times-Roman"/>
                      </a:rPr>
                      <m:t>bits</m:t>
                    </m:r>
                  </m:oMath>
                </a14:m>
                <a:endParaRPr lang="en-US" sz="1800" dirty="0">
                  <a:effectLst/>
                  <a:ea typeface="Times New Roman" panose="02020603050405020304" pitchFamily="18" charset="0"/>
                  <a:cs typeface="Arial" panose="020B0604020202020204" pitchFamily="34" charset="0"/>
                </a:endParaRPr>
              </a:p>
              <a:p>
                <a:pPr marL="0" marR="0">
                  <a:lnSpc>
                    <a:spcPct val="130000"/>
                  </a:lnSpc>
                  <a:spcBef>
                    <a:spcPts val="0"/>
                  </a:spcBef>
                  <a:spcAft>
                    <a:spcPts val="0"/>
                  </a:spcAft>
                </a:pPr>
                <a:r>
                  <a:rPr lang="en-US" sz="1800" dirty="0">
                    <a:effectLst/>
                    <a:ea typeface="Times New Roman" panose="02020603050405020304" pitchFamily="18" charset="0"/>
                    <a:cs typeface="Times-Roman"/>
                  </a:rPr>
                  <a:t>I</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Roman"/>
                      </a:rPr>
                      <m:t>𝑛𝑓𝑜</m:t>
                    </m:r>
                    <m:d>
                      <m:dPr>
                        <m:ctrlPr>
                          <a:rPr lang="en-US" sz="1800" i="1">
                            <a:effectLst/>
                            <a:latin typeface="Cambria Math" panose="02040503050406030204" pitchFamily="18" charset="0"/>
                            <a:ea typeface="Times New Roman" panose="02020603050405020304" pitchFamily="18" charset="0"/>
                            <a:cs typeface="Times-Roman"/>
                          </a:rPr>
                        </m:ctrlPr>
                      </m:dPr>
                      <m:e>
                        <m:r>
                          <a:rPr lang="en-US" sz="1800" i="1">
                            <a:effectLst/>
                            <a:latin typeface="Cambria Math" panose="02040503050406030204" pitchFamily="18" charset="0"/>
                            <a:ea typeface="Times New Roman" panose="02020603050405020304" pitchFamily="18" charset="0"/>
                            <a:cs typeface="Times-Roman"/>
                          </a:rPr>
                          <m:t>2,3</m:t>
                        </m:r>
                      </m:e>
                    </m:d>
                  </m:oMath>
                </a14:m>
                <a:r>
                  <a:rPr lang="fr-FR" sz="1800" dirty="0">
                    <a:effectLst/>
                    <a:ea typeface="Times New Roman" panose="02020603050405020304" pitchFamily="18" charset="0"/>
                    <a:cs typeface="Times-Roman"/>
                  </a:rPr>
                  <a:t> =</a:t>
                </a:r>
                <a:r>
                  <a:rPr lang="en-US" sz="1800" dirty="0">
                    <a:effectLst/>
                    <a:ea typeface="Times New Roman" panose="02020603050405020304" pitchFamily="18" charset="0"/>
                    <a:cs typeface="Times-Roman"/>
                  </a:rPr>
                  <a:t>I</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Roman"/>
                      </a:rPr>
                      <m:t>𝑛𝑓𝑜</m:t>
                    </m:r>
                    <m:d>
                      <m:dPr>
                        <m:ctrlPr>
                          <a:rPr lang="en-US" sz="1800" i="1">
                            <a:effectLst/>
                            <a:latin typeface="Cambria Math" panose="02040503050406030204" pitchFamily="18" charset="0"/>
                            <a:ea typeface="Times New Roman" panose="02020603050405020304" pitchFamily="18" charset="0"/>
                            <a:cs typeface="Times-Roman"/>
                          </a:rPr>
                        </m:ctrlPr>
                      </m:dPr>
                      <m:e>
                        <m:r>
                          <a:rPr lang="en-US" sz="1800" i="1">
                            <a:effectLst/>
                            <a:latin typeface="Cambria Math" panose="02040503050406030204" pitchFamily="18" charset="0"/>
                            <a:ea typeface="Times New Roman" panose="02020603050405020304" pitchFamily="18" charset="0"/>
                            <a:cs typeface="Times-Roman"/>
                          </a:rPr>
                          <m:t>3,2</m:t>
                        </m:r>
                      </m:e>
                    </m:d>
                    <m:r>
                      <a:rPr lang="en-US" sz="1800" i="1">
                        <a:effectLst/>
                        <a:latin typeface="Cambria Math" panose="02040503050406030204" pitchFamily="18" charset="0"/>
                        <a:ea typeface="Times New Roman" panose="02020603050405020304" pitchFamily="18" charset="0"/>
                        <a:cs typeface="Times-Roman"/>
                      </a:rPr>
                      <m:t>= −</m:t>
                    </m:r>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2</m:t>
                        </m:r>
                      </m:num>
                      <m:den>
                        <m:r>
                          <a:rPr lang="en-US" sz="1800" i="1">
                            <a:effectLst/>
                            <a:latin typeface="Cambria Math" panose="02040503050406030204" pitchFamily="18" charset="0"/>
                            <a:ea typeface="Times New Roman" panose="02020603050405020304" pitchFamily="18" charset="0"/>
                            <a:cs typeface="Times-Roman"/>
                          </a:rPr>
                          <m:t>5</m:t>
                        </m:r>
                      </m:den>
                    </m:f>
                  </m:oMath>
                </a14:m>
                <a:r>
                  <a:rPr lang="fr-FR" sz="1800" dirty="0">
                    <a:effectLst/>
                    <a:ea typeface="Times New Roman" panose="02020603050405020304" pitchFamily="18" charset="0"/>
                    <a:cs typeface="Times-Roman"/>
                  </a:rPr>
                  <a:t> log (</a:t>
                </a:r>
                <a14:m>
                  <m:oMath xmlns:m="http://schemas.openxmlformats.org/officeDocument/2006/math">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2</m:t>
                        </m:r>
                      </m:num>
                      <m:den>
                        <m:r>
                          <a:rPr lang="en-US" sz="1800" i="1">
                            <a:effectLst/>
                            <a:latin typeface="Cambria Math" panose="02040503050406030204" pitchFamily="18" charset="0"/>
                            <a:ea typeface="Times New Roman" panose="02020603050405020304" pitchFamily="18" charset="0"/>
                            <a:cs typeface="Times-Roman"/>
                          </a:rPr>
                          <m:t>5</m:t>
                        </m:r>
                      </m:den>
                    </m:f>
                    <m:r>
                      <a:rPr lang="en-US" sz="1800">
                        <a:effectLst/>
                        <a:latin typeface="Cambria Math" panose="02040503050406030204" pitchFamily="18" charset="0"/>
                        <a:ea typeface="Times New Roman" panose="02020603050405020304" pitchFamily="18" charset="0"/>
                        <a:cs typeface="Times-Roman"/>
                      </a:rPr>
                      <m:t>)</m:t>
                    </m:r>
                    <m:r>
                      <a:rPr lang="en-US" sz="1800" i="1">
                        <a:effectLst/>
                        <a:latin typeface="Cambria Math" panose="02040503050406030204" pitchFamily="18" charset="0"/>
                        <a:ea typeface="Times New Roman" panose="02020603050405020304" pitchFamily="18" charset="0"/>
                        <a:cs typeface="Times-Roman"/>
                      </a:rPr>
                      <m:t>−</m:t>
                    </m:r>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3</m:t>
                        </m:r>
                      </m:num>
                      <m:den>
                        <m:r>
                          <a:rPr lang="en-US" sz="1800" i="1">
                            <a:effectLst/>
                            <a:latin typeface="Cambria Math" panose="02040503050406030204" pitchFamily="18" charset="0"/>
                            <a:ea typeface="Times New Roman" panose="02020603050405020304" pitchFamily="18" charset="0"/>
                            <a:cs typeface="Times-Roman"/>
                          </a:rPr>
                          <m:t>5</m:t>
                        </m:r>
                      </m:den>
                    </m:f>
                    <m:r>
                      <m:rPr>
                        <m:nor/>
                      </m:rPr>
                      <a:rPr lang="fr-FR" sz="1800" i="1">
                        <a:effectLst/>
                        <a:ea typeface="Times New Roman" panose="02020603050405020304" pitchFamily="18" charset="0"/>
                        <a:cs typeface="Times-Roman"/>
                      </a:rPr>
                      <m:t> </m:t>
                    </m:r>
                    <m:r>
                      <m:rPr>
                        <m:nor/>
                      </m:rPr>
                      <a:rPr lang="fr-FR" sz="1800">
                        <a:effectLst/>
                        <a:ea typeface="Times New Roman" panose="02020603050405020304" pitchFamily="18" charset="0"/>
                        <a:cs typeface="Times-Roman"/>
                      </a:rPr>
                      <m:t>log</m:t>
                    </m:r>
                    <m:r>
                      <m:rPr>
                        <m:nor/>
                      </m:rPr>
                      <a:rPr lang="fr-FR" sz="1800">
                        <a:effectLst/>
                        <a:ea typeface="Times New Roman" panose="02020603050405020304" pitchFamily="18" charset="0"/>
                        <a:cs typeface="Times-Roman"/>
                      </a:rPr>
                      <m:t> (</m:t>
                    </m:r>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3</m:t>
                        </m:r>
                      </m:num>
                      <m:den>
                        <m:r>
                          <a:rPr lang="en-US" sz="1800" i="1">
                            <a:effectLst/>
                            <a:latin typeface="Cambria Math" panose="02040503050406030204" pitchFamily="18" charset="0"/>
                            <a:ea typeface="Times New Roman" panose="02020603050405020304" pitchFamily="18" charset="0"/>
                            <a:cs typeface="Times-Roman"/>
                          </a:rPr>
                          <m:t>5</m:t>
                        </m:r>
                      </m:den>
                    </m:f>
                    <m:r>
                      <a:rPr lang="en-US" sz="1800">
                        <a:effectLst/>
                        <a:latin typeface="Cambria Math" panose="02040503050406030204" pitchFamily="18" charset="0"/>
                        <a:ea typeface="Times New Roman" panose="02020603050405020304" pitchFamily="18" charset="0"/>
                        <a:cs typeface="Times-Roman"/>
                      </a:rPr>
                      <m:t>)</m:t>
                    </m:r>
                  </m:oMath>
                </a14:m>
                <a:r>
                  <a:rPr lang="en-US" sz="1800" dirty="0">
                    <a:effectLst/>
                    <a:ea typeface="Times New Roman" panose="02020603050405020304" pitchFamily="18" charset="0"/>
                    <a:cs typeface="Times-Roman"/>
                  </a:rPr>
                  <a:t> = 0.971 bits</a:t>
                </a:r>
                <a:endParaRPr lang="en-US" sz="1800" dirty="0">
                  <a:effectLst/>
                  <a:ea typeface="Times New Roman" panose="02020603050405020304" pitchFamily="18" charset="0"/>
                  <a:cs typeface="Arial" panose="020B0604020202020204" pitchFamily="34" charset="0"/>
                </a:endParaRPr>
              </a:p>
              <a:p>
                <a:pPr marL="0" marR="0">
                  <a:lnSpc>
                    <a:spcPct val="130000"/>
                  </a:lnSpc>
                  <a:spcBef>
                    <a:spcPts val="0"/>
                  </a:spcBef>
                  <a:spcAft>
                    <a:spcPts val="0"/>
                  </a:spcAft>
                </a:pPr>
                <a:r>
                  <a:rPr lang="en-US" sz="1800" dirty="0">
                    <a:effectLst/>
                    <a:ea typeface="Times New Roman" panose="02020603050405020304" pitchFamily="18" charset="0"/>
                    <a:cs typeface="Times-Roman"/>
                  </a:rPr>
                  <a:t>I</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Roman"/>
                      </a:rPr>
                      <m:t>𝑛𝑓𝑜</m:t>
                    </m:r>
                    <m:r>
                      <m:rPr>
                        <m:nor/>
                      </m:rPr>
                      <a:rPr lang="fr-FR" sz="1800" i="1">
                        <a:effectLst/>
                        <a:ea typeface="Times New Roman" panose="02020603050405020304" pitchFamily="18" charset="0"/>
                        <a:cs typeface="Times-Roman"/>
                      </a:rPr>
                      <m:t>(2,2) = </m:t>
                    </m:r>
                    <m:r>
                      <m:rPr>
                        <m:nor/>
                      </m:rPr>
                      <a:rPr lang="fr-FR" sz="1800" i="1">
                        <a:effectLst/>
                        <a:ea typeface="Times New Roman" panose="02020603050405020304" pitchFamily="18" charset="0"/>
                        <a:cs typeface="Times-Roman"/>
                      </a:rPr>
                      <m:t>info</m:t>
                    </m:r>
                    <m:r>
                      <m:rPr>
                        <m:nor/>
                      </m:rPr>
                      <a:rPr lang="fr-FR" sz="1800" i="1">
                        <a:effectLst/>
                        <a:ea typeface="Times New Roman" panose="02020603050405020304" pitchFamily="18" charset="0"/>
                        <a:cs typeface="Times-Roman"/>
                      </a:rPr>
                      <m:t> (3,3) = 1</m:t>
                    </m:r>
                  </m:oMath>
                </a14:m>
                <a:r>
                  <a:rPr lang="en-US" sz="1800" dirty="0">
                    <a:effectLst/>
                    <a:ea typeface="Times New Roman" panose="02020603050405020304" pitchFamily="18" charset="0"/>
                    <a:cs typeface="Times-Roman"/>
                  </a:rPr>
                  <a:t> bits</a:t>
                </a:r>
                <a:endParaRPr lang="en-US" sz="1800" dirty="0">
                  <a:effectLst/>
                  <a:ea typeface="Times New Roman" panose="02020603050405020304" pitchFamily="18" charset="0"/>
                  <a:cs typeface="Arial" panose="020B0604020202020204" pitchFamily="34" charset="0"/>
                </a:endParaRPr>
              </a:p>
              <a:p>
                <a:pPr marL="0" marR="0">
                  <a:lnSpc>
                    <a:spcPct val="130000"/>
                  </a:lnSpc>
                  <a:spcBef>
                    <a:spcPts val="0"/>
                  </a:spcBef>
                  <a:spcAft>
                    <a:spcPts val="0"/>
                  </a:spcAft>
                </a:pPr>
                <a:r>
                  <a:rPr lang="en-US" sz="1800" dirty="0">
                    <a:effectLst/>
                    <a:ea typeface="Times New Roman" panose="02020603050405020304" pitchFamily="18" charset="0"/>
                    <a:cs typeface="Times-Roman"/>
                  </a:rPr>
                  <a:t>I</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Roman"/>
                      </a:rPr>
                      <m:t>𝑛𝑓𝑜</m:t>
                    </m:r>
                  </m:oMath>
                </a14:m>
                <a:r>
                  <a:rPr lang="fr-FR" sz="1800" i="1" dirty="0">
                    <a:effectLst/>
                    <a:ea typeface="Times New Roman" panose="02020603050405020304" pitchFamily="18" charset="0"/>
                    <a:cs typeface="Times-Roman"/>
                  </a:rPr>
                  <a:t>(4,0) = 0 bits</a:t>
                </a:r>
                <a:endParaRPr lang="en-US" sz="1800" dirty="0">
                  <a:effectLst/>
                  <a:ea typeface="Times New Roman" panose="02020603050405020304" pitchFamily="18" charset="0"/>
                  <a:cs typeface="Arial" panose="020B0604020202020204" pitchFamily="34" charset="0"/>
                </a:endParaRPr>
              </a:p>
              <a:p>
                <a:pPr marL="0" marR="0">
                  <a:lnSpc>
                    <a:spcPct val="130000"/>
                  </a:lnSpc>
                  <a:spcBef>
                    <a:spcPts val="0"/>
                  </a:spcBef>
                  <a:spcAft>
                    <a:spcPts val="0"/>
                  </a:spcAft>
                </a:pPr>
                <a:r>
                  <a:rPr lang="en-US" sz="1800" dirty="0">
                    <a:effectLst/>
                    <a:ea typeface="Times New Roman" panose="02020603050405020304" pitchFamily="18" charset="0"/>
                    <a:cs typeface="Times-Roman"/>
                  </a:rPr>
                  <a:t>I</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Roman"/>
                      </a:rPr>
                      <m:t>𝑛𝑓𝑜</m:t>
                    </m:r>
                  </m:oMath>
                </a14:m>
                <a:r>
                  <a:rPr lang="fr-FR" sz="1800" i="1" dirty="0">
                    <a:effectLst/>
                    <a:ea typeface="Times New Roman" panose="02020603050405020304" pitchFamily="18" charset="0"/>
                    <a:cs typeface="Times-Roman"/>
                  </a:rPr>
                  <a:t>(4,2) = Info (2,1) = 0.918 bits</a:t>
                </a:r>
                <a:endParaRPr lang="en-US" sz="1800" dirty="0">
                  <a:effectLst/>
                  <a:ea typeface="Times New Roman" panose="02020603050405020304" pitchFamily="18" charset="0"/>
                  <a:cs typeface="Arial" panose="020B0604020202020204" pitchFamily="34" charset="0"/>
                </a:endParaRPr>
              </a:p>
              <a:p>
                <a:pPr marL="0" marR="0">
                  <a:lnSpc>
                    <a:spcPct val="130000"/>
                  </a:lnSpc>
                  <a:spcBef>
                    <a:spcPts val="0"/>
                  </a:spcBef>
                  <a:spcAft>
                    <a:spcPts val="0"/>
                  </a:spcAft>
                </a:pPr>
                <a:r>
                  <a:rPr lang="en-US" sz="1800" dirty="0">
                    <a:effectLst/>
                    <a:ea typeface="Times New Roman" panose="02020603050405020304" pitchFamily="18" charset="0"/>
                    <a:cs typeface="Times-Roman"/>
                  </a:rPr>
                  <a:t>I</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Roman"/>
                      </a:rPr>
                      <m:t>𝑛𝑓𝑜</m:t>
                    </m:r>
                  </m:oMath>
                </a14:m>
                <a:r>
                  <a:rPr lang="fr-FR" sz="1800" i="1" dirty="0">
                    <a:effectLst/>
                    <a:ea typeface="Times New Roman" panose="02020603050405020304" pitchFamily="18" charset="0"/>
                    <a:cs typeface="Times-Roman"/>
                  </a:rPr>
                  <a:t>(6,2) = Info (3,1) = 0.811 bits</a:t>
                </a:r>
                <a:endParaRPr lang="en-US" sz="1800" dirty="0">
                  <a:effectLst/>
                  <a:ea typeface="Times New Roman" panose="02020603050405020304" pitchFamily="18" charset="0"/>
                  <a:cs typeface="Arial" panose="020B0604020202020204" pitchFamily="34" charset="0"/>
                </a:endParaRPr>
              </a:p>
              <a:p>
                <a:pPr marL="0" marR="0">
                  <a:lnSpc>
                    <a:spcPct val="130000"/>
                  </a:lnSpc>
                  <a:spcBef>
                    <a:spcPts val="0"/>
                  </a:spcBef>
                  <a:spcAft>
                    <a:spcPts val="0"/>
                  </a:spcAft>
                </a:pPr>
                <a:r>
                  <a:rPr lang="en-US" sz="1800">
                    <a:effectLst/>
                    <a:ea typeface="Times New Roman" panose="02020603050405020304" pitchFamily="18" charset="0"/>
                    <a:cs typeface="Times-Roman"/>
                  </a:rPr>
                  <a:t>I</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Roman"/>
                      </a:rPr>
                      <m:t>𝑛𝑓𝑜</m:t>
                    </m:r>
                  </m:oMath>
                </a14:m>
                <a:r>
                  <a:rPr lang="fr-FR" sz="1800" i="1" dirty="0">
                    <a:effectLst/>
                    <a:ea typeface="Times New Roman" panose="02020603050405020304" pitchFamily="18" charset="0"/>
                    <a:cs typeface="Times-Roman"/>
                  </a:rPr>
                  <a:t>(</a:t>
                </a:r>
                <a:r>
                  <a:rPr lang="fr-FR" sz="1800" i="1" dirty="0" err="1">
                    <a:effectLst/>
                    <a:ea typeface="Times New Roman" panose="02020603050405020304" pitchFamily="18" charset="0"/>
                    <a:cs typeface="Times-Roman"/>
                  </a:rPr>
                  <a:t>outlook</a:t>
                </a:r>
                <a:r>
                  <a:rPr lang="fr-FR" sz="1800" i="1" dirty="0">
                    <a:effectLst/>
                    <a:ea typeface="Times New Roman" panose="02020603050405020304" pitchFamily="18" charset="0"/>
                    <a:cs typeface="Times-Roman"/>
                  </a:rPr>
                  <a:t>) = Info ([2,3], [4,0], [3,2]) = </a:t>
                </a:r>
                <a14:m>
                  <m:oMath xmlns:m="http://schemas.openxmlformats.org/officeDocument/2006/math">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5</m:t>
                        </m:r>
                      </m:num>
                      <m:den>
                        <m:r>
                          <a:rPr lang="en-US" sz="1800" i="1">
                            <a:effectLst/>
                            <a:latin typeface="Cambria Math" panose="02040503050406030204" pitchFamily="18" charset="0"/>
                            <a:ea typeface="Times New Roman" panose="02020603050405020304" pitchFamily="18" charset="0"/>
                            <a:cs typeface="Times-Roman"/>
                          </a:rPr>
                          <m:t>14</m:t>
                        </m:r>
                      </m:den>
                    </m:f>
                  </m:oMath>
                </a14:m>
                <a:r>
                  <a:rPr lang="fr-FR" sz="1800" i="1" dirty="0">
                    <a:effectLst/>
                    <a:ea typeface="Times New Roman" panose="02020603050405020304" pitchFamily="18" charset="0"/>
                    <a:cs typeface="Times-Roman"/>
                  </a:rPr>
                  <a:t> Info (2,3) + </a:t>
                </a:r>
                <a14:m>
                  <m:oMath xmlns:m="http://schemas.openxmlformats.org/officeDocument/2006/math">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4</m:t>
                        </m:r>
                      </m:num>
                      <m:den>
                        <m:r>
                          <a:rPr lang="en-US" sz="1800" i="1">
                            <a:effectLst/>
                            <a:latin typeface="Cambria Math" panose="02040503050406030204" pitchFamily="18" charset="0"/>
                            <a:ea typeface="Times New Roman" panose="02020603050405020304" pitchFamily="18" charset="0"/>
                            <a:cs typeface="Times-Roman"/>
                          </a:rPr>
                          <m:t>14</m:t>
                        </m:r>
                      </m:den>
                    </m:f>
                  </m:oMath>
                </a14:m>
                <a:r>
                  <a:rPr lang="fr-FR" sz="1800" i="1" dirty="0">
                    <a:effectLst/>
                    <a:ea typeface="Times New Roman" panose="02020603050405020304" pitchFamily="18" charset="0"/>
                    <a:cs typeface="Times-Roman"/>
                  </a:rPr>
                  <a:t> Info (2,3) + </a:t>
                </a:r>
                <a14:m>
                  <m:oMath xmlns:m="http://schemas.openxmlformats.org/officeDocument/2006/math">
                    <m:f>
                      <m:fPr>
                        <m:ctrlPr>
                          <a:rPr lang="en-US" sz="1800" i="1">
                            <a:effectLst/>
                            <a:latin typeface="Cambria Math" panose="02040503050406030204" pitchFamily="18" charset="0"/>
                            <a:ea typeface="Times New Roman" panose="02020603050405020304" pitchFamily="18" charset="0"/>
                            <a:cs typeface="Times-Roman"/>
                          </a:rPr>
                        </m:ctrlPr>
                      </m:fPr>
                      <m:num>
                        <m:r>
                          <a:rPr lang="en-US" sz="1800" i="1">
                            <a:effectLst/>
                            <a:latin typeface="Cambria Math" panose="02040503050406030204" pitchFamily="18" charset="0"/>
                            <a:ea typeface="Times New Roman" panose="02020603050405020304" pitchFamily="18" charset="0"/>
                            <a:cs typeface="Times-Roman"/>
                          </a:rPr>
                          <m:t>5</m:t>
                        </m:r>
                      </m:num>
                      <m:den>
                        <m:r>
                          <a:rPr lang="en-US" sz="1800" i="1">
                            <a:effectLst/>
                            <a:latin typeface="Cambria Math" panose="02040503050406030204" pitchFamily="18" charset="0"/>
                            <a:ea typeface="Times New Roman" panose="02020603050405020304" pitchFamily="18" charset="0"/>
                            <a:cs typeface="Times-Roman"/>
                          </a:rPr>
                          <m:t>14</m:t>
                        </m:r>
                      </m:den>
                    </m:f>
                  </m:oMath>
                </a14:m>
                <a:r>
                  <a:rPr lang="fr-FR" sz="1800" i="1" dirty="0">
                    <a:effectLst/>
                    <a:ea typeface="Times New Roman" panose="02020603050405020304" pitchFamily="18" charset="0"/>
                    <a:cs typeface="Times-Roman"/>
                  </a:rPr>
                  <a:t> Info (2,3) = 0.693 </a:t>
                </a:r>
                <a:endParaRPr lang="en-US" sz="1800" dirty="0">
                  <a:effectLst/>
                  <a:ea typeface="Times New Roman" panose="020206030504050203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1AC65482-1FE6-44A8-995F-4206456D05A7}"/>
                  </a:ext>
                </a:extLst>
              </p:cNvPr>
              <p:cNvSpPr txBox="1">
                <a:spLocks noRot="1" noChangeAspect="1" noMove="1" noResize="1" noEditPoints="1" noAdjustHandles="1" noChangeArrowheads="1" noChangeShapeType="1" noTextEdit="1"/>
              </p:cNvSpPr>
              <p:nvPr>
                <p:custDataLst>
                  <p:tags r:id="rId9"/>
                </p:custDataLst>
              </p:nvPr>
            </p:nvSpPr>
            <p:spPr>
              <a:xfrm>
                <a:off x="761249" y="2021835"/>
                <a:ext cx="10871951" cy="3403304"/>
              </a:xfrm>
              <a:prstGeom prst="rect">
                <a:avLst/>
              </a:prstGeom>
              <a:blipFill>
                <a:blip r:embed="rId10"/>
                <a:stretch>
                  <a:fillRect l="-505" b="-179"/>
                </a:stretch>
              </a:blipFill>
            </p:spPr>
            <p:txBody>
              <a:bodyPr/>
              <a:lstStyle/>
              <a:p>
                <a:r>
                  <a:rPr lang="fr-FR">
                    <a:noFill/>
                  </a:rPr>
                  <a:t> </a:t>
                </a:r>
              </a:p>
            </p:txBody>
          </p:sp>
        </mc:Fallback>
      </mc:AlternateContent>
      <p:sp>
        <p:nvSpPr>
          <p:cNvPr id="11" name="Footer Placeholder 2">
            <a:extLst>
              <a:ext uri="{FF2B5EF4-FFF2-40B4-BE49-F238E27FC236}">
                <a16:creationId xmlns:a16="http://schemas.microsoft.com/office/drawing/2014/main" id="{F668F4CF-3D73-4A55-8151-50AA40FB092D}"/>
              </a:ext>
            </a:extLst>
          </p:cNvPr>
          <p:cNvSpPr>
            <a:spLocks noGrp="1"/>
          </p:cNvSpPr>
          <p:nvPr>
            <p:ph type="ftr" sz="quarter" idx="11"/>
            <p:custDataLst>
              <p:tags r:id="rId5"/>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E13C9123-083D-F411-927B-F6CCCC7D7BFD}"/>
              </a:ext>
            </a:extLst>
          </p:cNvPr>
          <p:cNvSpPr>
            <a:spLocks noGrp="1"/>
          </p:cNvSpPr>
          <p:nvPr>
            <p:ph type="sldNum" sz="quarter" idx="12"/>
            <p:custDataLst>
              <p:tags r:id="rId6"/>
            </p:custDataLst>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267529291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.3.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ID3 : Exemple </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DE4722-98BE-4A41-843F-1534565B8F89}"/>
              </a:ext>
            </a:extLst>
          </p:cNvPr>
          <p:cNvSpPr txBox="1"/>
          <p:nvPr>
            <p:custDataLst>
              <p:tags r:id="rId3"/>
            </p:custDataLst>
          </p:nvPr>
        </p:nvSpPr>
        <p:spPr>
          <a:xfrm>
            <a:off x="631295" y="1582110"/>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a:t>
            </a:r>
            <a:r>
              <a:rPr lang="fr-FR" b="1" i="1" noProof="1">
                <a:effectLst>
                  <a:outerShdw blurRad="38100" dist="38100" dir="2700000" algn="tl">
                    <a:srgbClr val="000000">
                      <a:alpha val="43137"/>
                    </a:srgbClr>
                  </a:outerShdw>
                </a:effectLst>
                <a:cs typeface="Times New Roman" panose="02020603050405020304" pitchFamily="18" charset="0"/>
              </a:rPr>
              <a:t>Symbolique</a:t>
            </a:r>
            <a:r>
              <a:rPr lang="fr-FR" sz="1800" b="1" i="1" noProof="1">
                <a:effectLst>
                  <a:outerShdw blurRad="38100" dist="38100" dir="2700000" algn="tl">
                    <a:srgbClr val="000000">
                      <a:alpha val="43137"/>
                    </a:srgbClr>
                  </a:outerShdw>
                </a:effectLst>
                <a:cs typeface="Times New Roman" panose="02020603050405020304" pitchFamily="18" charset="0"/>
              </a:rPr>
              <a:t>)</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EF6192-455D-44E8-B8A0-36EDB5141D8A}"/>
                  </a:ext>
                </a:extLst>
              </p:cNvPr>
              <p:cNvSpPr txBox="1"/>
              <p:nvPr>
                <p:custDataLst>
                  <p:tags r:id="rId4"/>
                </p:custDataLst>
              </p:nvPr>
            </p:nvSpPr>
            <p:spPr>
              <a:xfrm>
                <a:off x="872971" y="2245017"/>
                <a:ext cx="4699110" cy="3970318"/>
              </a:xfrm>
              <a:prstGeom prst="rect">
                <a:avLst/>
              </a:prstGeom>
              <a:noFill/>
            </p:spPr>
            <p:txBody>
              <a:bodyPr wrap="square">
                <a:spAutoFit/>
              </a:bodyPr>
              <a:lstStyle/>
              <a:p>
                <a:r>
                  <a:rPr lang="fr-FR" sz="1800" dirty="0">
                    <a:effectLst/>
                    <a:ea typeface="Times New Roman" panose="02020603050405020304" pitchFamily="18" charset="0"/>
                  </a:rPr>
                  <a:t>- L’attribut </a:t>
                </a:r>
                <a:r>
                  <a:rPr lang="fr-FR" dirty="0">
                    <a:ea typeface="Times New Roman" panose="02020603050405020304" pitchFamily="18" charset="0"/>
                  </a:rPr>
                  <a:t>O</a:t>
                </a:r>
                <a:r>
                  <a:rPr lang="fr-FR" sz="1800" dirty="0">
                    <a:effectLst/>
                    <a:ea typeface="Times New Roman" panose="02020603050405020304" pitchFamily="18" charset="0"/>
                  </a:rPr>
                  <a:t>utlook a été sélectionné en tant que racine, car il maximise le gain d’information en comparant avec les autres attributs. </a:t>
                </a:r>
              </a:p>
              <a:p>
                <a:r>
                  <a:rPr lang="fr-FR" sz="1800" dirty="0">
                    <a:effectLst/>
                    <a:ea typeface="Times New Roman" panose="02020603050405020304" pitchFamily="18" charset="0"/>
                  </a:rPr>
                  <a:t>- La branche Outlook = Overcast est une branche pure, car toutes les instances sont classifiées par Yes. </a:t>
                </a:r>
                <a:endParaRPr lang="fr-FR" dirty="0">
                  <a:ea typeface="Times New Roman" panose="02020603050405020304" pitchFamily="18" charset="0"/>
                </a:endParaRPr>
              </a:p>
              <a:p>
                <a:r>
                  <a:rPr lang="fr-FR" sz="1800" dirty="0">
                    <a:effectLst/>
                    <a:ea typeface="Times New Roman" panose="02020603050405020304" pitchFamily="18" charset="0"/>
                  </a:rPr>
                  <a:t>- La phase suivante consiste à diviser l’échantillon S en 2 sous échantillon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fr-FR" sz="1800" dirty="0">
                    <a:effectLst/>
                    <a:ea typeface="Times New Roman" panose="02020603050405020304" pitchFamily="18" charset="0"/>
                  </a:rPr>
                  <a:t> et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fr-FR" sz="1800" dirty="0">
                    <a:effectLst/>
                    <a:ea typeface="Times New Roman" panose="02020603050405020304" pitchFamily="18" charset="0"/>
                  </a:rPr>
                  <a:t>, où,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fr-FR" sz="1800" dirty="0">
                    <a:effectLst/>
                    <a:ea typeface="Times New Roman" panose="02020603050405020304" pitchFamily="18" charset="0"/>
                  </a:rPr>
                  <a:t> vérifie la condition Outlook = Sunny,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fr-FR" sz="1800" dirty="0">
                    <a:effectLst/>
                    <a:ea typeface="Times New Roman" panose="02020603050405020304" pitchFamily="18" charset="0"/>
                  </a:rPr>
                  <a:t> vérifie la condition Outlook = </a:t>
                </a:r>
                <a:r>
                  <a:rPr lang="fr-FR" sz="1800" dirty="0" err="1">
                    <a:effectLst/>
                    <a:ea typeface="Times New Roman" panose="02020603050405020304" pitchFamily="18" charset="0"/>
                  </a:rPr>
                  <a:t>Rainy</a:t>
                </a:r>
                <a:r>
                  <a:rPr lang="fr-FR" dirty="0">
                    <a:ea typeface="Times New Roman" panose="02020603050405020304" pitchFamily="18" charset="0"/>
                  </a:rPr>
                  <a:t>.</a:t>
                </a:r>
              </a:p>
              <a:p>
                <a:endParaRPr lang="fr-FR" sz="1800" dirty="0">
                  <a:effectLst/>
                  <a:ea typeface="Times New Roman" panose="02020603050405020304" pitchFamily="18" charset="0"/>
                </a:endParaRPr>
              </a:p>
              <a:p>
                <a:r>
                  <a:rPr lang="fr-FR" sz="1800" dirty="0">
                    <a:effectLst/>
                    <a:ea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𝐼𝑛𝑓𝑜</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𝑎𝑣𝑎𝑛𝑡</m:t>
                        </m:r>
                      </m:sub>
                    </m:sSub>
                    <m:d>
                      <m:dPr>
                        <m:ctrlPr>
                          <a:rPr lang="en-US" sz="1800" i="1">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𝑖𝑛𝑓𝑜</m:t>
                    </m:r>
                    <m:d>
                      <m:dPr>
                        <m:ctrlPr>
                          <a:rPr lang="en-US" sz="1800" i="1">
                            <a:effectLst/>
                            <a:latin typeface="Cambria Math" panose="02040503050406030204" pitchFamily="18" charset="0"/>
                            <a:cs typeface="Times New Roman" panose="02020603050405020304" pitchFamily="18" charset="0"/>
                          </a:rPr>
                        </m:ctrlPr>
                      </m:d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2,3</m:t>
                        </m:r>
                      </m:e>
                    </m:d>
                    <m:r>
                      <m:rPr>
                        <m:nor/>
                      </m:rPr>
                      <a:rPr lang="fr-FR" sz="1800" i="1">
                        <a:effectLst/>
                        <a:ea typeface="Times New Roman" panose="02020603050405020304" pitchFamily="18" charset="0"/>
                      </a:rPr>
                      <m:t> </m:t>
                    </m:r>
                    <m:r>
                      <m:rPr>
                        <m:nor/>
                      </m:rPr>
                      <a:rPr lang="fr-FR" sz="1800">
                        <a:effectLst/>
                        <a:ea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m:t>
                    </m:r>
                    <m:r>
                      <a:rPr lang="fr-FR" sz="1800">
                        <a:effectLst/>
                        <a:latin typeface="Cambria Math" panose="02040503050406030204" pitchFamily="18" charset="0"/>
                        <a:ea typeface="Times New Roman" panose="02020603050405020304" pitchFamily="18" charset="0"/>
                        <a:cs typeface="Times New Roman" panose="02020603050405020304" pitchFamily="18" charset="0"/>
                      </a:rPr>
                      <m:t>971</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fr-FR" sz="1800">
                        <a:effectLst/>
                        <a:latin typeface="Cambria Math" panose="02040503050406030204" pitchFamily="18" charset="0"/>
                        <a:ea typeface="Times New Roman" panose="02020603050405020304" pitchFamily="18" charset="0"/>
                        <a:cs typeface="Times New Roman" panose="02020603050405020304" pitchFamily="18" charset="0"/>
                      </a:rPr>
                      <m:t>bits</m:t>
                    </m:r>
                  </m:oMath>
                </a14:m>
                <a:r>
                  <a:rPr lang="fr-FR" sz="1800" dirty="0">
                    <a:effectLst/>
                    <a:ea typeface="Times New Roman" panose="02020603050405020304" pitchFamily="18" charset="0"/>
                  </a:rPr>
                  <a:t>, et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𝐼𝑛𝑓𝑜</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𝑎𝑣𝑎𝑛𝑡</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1800" i="1">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𝑖𝑛𝑓𝑜</m:t>
                    </m:r>
                    <m:d>
                      <m:dPr>
                        <m:ctrlPr>
                          <a:rPr lang="en-US" sz="1800" i="1">
                            <a:effectLst/>
                            <a:latin typeface="Cambria Math" panose="02040503050406030204" pitchFamily="18" charset="0"/>
                            <a:cs typeface="Times New Roman" panose="02020603050405020304" pitchFamily="18" charset="0"/>
                          </a:rPr>
                        </m:ctrlPr>
                      </m:d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3,2</m:t>
                        </m:r>
                      </m:e>
                    </m:d>
                    <m:r>
                      <m:rPr>
                        <m:nor/>
                      </m:rPr>
                      <a:rPr lang="fr-FR" sz="1800" i="1">
                        <a:effectLst/>
                        <a:ea typeface="Times New Roman" panose="02020603050405020304" pitchFamily="18" charset="0"/>
                      </a:rPr>
                      <m:t> </m:t>
                    </m:r>
                    <m:r>
                      <m:rPr>
                        <m:nor/>
                      </m:rPr>
                      <a:rPr lang="fr-FR" sz="1800">
                        <a:effectLst/>
                        <a:ea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m:t>
                    </m:r>
                    <m:r>
                      <a:rPr lang="fr-FR" sz="1800">
                        <a:effectLst/>
                        <a:latin typeface="Cambria Math" panose="02040503050406030204" pitchFamily="18" charset="0"/>
                        <a:ea typeface="Times New Roman" panose="02020603050405020304" pitchFamily="18" charset="0"/>
                        <a:cs typeface="Times New Roman" panose="02020603050405020304" pitchFamily="18" charset="0"/>
                      </a:rPr>
                      <m:t>971</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fr-FR" sz="1800">
                        <a:effectLst/>
                        <a:latin typeface="Cambria Math" panose="02040503050406030204" pitchFamily="18" charset="0"/>
                        <a:ea typeface="Times New Roman" panose="02020603050405020304" pitchFamily="18" charset="0"/>
                        <a:cs typeface="Times New Roman" panose="02020603050405020304" pitchFamily="18" charset="0"/>
                      </a:rPr>
                      <m:t>bits</m:t>
                    </m:r>
                  </m:oMath>
                </a14:m>
                <a:r>
                  <a:rPr lang="fr-FR" sz="1800" dirty="0">
                    <a:effectLst/>
                    <a:ea typeface="Times New Roman" panose="02020603050405020304" pitchFamily="18" charset="0"/>
                  </a:rPr>
                  <a:t>.</a:t>
                </a:r>
                <a:endParaRPr lang="fr-FR" dirty="0"/>
              </a:p>
            </p:txBody>
          </p:sp>
        </mc:Choice>
        <mc:Fallback xmlns="">
          <p:sp>
            <p:nvSpPr>
              <p:cNvPr id="6" name="TextBox 5">
                <a:extLst>
                  <a:ext uri="{FF2B5EF4-FFF2-40B4-BE49-F238E27FC236}">
                    <a16:creationId xmlns:a16="http://schemas.microsoft.com/office/drawing/2014/main" id="{FBEF6192-455D-44E8-B8A0-36EDB5141D8A}"/>
                  </a:ext>
                </a:extLst>
              </p:cNvPr>
              <p:cNvSpPr txBox="1">
                <a:spLocks noRot="1" noChangeAspect="1" noMove="1" noResize="1" noEditPoints="1" noAdjustHandles="1" noChangeArrowheads="1" noChangeShapeType="1" noTextEdit="1"/>
              </p:cNvSpPr>
              <p:nvPr/>
            </p:nvSpPr>
            <p:spPr>
              <a:xfrm>
                <a:off x="872971" y="2245017"/>
                <a:ext cx="4699110" cy="3970318"/>
              </a:xfrm>
              <a:prstGeom prst="rect">
                <a:avLst/>
              </a:prstGeom>
              <a:blipFill>
                <a:blip r:embed="rId10"/>
                <a:stretch>
                  <a:fillRect l="-1038" t="-767" b="-1380"/>
                </a:stretch>
              </a:blipFill>
            </p:spPr>
            <p:txBody>
              <a:bodyPr/>
              <a:lstStyle/>
              <a:p>
                <a:r>
                  <a:rPr lang="fr-FR">
                    <a:noFill/>
                  </a:rPr>
                  <a:t> </a:t>
                </a:r>
              </a:p>
            </p:txBody>
          </p:sp>
        </mc:Fallback>
      </mc:AlternateContent>
      <p:pic>
        <p:nvPicPr>
          <p:cNvPr id="4" name="Picture 3">
            <a:extLst>
              <a:ext uri="{FF2B5EF4-FFF2-40B4-BE49-F238E27FC236}">
                <a16:creationId xmlns:a16="http://schemas.microsoft.com/office/drawing/2014/main" id="{D6388E79-C454-4889-BF03-25A094F551CD}"/>
              </a:ext>
            </a:extLst>
          </p:cNvPr>
          <p:cNvPicPr>
            <a:picLocks noChangeAspect="1"/>
          </p:cNvPicPr>
          <p:nvPr>
            <p:custDataLst>
              <p:tags r:id="rId5"/>
            </p:custDataLst>
          </p:nvPr>
        </p:nvPicPr>
        <p:blipFill>
          <a:blip r:embed="rId11"/>
          <a:stretch>
            <a:fillRect/>
          </a:stretch>
        </p:blipFill>
        <p:spPr>
          <a:xfrm>
            <a:off x="5395964" y="2021835"/>
            <a:ext cx="6197360" cy="4089067"/>
          </a:xfrm>
          <a:prstGeom prst="rect">
            <a:avLst/>
          </a:prstGeom>
        </p:spPr>
      </p:pic>
      <p:sp>
        <p:nvSpPr>
          <p:cNvPr id="9" name="Footer Placeholder 2">
            <a:extLst>
              <a:ext uri="{FF2B5EF4-FFF2-40B4-BE49-F238E27FC236}">
                <a16:creationId xmlns:a16="http://schemas.microsoft.com/office/drawing/2014/main" id="{0E402ACD-2418-486E-861A-505717E8079A}"/>
              </a:ext>
            </a:extLst>
          </p:cNvPr>
          <p:cNvSpPr>
            <a:spLocks noGrp="1"/>
          </p:cNvSpPr>
          <p:nvPr>
            <p:ph type="ftr" sz="quarter" idx="11"/>
            <p:custDataLst>
              <p:tags r:id="rId6"/>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52BB77D4-B32C-B210-DF47-AF1E764A0C5E}"/>
              </a:ext>
            </a:extLst>
          </p:cNvPr>
          <p:cNvSpPr>
            <a:spLocks noGrp="1"/>
          </p:cNvSpPr>
          <p:nvPr>
            <p:ph type="sldNum" sz="quarter" idx="12"/>
            <p:custDataLst>
              <p:tags r:id="rId7"/>
            </p:custDataLst>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198999492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.3.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ID3 : Exemple </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DE4722-98BE-4A41-843F-1534565B8F89}"/>
              </a:ext>
            </a:extLst>
          </p:cNvPr>
          <p:cNvSpPr txBox="1"/>
          <p:nvPr>
            <p:custDataLst>
              <p:tags r:id="rId3"/>
            </p:custDataLst>
          </p:nvPr>
        </p:nvSpPr>
        <p:spPr>
          <a:xfrm>
            <a:off x="631295" y="1582110"/>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a:t>
            </a:r>
            <a:r>
              <a:rPr lang="fr-FR" b="1" i="1" noProof="1">
                <a:effectLst>
                  <a:outerShdw blurRad="38100" dist="38100" dir="2700000" algn="tl">
                    <a:srgbClr val="000000">
                      <a:alpha val="43137"/>
                    </a:srgbClr>
                  </a:outerShdw>
                </a:effectLst>
                <a:cs typeface="Times New Roman" panose="02020603050405020304" pitchFamily="18" charset="0"/>
              </a:rPr>
              <a:t>Symbolique</a:t>
            </a:r>
            <a:r>
              <a:rPr lang="fr-FR" sz="1800" b="1" i="1" noProof="1">
                <a:effectLst>
                  <a:outerShdw blurRad="38100" dist="38100" dir="2700000" algn="tl">
                    <a:srgbClr val="000000">
                      <a:alpha val="43137"/>
                    </a:srgbClr>
                  </a:outerShdw>
                </a:effectLst>
                <a:cs typeface="Times New Roman" panose="02020603050405020304" pitchFamily="18" charset="0"/>
              </a:rPr>
              <a:t>)</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pic>
        <p:nvPicPr>
          <p:cNvPr id="3" name="Picture 2">
            <a:extLst>
              <a:ext uri="{FF2B5EF4-FFF2-40B4-BE49-F238E27FC236}">
                <a16:creationId xmlns:a16="http://schemas.microsoft.com/office/drawing/2014/main" id="{A07CEB41-3E08-4ED2-A07E-B38B082AF384}"/>
              </a:ext>
            </a:extLst>
          </p:cNvPr>
          <p:cNvPicPr>
            <a:picLocks noChangeAspect="1"/>
          </p:cNvPicPr>
          <p:nvPr>
            <p:custDataLst>
              <p:tags r:id="rId4"/>
            </p:custDataLst>
          </p:nvPr>
        </p:nvPicPr>
        <p:blipFill>
          <a:blip r:embed="rId16"/>
          <a:stretch>
            <a:fillRect/>
          </a:stretch>
        </p:blipFill>
        <p:spPr>
          <a:xfrm>
            <a:off x="3920067" y="2021835"/>
            <a:ext cx="8047039" cy="387045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8FF8D86-DF31-45A1-B535-5B1AB3C69E36}"/>
                  </a:ext>
                </a:extLst>
              </p:cNvPr>
              <p:cNvSpPr txBox="1"/>
              <p:nvPr>
                <p:custDataLst>
                  <p:tags r:id="rId5"/>
                </p:custDataLst>
              </p:nvPr>
            </p:nvSpPr>
            <p:spPr>
              <a:xfrm>
                <a:off x="1018954" y="2021835"/>
                <a:ext cx="2901113" cy="3139321"/>
              </a:xfrm>
              <a:prstGeom prst="rect">
                <a:avLst/>
              </a:prstGeom>
              <a:noFill/>
            </p:spPr>
            <p:txBody>
              <a:bodyPr wrap="square" rtlCol="0">
                <a:spAutoFit/>
              </a:bodyPr>
              <a:lstStyle/>
              <a:p>
                <a:r>
                  <a:rPr lang="fr-FR" sz="1800" dirty="0">
                    <a:effectLst/>
                    <a:latin typeface="Times New Roman" panose="02020603050405020304" pitchFamily="18" charset="0"/>
                    <a:ea typeface="Times New Roman" panose="02020603050405020304" pitchFamily="18" charset="0"/>
                  </a:rPr>
                  <a:t>La figure suivante illustre le reste du processus de la construction de l’arbre de décision ID3 sur la base d’apprentissage jouer au tennis, où, Wind et </a:t>
                </a:r>
                <a:r>
                  <a:rPr lang="fr-FR" sz="1800" dirty="0" err="1">
                    <a:effectLst/>
                    <a:latin typeface="Times New Roman" panose="02020603050405020304" pitchFamily="18" charset="0"/>
                    <a:ea typeface="Times New Roman" panose="02020603050405020304" pitchFamily="18" charset="0"/>
                  </a:rPr>
                  <a:t>Humidity</a:t>
                </a:r>
                <a:r>
                  <a:rPr lang="fr-FR" sz="1800" dirty="0">
                    <a:effectLst/>
                    <a:latin typeface="Times New Roman" panose="02020603050405020304" pitchFamily="18" charset="0"/>
                    <a:ea typeface="Times New Roman" panose="02020603050405020304" pitchFamily="18" charset="0"/>
                  </a:rPr>
                  <a:t> ont été sélectionnés, car ils maximisent le gain d’information pour les deux sous populations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fr-FR" sz="1800" dirty="0">
                    <a:effectLst/>
                    <a:latin typeface="Times New Roman" panose="02020603050405020304" pitchFamily="18" charset="0"/>
                    <a:ea typeface="Times New Roman" panose="02020603050405020304" pitchFamily="18" charset="0"/>
                  </a:rPr>
                  <a:t> et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fr-FR" sz="1800" dirty="0">
                    <a:effectLst/>
                    <a:latin typeface="Times New Roman" panose="02020603050405020304" pitchFamily="18" charset="0"/>
                    <a:ea typeface="Times New Roman" panose="02020603050405020304" pitchFamily="18" charset="0"/>
                  </a:rPr>
                  <a:t> , respectivement. </a:t>
                </a:r>
                <a:endParaRPr lang="fr-FR" dirty="0"/>
              </a:p>
            </p:txBody>
          </p:sp>
        </mc:Choice>
        <mc:Fallback xmlns="">
          <p:sp>
            <p:nvSpPr>
              <p:cNvPr id="4" name="TextBox 3">
                <a:extLst>
                  <a:ext uri="{FF2B5EF4-FFF2-40B4-BE49-F238E27FC236}">
                    <a16:creationId xmlns:a16="http://schemas.microsoft.com/office/drawing/2014/main" id="{18FF8D86-DF31-45A1-B535-5B1AB3C69E36}"/>
                  </a:ext>
                </a:extLst>
              </p:cNvPr>
              <p:cNvSpPr txBox="1">
                <a:spLocks noRot="1" noChangeAspect="1" noMove="1" noResize="1" noEditPoints="1" noAdjustHandles="1" noChangeArrowheads="1" noChangeShapeType="1" noTextEdit="1"/>
              </p:cNvSpPr>
              <p:nvPr/>
            </p:nvSpPr>
            <p:spPr>
              <a:xfrm>
                <a:off x="1018954" y="2021835"/>
                <a:ext cx="2901113" cy="3139321"/>
              </a:xfrm>
              <a:prstGeom prst="rect">
                <a:avLst/>
              </a:prstGeom>
              <a:blipFill>
                <a:blip r:embed="rId17"/>
                <a:stretch>
                  <a:fillRect l="-1681" t="-1165" b="-2136"/>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4F2DA791-671D-49AD-A0A7-E99727D70BBD}"/>
              </a:ext>
            </a:extLst>
          </p:cNvPr>
          <p:cNvSpPr txBox="1"/>
          <p:nvPr>
            <p:custDataLst>
              <p:tags r:id="rId6"/>
            </p:custDataLst>
          </p:nvPr>
        </p:nvSpPr>
        <p:spPr>
          <a:xfrm>
            <a:off x="6095999" y="2576565"/>
            <a:ext cx="567267" cy="369332"/>
          </a:xfrm>
          <a:prstGeom prst="rect">
            <a:avLst/>
          </a:prstGeom>
          <a:noFill/>
        </p:spPr>
        <p:txBody>
          <a:bodyPr wrap="square" rtlCol="0">
            <a:spAutoFit/>
          </a:bodyPr>
          <a:lstStyle/>
          <a:p>
            <a:r>
              <a:rPr lang="fr-FR" dirty="0"/>
              <a:t>S1</a:t>
            </a:r>
          </a:p>
        </p:txBody>
      </p:sp>
      <p:sp>
        <p:nvSpPr>
          <p:cNvPr id="9" name="TextBox 8">
            <a:extLst>
              <a:ext uri="{FF2B5EF4-FFF2-40B4-BE49-F238E27FC236}">
                <a16:creationId xmlns:a16="http://schemas.microsoft.com/office/drawing/2014/main" id="{3F29D8D9-444A-402A-B002-7667510AAE0E}"/>
              </a:ext>
            </a:extLst>
          </p:cNvPr>
          <p:cNvSpPr txBox="1"/>
          <p:nvPr>
            <p:custDataLst>
              <p:tags r:id="rId7"/>
            </p:custDataLst>
          </p:nvPr>
        </p:nvSpPr>
        <p:spPr>
          <a:xfrm>
            <a:off x="8271935" y="2576565"/>
            <a:ext cx="567267" cy="369332"/>
          </a:xfrm>
          <a:prstGeom prst="rect">
            <a:avLst/>
          </a:prstGeom>
          <a:noFill/>
        </p:spPr>
        <p:txBody>
          <a:bodyPr wrap="square" rtlCol="0">
            <a:spAutoFit/>
          </a:bodyPr>
          <a:lstStyle/>
          <a:p>
            <a:r>
              <a:rPr lang="fr-FR" dirty="0"/>
              <a:t>S2</a:t>
            </a:r>
          </a:p>
        </p:txBody>
      </p:sp>
      <p:pic>
        <p:nvPicPr>
          <p:cNvPr id="11" name="Picture 10" descr="Pop Corn Pusheen">
            <a:extLst>
              <a:ext uri="{FF2B5EF4-FFF2-40B4-BE49-F238E27FC236}">
                <a16:creationId xmlns:a16="http://schemas.microsoft.com/office/drawing/2014/main" id="{3EB56D91-A5D4-4251-AD7B-24BDCE5BAA88}"/>
              </a:ext>
            </a:extLst>
          </p:cNvPr>
          <p:cNvPicPr>
            <a:picLocks noChangeAspect="1"/>
          </p:cNvPicPr>
          <p:nvPr>
            <p:custDataLst>
              <p:tags r:id="rId8"/>
            </p:custDataLst>
          </p:nvPr>
        </p:nvPicPr>
        <p:blipFill>
          <a:blip r:embed="rId18"/>
          <a:stretch>
            <a:fillRect/>
          </a:stretch>
        </p:blipFill>
        <p:spPr>
          <a:xfrm>
            <a:off x="1886703" y="6275431"/>
            <a:ext cx="707937" cy="707937"/>
          </a:xfrm>
          <a:prstGeom prst="rect">
            <a:avLst/>
          </a:prstGeom>
        </p:spPr>
      </p:pic>
      <p:sp>
        <p:nvSpPr>
          <p:cNvPr id="12" name="Footer Placeholder 16">
            <a:extLst>
              <a:ext uri="{FF2B5EF4-FFF2-40B4-BE49-F238E27FC236}">
                <a16:creationId xmlns:a16="http://schemas.microsoft.com/office/drawing/2014/main" id="{DB43F194-30C2-4FF7-B47B-313B1E41654A}"/>
              </a:ext>
            </a:extLst>
          </p:cNvPr>
          <p:cNvSpPr txBox="1">
            <a:spLocks/>
          </p:cNvSpPr>
          <p:nvPr>
            <p:custDataLst>
              <p:tags r:id="rId9"/>
            </p:custDataLst>
          </p:nvPr>
        </p:nvSpPr>
        <p:spPr>
          <a:xfrm>
            <a:off x="2714171" y="6456849"/>
            <a:ext cx="10186976"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Transformez l’arbre de décision résultant à des règles de décision </a:t>
            </a:r>
          </a:p>
        </p:txBody>
      </p:sp>
      <p:sp>
        <p:nvSpPr>
          <p:cNvPr id="2" name="TextBox 1">
            <a:extLst>
              <a:ext uri="{FF2B5EF4-FFF2-40B4-BE49-F238E27FC236}">
                <a16:creationId xmlns:a16="http://schemas.microsoft.com/office/drawing/2014/main" id="{76E4F853-BF4D-4C4E-BB08-9F5CC8EBA130}"/>
              </a:ext>
            </a:extLst>
          </p:cNvPr>
          <p:cNvSpPr txBox="1"/>
          <p:nvPr>
            <p:custDataLst>
              <p:tags r:id="rId10"/>
            </p:custDataLst>
          </p:nvPr>
        </p:nvSpPr>
        <p:spPr>
          <a:xfrm>
            <a:off x="6036732" y="4722359"/>
            <a:ext cx="518091" cy="246221"/>
          </a:xfrm>
          <a:prstGeom prst="rect">
            <a:avLst/>
          </a:prstGeom>
          <a:noFill/>
        </p:spPr>
        <p:txBody>
          <a:bodyPr wrap="none" rtlCol="0">
            <a:spAutoFit/>
          </a:bodyPr>
          <a:lstStyle/>
          <a:p>
            <a:r>
              <a:rPr lang="fr-FR" sz="1000" b="1" dirty="0">
                <a:solidFill>
                  <a:srgbClr val="FF0000"/>
                </a:solidFill>
              </a:rPr>
              <a:t>0.951</a:t>
            </a:r>
            <a:endParaRPr lang="fr-FR" b="1" dirty="0">
              <a:solidFill>
                <a:srgbClr val="FF0000"/>
              </a:solidFill>
            </a:endParaRPr>
          </a:p>
        </p:txBody>
      </p:sp>
      <p:sp>
        <p:nvSpPr>
          <p:cNvPr id="13" name="TextBox 12">
            <a:extLst>
              <a:ext uri="{FF2B5EF4-FFF2-40B4-BE49-F238E27FC236}">
                <a16:creationId xmlns:a16="http://schemas.microsoft.com/office/drawing/2014/main" id="{EF186B35-871E-4BF6-8078-B9978234F298}"/>
              </a:ext>
            </a:extLst>
          </p:cNvPr>
          <p:cNvSpPr txBox="1"/>
          <p:nvPr>
            <p:custDataLst>
              <p:tags r:id="rId11"/>
            </p:custDataLst>
          </p:nvPr>
        </p:nvSpPr>
        <p:spPr>
          <a:xfrm>
            <a:off x="6036732" y="4968580"/>
            <a:ext cx="442750" cy="246221"/>
          </a:xfrm>
          <a:prstGeom prst="rect">
            <a:avLst/>
          </a:prstGeom>
          <a:noFill/>
        </p:spPr>
        <p:txBody>
          <a:bodyPr wrap="none" rtlCol="0">
            <a:spAutoFit/>
          </a:bodyPr>
          <a:lstStyle/>
          <a:p>
            <a:r>
              <a:rPr lang="fr-FR" sz="1000" b="1" dirty="0">
                <a:solidFill>
                  <a:srgbClr val="FF0000"/>
                </a:solidFill>
              </a:rPr>
              <a:t>0.02</a:t>
            </a:r>
            <a:endParaRPr lang="fr-FR" b="1" dirty="0">
              <a:solidFill>
                <a:srgbClr val="FF0000"/>
              </a:solidFill>
            </a:endParaRPr>
          </a:p>
        </p:txBody>
      </p:sp>
      <p:sp>
        <p:nvSpPr>
          <p:cNvPr id="6" name="Footer Placeholder 5">
            <a:extLst>
              <a:ext uri="{FF2B5EF4-FFF2-40B4-BE49-F238E27FC236}">
                <a16:creationId xmlns:a16="http://schemas.microsoft.com/office/drawing/2014/main" id="{3490F1A1-DCF2-EEDB-00CB-05BACBD82398}"/>
              </a:ext>
            </a:extLst>
          </p:cNvPr>
          <p:cNvSpPr>
            <a:spLocks noGrp="1"/>
          </p:cNvSpPr>
          <p:nvPr>
            <p:ph type="ftr" sz="quarter" idx="11"/>
            <p:custDataLst>
              <p:tags r:id="rId12"/>
            </p:custDataLst>
          </p:nvPr>
        </p:nvSpPr>
        <p:spPr/>
        <p:txBody>
          <a:bodyPr/>
          <a:lstStyle/>
          <a:p>
            <a:r>
              <a:rPr lang="en-US"/>
              <a:t>DR n. DIF </a:t>
            </a:r>
            <a:endParaRPr lang="en-US" dirty="0"/>
          </a:p>
        </p:txBody>
      </p:sp>
      <p:sp>
        <p:nvSpPr>
          <p:cNvPr id="14" name="Slide Number Placeholder 13">
            <a:extLst>
              <a:ext uri="{FF2B5EF4-FFF2-40B4-BE49-F238E27FC236}">
                <a16:creationId xmlns:a16="http://schemas.microsoft.com/office/drawing/2014/main" id="{3539B47D-1CC1-EC9A-754A-EBD6520299C3}"/>
              </a:ext>
            </a:extLst>
          </p:cNvPr>
          <p:cNvSpPr>
            <a:spLocks noGrp="1"/>
          </p:cNvSpPr>
          <p:nvPr>
            <p:ph type="sldNum" sz="quarter" idx="12"/>
            <p:custDataLst>
              <p:tags r:id="rId13"/>
            </p:custDataLst>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327265915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B37EA5-6C44-BF43-3298-207668A761FE}"/>
              </a:ext>
            </a:extLst>
          </p:cNvPr>
          <p:cNvSpPr>
            <a:spLocks noGrp="1"/>
          </p:cNvSpPr>
          <p:nvPr>
            <p:ph type="ftr" sz="quarter" idx="11"/>
            <p:custDataLst>
              <p:tags r:id="rId1"/>
            </p:custDataLst>
          </p:nvPr>
        </p:nvSpPr>
        <p:spPr/>
        <p:txBody>
          <a:bodyPr/>
          <a:lstStyle/>
          <a:p>
            <a:r>
              <a:rPr lang="en-US"/>
              <a:t>DR n. DIF </a:t>
            </a:r>
            <a:endParaRPr lang="en-US" dirty="0"/>
          </a:p>
        </p:txBody>
      </p:sp>
      <p:sp>
        <p:nvSpPr>
          <p:cNvPr id="3" name="Slide Number Placeholder 2">
            <a:extLst>
              <a:ext uri="{FF2B5EF4-FFF2-40B4-BE49-F238E27FC236}">
                <a16:creationId xmlns:a16="http://schemas.microsoft.com/office/drawing/2014/main" id="{50ED5EFC-18AE-F67B-9FA1-5CC53B8116D8}"/>
              </a:ext>
            </a:extLst>
          </p:cNvPr>
          <p:cNvSpPr>
            <a:spLocks noGrp="1"/>
          </p:cNvSpPr>
          <p:nvPr>
            <p:ph type="sldNum" sz="quarter" idx="12"/>
            <p:custDataLst>
              <p:tags r:id="rId2"/>
            </p:custDataLst>
          </p:nvPr>
        </p:nvSpPr>
        <p:spPr/>
        <p:txBody>
          <a:bodyPr/>
          <a:lstStyle/>
          <a:p>
            <a:fld id="{3A98EE3D-8CD1-4C3F-BD1C-C98C9596463C}" type="slidenum">
              <a:rPr lang="en-US" smtClean="0"/>
              <a:t>3</a:t>
            </a:fld>
            <a:endParaRPr lang="en-US" dirty="0"/>
          </a:p>
        </p:txBody>
      </p:sp>
      <p:pic>
        <p:nvPicPr>
          <p:cNvPr id="4" name="Picture 3">
            <a:extLst>
              <a:ext uri="{FF2B5EF4-FFF2-40B4-BE49-F238E27FC236}">
                <a16:creationId xmlns:a16="http://schemas.microsoft.com/office/drawing/2014/main" id="{432A7B4F-6F6A-7321-A539-6FA0B19B585E}"/>
              </a:ext>
            </a:extLst>
          </p:cNvPr>
          <p:cNvPicPr>
            <a:picLocks noChangeAspect="1"/>
          </p:cNvPicPr>
          <p:nvPr>
            <p:custDataLst>
              <p:tags r:id="rId3"/>
            </p:custDataLst>
          </p:nvPr>
        </p:nvPicPr>
        <p:blipFill>
          <a:blip r:embed="rId6"/>
          <a:stretch>
            <a:fillRect/>
          </a:stretch>
        </p:blipFill>
        <p:spPr>
          <a:xfrm>
            <a:off x="2973003" y="193651"/>
            <a:ext cx="8410584" cy="6028343"/>
          </a:xfrm>
          <a:prstGeom prst="rect">
            <a:avLst/>
          </a:prstGeom>
        </p:spPr>
      </p:pic>
      <p:sp>
        <p:nvSpPr>
          <p:cNvPr id="5" name="TextBox 4">
            <a:extLst>
              <a:ext uri="{FF2B5EF4-FFF2-40B4-BE49-F238E27FC236}">
                <a16:creationId xmlns:a16="http://schemas.microsoft.com/office/drawing/2014/main" id="{86FE8A09-D9B7-CA46-E6C5-DD40A5586050}"/>
              </a:ext>
            </a:extLst>
          </p:cNvPr>
          <p:cNvSpPr txBox="1"/>
          <p:nvPr>
            <p:custDataLst>
              <p:tags r:id="rId4"/>
            </p:custDataLst>
          </p:nvPr>
        </p:nvSpPr>
        <p:spPr>
          <a:xfrm>
            <a:off x="808413" y="2173122"/>
            <a:ext cx="1959429" cy="461665"/>
          </a:xfrm>
          <a:prstGeom prst="rect">
            <a:avLst/>
          </a:prstGeom>
          <a:noFill/>
        </p:spPr>
        <p:txBody>
          <a:bodyPr wrap="square" rtlCol="0">
            <a:spAutoFit/>
          </a:bodyPr>
          <a:lstStyle/>
          <a:p>
            <a:r>
              <a:rPr lang="fr-FR" sz="2400" b="1" dirty="0"/>
              <a:t>Rappel</a:t>
            </a:r>
          </a:p>
        </p:txBody>
      </p:sp>
    </p:spTree>
    <p:extLst>
      <p:ext uri="{BB962C8B-B14F-4D97-AF65-F5344CB8AC3E}">
        <p14:creationId xmlns:p14="http://schemas.microsoft.com/office/powerpoint/2010/main" val="329545323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.3. </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ID3 : Exemple </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DE4722-98BE-4A41-843F-1534565B8F89}"/>
              </a:ext>
            </a:extLst>
          </p:cNvPr>
          <p:cNvSpPr txBox="1"/>
          <p:nvPr>
            <p:custDataLst>
              <p:tags r:id="rId3"/>
            </p:custDataLst>
          </p:nvPr>
        </p:nvSpPr>
        <p:spPr>
          <a:xfrm>
            <a:off x="631295" y="1582110"/>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a:t>
            </a:r>
            <a:r>
              <a:rPr lang="fr-FR" b="1" i="1" noProof="1">
                <a:effectLst>
                  <a:outerShdw blurRad="38100" dist="38100" dir="2700000" algn="tl">
                    <a:srgbClr val="000000">
                      <a:alpha val="43137"/>
                    </a:srgbClr>
                  </a:outerShdw>
                </a:effectLst>
                <a:cs typeface="Times New Roman" panose="02020603050405020304" pitchFamily="18" charset="0"/>
              </a:rPr>
              <a:t>Symbolique</a:t>
            </a:r>
            <a:r>
              <a:rPr lang="fr-FR" sz="1800" b="1" i="1" noProof="1">
                <a:effectLst>
                  <a:outerShdw blurRad="38100" dist="38100" dir="2700000" algn="tl">
                    <a:srgbClr val="000000">
                      <a:alpha val="43137"/>
                    </a:srgbClr>
                  </a:outerShdw>
                </a:effectLst>
                <a:cs typeface="Times New Roman" panose="02020603050405020304" pitchFamily="18" charset="0"/>
              </a:rPr>
              <a:t>)</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E28AA8-78BC-4708-A806-B7F5F2BA8E8D}"/>
                  </a:ext>
                </a:extLst>
              </p:cNvPr>
              <p:cNvSpPr txBox="1"/>
              <p:nvPr>
                <p:custDataLst>
                  <p:tags r:id="rId4"/>
                </p:custDataLst>
              </p:nvPr>
            </p:nvSpPr>
            <p:spPr>
              <a:xfrm>
                <a:off x="808943" y="2243643"/>
                <a:ext cx="10751762" cy="3042179"/>
              </a:xfrm>
              <a:prstGeom prst="rect">
                <a:avLst/>
              </a:prstGeom>
              <a:noFill/>
            </p:spPr>
            <p:txBody>
              <a:bodyPr wrap="square">
                <a:spAutoFit/>
              </a:bodyPr>
              <a:lstStyle/>
              <a:p>
                <a:pPr marL="285750" marR="0" indent="-285750">
                  <a:lnSpc>
                    <a:spcPct val="130000"/>
                  </a:lnSpc>
                  <a:spcBef>
                    <a:spcPts val="0"/>
                  </a:spcBef>
                  <a:spcAft>
                    <a:spcPts val="800"/>
                  </a:spcAft>
                  <a:buFontTx/>
                  <a:buChar char="-"/>
                </a:pPr>
                <a:r>
                  <a:rPr lang="fr-FR" sz="1800" dirty="0">
                    <a:effectLst/>
                    <a:ea typeface="Times New Roman" panose="02020603050405020304" pitchFamily="18" charset="0"/>
                    <a:cs typeface="Arial" panose="020B0604020202020204" pitchFamily="34" charset="0"/>
                  </a:rPr>
                  <a:t>Parmi les inconvénients de ID3 est qu’il favorise les attributs caractérisés par un grand nombre de valeurs.</a:t>
                </a:r>
              </a:p>
              <a:p>
                <a:pPr marL="285750" marR="0" indent="-285750">
                  <a:lnSpc>
                    <a:spcPct val="130000"/>
                  </a:lnSpc>
                  <a:spcBef>
                    <a:spcPts val="0"/>
                  </a:spcBef>
                  <a:spcAft>
                    <a:spcPts val="800"/>
                  </a:spcAft>
                  <a:buFontTx/>
                  <a:buChar char="-"/>
                </a:pPr>
                <a:r>
                  <a:rPr lang="fr-FR" sz="1800" dirty="0">
                    <a:effectLst/>
                    <a:ea typeface="Times New Roman" panose="02020603050405020304" pitchFamily="18" charset="0"/>
                    <a:cs typeface="Arial" panose="020B0604020202020204" pitchFamily="34" charset="0"/>
                  </a:rPr>
                  <a:t>Exemple : si la base d’apprentissage a un attribut code (id) qui attribue une valeur unique à chaque instance, alors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𝐼𝑛𝑓𝑜</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𝑐𝑜𝑑𝑒</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14</m:t>
                        </m:r>
                      </m:den>
                    </m:f>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14</m:t>
                        </m:r>
                      </m:den>
                    </m:f>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a:effectLst/>
                        <a:latin typeface="Cambria Math" panose="02040503050406030204" pitchFamily="18" charset="0"/>
                        <a:ea typeface="Times New Roman" panose="02020603050405020304" pitchFamily="18" charset="0"/>
                        <a:cs typeface="Times New Roman" panose="02020603050405020304" pitchFamily="18" charset="0"/>
                      </a:rPr>
                      <m:t>0 </m:t>
                    </m:r>
                  </m:oMath>
                </a14:m>
                <a:r>
                  <a:rPr lang="fr-FR" sz="1800" dirty="0">
                    <a:effectLst/>
                    <a:ea typeface="Times New Roman" panose="02020603050405020304" pitchFamily="18" charset="0"/>
                    <a:cs typeface="Arial" panose="020B0604020202020204" pitchFamily="34" charset="0"/>
                  </a:rPr>
                  <a:t>= 0 et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𝐺𝑎𝑖𝑛</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𝑐𝑜𝑑𝑒</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𝐼𝑛𝑓𝑜</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𝑎𝑣𝑎𝑛𝑡</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=0.940</m:t>
                    </m:r>
                  </m:oMath>
                </a14:m>
                <a:r>
                  <a:rPr lang="fr-FR" sz="1800" dirty="0">
                    <a:effectLst/>
                    <a:ea typeface="Times New Roman" panose="02020603050405020304" pitchFamily="18" charset="0"/>
                    <a:cs typeface="Arial" panose="020B0604020202020204" pitchFamily="34" charset="0"/>
                  </a:rPr>
                  <a:t>. </a:t>
                </a:r>
              </a:p>
              <a:p>
                <a:pPr marL="285750" marR="0" indent="-285750">
                  <a:lnSpc>
                    <a:spcPct val="130000"/>
                  </a:lnSpc>
                  <a:spcBef>
                    <a:spcPts val="0"/>
                  </a:spcBef>
                  <a:spcAft>
                    <a:spcPts val="800"/>
                  </a:spcAft>
                  <a:buFontTx/>
                  <a:buChar char="-"/>
                </a:pPr>
                <a:r>
                  <a:rPr lang="fr-FR" sz="1800" dirty="0">
                    <a:effectLst/>
                    <a:ea typeface="Times New Roman" panose="02020603050405020304" pitchFamily="18" charset="0"/>
                    <a:cs typeface="Arial" panose="020B0604020202020204" pitchFamily="34" charset="0"/>
                  </a:rPr>
                  <a:t>Cette hypothèse donne la chance de l’attribut code d’être sélectionné comme racine, alors qu’il est </a:t>
                </a:r>
                <a:r>
                  <a:rPr lang="fr-FR" sz="1800" b="1" dirty="0">
                    <a:effectLst/>
                    <a:ea typeface="Times New Roman" panose="02020603050405020304" pitchFamily="18" charset="0"/>
                    <a:cs typeface="Arial" panose="020B0604020202020204" pitchFamily="34" charset="0"/>
                  </a:rPr>
                  <a:t>moins significatif </a:t>
                </a:r>
                <a:r>
                  <a:rPr lang="fr-FR" sz="1800" dirty="0">
                    <a:effectLst/>
                    <a:ea typeface="Times New Roman" panose="02020603050405020304" pitchFamily="18" charset="0"/>
                    <a:cs typeface="Arial" panose="020B0604020202020204" pitchFamily="34" charset="0"/>
                  </a:rPr>
                  <a:t>par rapport aux autres attributs. </a:t>
                </a:r>
              </a:p>
              <a:p>
                <a:pPr marL="285750" marR="0" indent="-285750">
                  <a:lnSpc>
                    <a:spcPct val="130000"/>
                  </a:lnSpc>
                  <a:spcBef>
                    <a:spcPts val="0"/>
                  </a:spcBef>
                  <a:spcAft>
                    <a:spcPts val="800"/>
                  </a:spcAft>
                  <a:buFontTx/>
                  <a:buChar char="-"/>
                </a:pPr>
                <a:r>
                  <a:rPr lang="fr-FR" sz="1800" dirty="0">
                    <a:effectLst/>
                    <a:ea typeface="Times New Roman" panose="02020603050405020304" pitchFamily="18" charset="0"/>
                    <a:cs typeface="Arial" panose="020B0604020202020204" pitchFamily="34" charset="0"/>
                  </a:rPr>
                  <a:t>Pour résoudre ce problème l’algorithme C4.5 introduit une extension du gain d’information connue par le rapport de gain. Cette mesure utilise la </a:t>
                </a:r>
                <a:r>
                  <a:rPr lang="fr-FR" sz="1800" dirty="0" err="1">
                    <a:effectLst/>
                    <a:ea typeface="Times New Roman" panose="02020603050405020304" pitchFamily="18" charset="0"/>
                    <a:cs typeface="Arial" panose="020B0604020202020204" pitchFamily="34" charset="0"/>
                  </a:rPr>
                  <a:t>splitinfo</a:t>
                </a:r>
                <a:r>
                  <a:rPr lang="fr-FR" sz="1800" dirty="0">
                    <a:effectLst/>
                    <a:ea typeface="Times New Roman" panose="02020603050405020304" pitchFamily="18" charset="0"/>
                    <a:cs typeface="Arial" panose="020B0604020202020204" pitchFamily="34" charset="0"/>
                  </a:rPr>
                  <a:t> pour normaliser le gain d’information. </a:t>
                </a:r>
                <a:endParaRPr lang="en-US" sz="2000" dirty="0">
                  <a:effectLst/>
                  <a:ea typeface="Times New Roman" panose="02020603050405020304" pitchFamily="18"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40E28AA8-78BC-4708-A806-B7F5F2BA8E8D}"/>
                  </a:ext>
                </a:extLst>
              </p:cNvPr>
              <p:cNvSpPr txBox="1">
                <a:spLocks noRot="1" noChangeAspect="1" noMove="1" noResize="1" noEditPoints="1" noAdjustHandles="1" noChangeArrowheads="1" noChangeShapeType="1" noTextEdit="1"/>
              </p:cNvSpPr>
              <p:nvPr/>
            </p:nvSpPr>
            <p:spPr>
              <a:xfrm>
                <a:off x="808943" y="2243643"/>
                <a:ext cx="10751762" cy="3042179"/>
              </a:xfrm>
              <a:prstGeom prst="rect">
                <a:avLst/>
              </a:prstGeom>
              <a:blipFill>
                <a:blip r:embed="rId9"/>
                <a:stretch>
                  <a:fillRect l="-397" r="-397" b="-2405"/>
                </a:stretch>
              </a:blipFill>
            </p:spPr>
            <p:txBody>
              <a:bodyPr/>
              <a:lstStyle/>
              <a:p>
                <a:r>
                  <a:rPr lang="fr-FR">
                    <a:noFill/>
                  </a:rPr>
                  <a:t> </a:t>
                </a:r>
              </a:p>
            </p:txBody>
          </p:sp>
        </mc:Fallback>
      </mc:AlternateContent>
      <p:sp>
        <p:nvSpPr>
          <p:cNvPr id="9" name="Footer Placeholder 2">
            <a:extLst>
              <a:ext uri="{FF2B5EF4-FFF2-40B4-BE49-F238E27FC236}">
                <a16:creationId xmlns:a16="http://schemas.microsoft.com/office/drawing/2014/main" id="{3D1778E0-A815-43D1-B613-A6C8C3976DA0}"/>
              </a:ext>
            </a:extLst>
          </p:cNvPr>
          <p:cNvSpPr>
            <a:spLocks noGrp="1"/>
          </p:cNvSpPr>
          <p:nvPr>
            <p:ph type="ftr" sz="quarter" idx="11"/>
            <p:custDataLst>
              <p:tags r:id="rId5"/>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D904609A-295E-9025-CB37-C5512051281D}"/>
              </a:ext>
            </a:extLst>
          </p:cNvPr>
          <p:cNvSpPr>
            <a:spLocks noGrp="1"/>
          </p:cNvSpPr>
          <p:nvPr>
            <p:ph type="sldNum" sz="quarter" idx="12"/>
            <p:custDataLst>
              <p:tags r:id="rId6"/>
            </p:custDataLst>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393389772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.4. </a:t>
            </a:r>
            <a:r>
              <a:rPr lang="fr-FR" sz="1800" b="1" cap="all" noProof="1">
                <a:effectLst>
                  <a:outerShdw blurRad="38100" dist="38100" dir="2700000" algn="tl">
                    <a:srgbClr val="000000">
                      <a:alpha val="43137"/>
                    </a:srgbClr>
                  </a:outerShdw>
                </a:effectLst>
                <a:latin typeface="Franklin Gothic Book (Body)"/>
                <a:cs typeface="Times New Roman" panose="02020603050405020304" pitchFamily="18" charset="0"/>
              </a:rPr>
              <a:t>C4.5</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 : principe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92BA55-5C1B-46BB-9160-C5B4485FA77E}"/>
                  </a:ext>
                </a:extLst>
              </p:cNvPr>
              <p:cNvSpPr txBox="1"/>
              <p:nvPr>
                <p:custDataLst>
                  <p:tags r:id="rId3"/>
                </p:custDataLst>
              </p:nvPr>
            </p:nvSpPr>
            <p:spPr>
              <a:xfrm>
                <a:off x="999066" y="1945902"/>
                <a:ext cx="10735733" cy="4957447"/>
              </a:xfrm>
              <a:prstGeom prst="rect">
                <a:avLst/>
              </a:prstGeom>
              <a:noFill/>
            </p:spPr>
            <p:txBody>
              <a:bodyPr wrap="square">
                <a:spAutoFit/>
              </a:bodyPr>
              <a:lstStyle/>
              <a:p>
                <a:pPr marL="285750" indent="-285750">
                  <a:buFontTx/>
                  <a:buChar char="-"/>
                </a:pPr>
                <a:r>
                  <a:rPr lang="fr-FR" sz="1800" dirty="0">
                    <a:effectLst/>
                    <a:ea typeface="Times New Roman" panose="02020603050405020304" pitchFamily="18" charset="0"/>
                    <a:cs typeface="Arial" panose="020B0604020202020204" pitchFamily="34" charset="0"/>
                  </a:rPr>
                  <a:t>Utilise le même principe de ID3 dans la construction de l’arbre de décision.</a:t>
                </a:r>
              </a:p>
              <a:p>
                <a:pPr marL="285750" indent="-285750">
                  <a:buFontTx/>
                  <a:buChar char="-"/>
                </a:pPr>
                <a:r>
                  <a:rPr lang="fr-FR" dirty="0">
                    <a:ea typeface="Times New Roman" panose="02020603050405020304" pitchFamily="18" charset="0"/>
                    <a:cs typeface="Arial" panose="020B0604020202020204" pitchFamily="34" charset="0"/>
                  </a:rPr>
                  <a:t>T</a:t>
                </a:r>
                <a:r>
                  <a:rPr lang="fr-FR" sz="1800" dirty="0">
                    <a:effectLst/>
                    <a:ea typeface="Times New Roman" panose="02020603050405020304" pitchFamily="18" charset="0"/>
                    <a:cs typeface="Arial" panose="020B0604020202020204" pitchFamily="34" charset="0"/>
                  </a:rPr>
                  <a:t>raite les valeurs manquantes et numériques.</a:t>
                </a:r>
              </a:p>
              <a:p>
                <a:pPr marL="285750" indent="-285750">
                  <a:buFontTx/>
                  <a:buChar char="-"/>
                </a:pPr>
                <a:r>
                  <a:rPr lang="fr-FR" dirty="0">
                    <a:ea typeface="Times New Roman" panose="02020603050405020304" pitchFamily="18" charset="0"/>
                    <a:cs typeface="Arial" panose="020B0604020202020204" pitchFamily="34" charset="0"/>
                  </a:rPr>
                  <a:t>U</a:t>
                </a:r>
                <a:r>
                  <a:rPr lang="fr-FR" sz="1800" dirty="0">
                    <a:effectLst/>
                    <a:ea typeface="Times New Roman" panose="02020603050405020304" pitchFamily="18" charset="0"/>
                    <a:cs typeface="Arial" panose="020B0604020202020204" pitchFamily="34" charset="0"/>
                  </a:rPr>
                  <a:t>tilise la mesure du rapport de gain pour la sélection du meilleur attribut.</a:t>
                </a:r>
              </a:p>
              <a:p>
                <a:pPr marL="285750" indent="-285750">
                  <a:buFontTx/>
                  <a:buChar char="-"/>
                </a:pPr>
                <a:r>
                  <a:rPr lang="fr-FR" sz="1800" dirty="0">
                    <a:effectLst/>
                    <a:ea typeface="Times New Roman" panose="02020603050405020304" pitchFamily="18" charset="0"/>
                    <a:cs typeface="Arial" panose="020B0604020202020204" pitchFamily="34" charset="0"/>
                  </a:rPr>
                  <a:t>Le rapport du gain d’un attribut </a:t>
                </a:r>
                <a14:m>
                  <m:oMath xmlns:m="http://schemas.openxmlformats.org/officeDocument/2006/math">
                    <m:sSub>
                      <m:sSubPr>
                        <m:ctrlPr>
                          <a:rPr lang="en-US" i="1">
                            <a:latin typeface="Cambria Math" panose="02040503050406030204" pitchFamily="18" charset="0"/>
                          </a:rPr>
                        </m:ctrlPr>
                      </m:sSubPr>
                      <m:e>
                        <m:r>
                          <a:rPr lang="fr-FR" i="1">
                            <a:latin typeface="Cambria Math" panose="02040503050406030204" pitchFamily="18" charset="0"/>
                            <a:ea typeface="Times New Roman" panose="02020603050405020304" pitchFamily="18" charset="0"/>
                            <a:cs typeface="Arial" panose="020B0604020202020204" pitchFamily="34" charset="0"/>
                          </a:rPr>
                          <m:t>𝐴</m:t>
                        </m:r>
                      </m:e>
                      <m:sub>
                        <m:r>
                          <a:rPr lang="en-US" b="0" i="1" smtClean="0">
                            <a:latin typeface="Cambria Math" panose="02040503050406030204" pitchFamily="18" charset="0"/>
                            <a:ea typeface="Times New Roman" panose="02020603050405020304" pitchFamily="18" charset="0"/>
                            <a:cs typeface="Arial" panose="020B0604020202020204" pitchFamily="34" charset="0"/>
                          </a:rPr>
                          <m:t>𝑗</m:t>
                        </m:r>
                      </m:sub>
                    </m:sSub>
                  </m:oMath>
                </a14:m>
                <a:r>
                  <a:rPr lang="fr-FR" sz="1800" dirty="0">
                    <a:effectLst/>
                    <a:ea typeface="Times New Roman" panose="02020603050405020304" pitchFamily="18" charset="0"/>
                    <a:cs typeface="Arial" panose="020B0604020202020204" pitchFamily="34" charset="0"/>
                  </a:rPr>
                  <a:t> divise le gain d’information de cet attribut sur sa </a:t>
                </a:r>
                <a:r>
                  <a:rPr lang="fr-FR" sz="1800" dirty="0" err="1">
                    <a:effectLst/>
                    <a:ea typeface="Times New Roman" panose="02020603050405020304" pitchFamily="18" charset="0"/>
                    <a:cs typeface="Arial" panose="020B0604020202020204" pitchFamily="34" charset="0"/>
                  </a:rPr>
                  <a:t>Splitinfo</a:t>
                </a:r>
                <a:r>
                  <a:rPr lang="fr-FR" dirty="0">
                    <a:ea typeface="Times New Roman" panose="02020603050405020304" pitchFamily="18" charset="0"/>
                    <a:cs typeface="Arial" panose="020B0604020202020204" pitchFamily="34" charset="0"/>
                  </a:rPr>
                  <a:t>.</a:t>
                </a:r>
                <a:endParaRPr lang="fr-FR" dirty="0">
                  <a:cs typeface="Arial" panose="020B0604020202020204" pitchFamily="34" charset="0"/>
                </a:endParaRPr>
              </a:p>
              <a:p>
                <a:pPr algn="ctr"/>
                <a:r>
                  <a:rPr lang="fr-FR" dirty="0"/>
                  <a:t> </a:t>
                </a:r>
                <a14:m>
                  <m:oMath xmlns:m="http://schemas.openxmlformats.org/officeDocument/2006/math">
                    <m:r>
                      <m:rPr>
                        <m:sty m:val="p"/>
                      </m:rPr>
                      <a:rPr lang="en-US" dirty="0">
                        <a:latin typeface="Cambria Math" panose="02040503050406030204" pitchFamily="18" charset="0"/>
                      </a:rPr>
                      <m:t>R</m:t>
                    </m:r>
                    <m:r>
                      <a:rPr lang="fr-FR" i="1">
                        <a:latin typeface="Cambria Math" panose="02040503050406030204" pitchFamily="18" charset="0"/>
                      </a:rPr>
                      <m:t>𝑎𝑝𝑝𝑜𝑟</m:t>
                    </m:r>
                    <m:sSub>
                      <m:sSubPr>
                        <m:ctrlPr>
                          <a:rPr lang="en-US" i="1">
                            <a:latin typeface="Cambria Math" panose="02040503050406030204" pitchFamily="18" charset="0"/>
                          </a:rPr>
                        </m:ctrlPr>
                      </m:sSubPr>
                      <m:e>
                        <m:r>
                          <a:rPr lang="fr-FR" i="1">
                            <a:latin typeface="Cambria Math" panose="02040503050406030204" pitchFamily="18" charset="0"/>
                          </a:rPr>
                          <m:t>𝑡</m:t>
                        </m:r>
                      </m:e>
                      <m:sub>
                        <m:sSub>
                          <m:sSubPr>
                            <m:ctrlPr>
                              <a:rPr lang="en-US" i="1" smtClean="0">
                                <a:latin typeface="Cambria Math" panose="02040503050406030204" pitchFamily="18" charset="0"/>
                              </a:rPr>
                            </m:ctrlPr>
                          </m:sSubPr>
                          <m:e>
                            <m:r>
                              <a:rPr lang="fr-FR" i="1">
                                <a:latin typeface="Cambria Math" panose="02040503050406030204" pitchFamily="18" charset="0"/>
                              </a:rPr>
                              <m:t>𝐴</m:t>
                            </m:r>
                          </m:e>
                          <m:sub>
                            <m:r>
                              <a:rPr lang="en-US" b="0" i="1" smtClean="0">
                                <a:latin typeface="Cambria Math" panose="02040503050406030204" pitchFamily="18" charset="0"/>
                              </a:rPr>
                              <m:t>𝑗</m:t>
                            </m:r>
                          </m:sub>
                        </m:sSub>
                      </m:sub>
                    </m:sSub>
                    <m:r>
                      <a:rPr lang="fr-FR" i="1">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fr-FR" i="1">
                                <a:latin typeface="Cambria Math" panose="02040503050406030204" pitchFamily="18" charset="0"/>
                              </a:rPr>
                              <m:t>𝐺𝑎𝑖𝑛</m:t>
                            </m:r>
                          </m:e>
                          <m:sub>
                            <m:sSub>
                              <m:sSubPr>
                                <m:ctrlPr>
                                  <a:rPr lang="en-US" i="1">
                                    <a:latin typeface="Cambria Math" panose="02040503050406030204" pitchFamily="18" charset="0"/>
                                  </a:rPr>
                                </m:ctrlPr>
                              </m:sSubPr>
                              <m:e>
                                <m:r>
                                  <a:rPr lang="fr-FR" i="1">
                                    <a:latin typeface="Cambria Math" panose="02040503050406030204" pitchFamily="18" charset="0"/>
                                  </a:rPr>
                                  <m:t>𝐴</m:t>
                                </m:r>
                              </m:e>
                              <m:sub>
                                <m:r>
                                  <a:rPr lang="en-US" b="0" i="1" smtClean="0">
                                    <a:latin typeface="Cambria Math" panose="02040503050406030204" pitchFamily="18" charset="0"/>
                                  </a:rPr>
                                  <m:t>𝑗</m:t>
                                </m:r>
                              </m:sub>
                            </m:sSub>
                          </m:sub>
                        </m:sSub>
                      </m:num>
                      <m:den>
                        <m:sSub>
                          <m:sSubPr>
                            <m:ctrlPr>
                              <a:rPr lang="en-US" i="1">
                                <a:latin typeface="Cambria Math" panose="02040503050406030204" pitchFamily="18" charset="0"/>
                              </a:rPr>
                            </m:ctrlPr>
                          </m:sSubPr>
                          <m:e>
                            <m:r>
                              <a:rPr lang="fr-FR" i="1">
                                <a:latin typeface="Cambria Math" panose="02040503050406030204" pitchFamily="18" charset="0"/>
                              </a:rPr>
                              <m:t>𝑆𝑝𝑙𝑖𝑡𝑖𝑛𝑓𝑜</m:t>
                            </m:r>
                          </m:e>
                          <m:sub>
                            <m:r>
                              <a:rPr lang="fr-FR" i="1">
                                <a:latin typeface="Cambria Math" panose="02040503050406030204" pitchFamily="18" charset="0"/>
                              </a:rPr>
                              <m:t>𝐴</m:t>
                            </m:r>
                            <m:r>
                              <a:rPr lang="en-US" b="0" i="1" smtClean="0">
                                <a:latin typeface="Cambria Math" panose="02040503050406030204" pitchFamily="18" charset="0"/>
                              </a:rPr>
                              <m:t>𝑗</m:t>
                            </m:r>
                          </m:sub>
                        </m:sSub>
                      </m:den>
                    </m:f>
                  </m:oMath>
                </a14:m>
                <a:r>
                  <a:rPr lang="fr-FR" dirty="0"/>
                  <a:t> </a:t>
                </a:r>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fr-FR" i="1">
                              <a:latin typeface="Cambria Math" panose="02040503050406030204" pitchFamily="18" charset="0"/>
                            </a:rPr>
                            <m:t>𝑆𝑝𝑙𝑖𝑡𝑖𝑛𝑓𝑜</m:t>
                          </m:r>
                        </m:e>
                        <m:sub>
                          <m:sSub>
                            <m:sSubPr>
                              <m:ctrlPr>
                                <a:rPr lang="en-US" i="1">
                                  <a:latin typeface="Cambria Math" panose="02040503050406030204" pitchFamily="18" charset="0"/>
                                </a:rPr>
                              </m:ctrlPr>
                            </m:sSubPr>
                            <m:e>
                              <m:r>
                                <a:rPr lang="fr-FR" i="1">
                                  <a:latin typeface="Cambria Math" panose="02040503050406030204" pitchFamily="18" charset="0"/>
                                </a:rPr>
                                <m:t>𝐴</m:t>
                              </m:r>
                            </m:e>
                            <m:sub>
                              <m:r>
                                <a:rPr lang="en-US" b="0" i="1" smtClean="0">
                                  <a:latin typeface="Cambria Math" panose="02040503050406030204" pitchFamily="18" charset="0"/>
                                </a:rPr>
                                <m:t>𝑗</m:t>
                              </m:r>
                            </m:sub>
                          </m:sSub>
                        </m:sub>
                      </m:sSub>
                      <m:r>
                        <a:rPr lang="fr-FR" i="1">
                          <a:latin typeface="Cambria Math" panose="02040503050406030204" pitchFamily="18" charset="0"/>
                        </a:rPr>
                        <m:t>=</m:t>
                      </m:r>
                      <m:r>
                        <a:rPr lang="fr-FR" i="1">
                          <a:latin typeface="Cambria Math" panose="02040503050406030204" pitchFamily="18" charset="0"/>
                        </a:rPr>
                        <m:t>𝑖𝑛𝑓𝑜</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fr-FR" i="1">
                                      <a:latin typeface="Cambria Math" panose="02040503050406030204" pitchFamily="18" charset="0"/>
                                    </a:rPr>
                                    <m:t>𝑉</m:t>
                                  </m:r>
                                </m:e>
                                <m:sub>
                                  <m:r>
                                    <a:rPr lang="fr-FR" i="1">
                                      <a:latin typeface="Cambria Math" panose="02040503050406030204" pitchFamily="18" charset="0"/>
                                    </a:rPr>
                                    <m:t>1</m:t>
                                  </m:r>
                                  <m:r>
                                    <a:rPr lang="en-US" b="0" i="1" smtClean="0">
                                      <a:latin typeface="Cambria Math" panose="02040503050406030204" pitchFamily="18" charset="0"/>
                                    </a:rPr>
                                    <m:t>𝑗</m:t>
                                  </m:r>
                                </m:sub>
                              </m:sSub>
                            </m:e>
                          </m:d>
                          <m:r>
                            <a:rPr lang="fr-FR"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fr-FR" i="1">
                                      <a:latin typeface="Cambria Math" panose="02040503050406030204" pitchFamily="18" charset="0"/>
                                    </a:rPr>
                                    <m:t>𝑉</m:t>
                                  </m:r>
                                </m:e>
                                <m:sub>
                                  <m:r>
                                    <a:rPr lang="fr-FR" i="1">
                                      <a:latin typeface="Cambria Math" panose="02040503050406030204" pitchFamily="18" charset="0"/>
                                    </a:rPr>
                                    <m:t>2</m:t>
                                  </m:r>
                                  <m:r>
                                    <a:rPr lang="en-US" b="0" i="1" smtClean="0">
                                      <a:latin typeface="Cambria Math" panose="02040503050406030204" pitchFamily="18" charset="0"/>
                                    </a:rPr>
                                    <m:t>𝑗</m:t>
                                  </m:r>
                                </m:sub>
                              </m:sSub>
                            </m:e>
                          </m:d>
                          <m:r>
                            <a:rPr lang="fr-FR" i="1">
                              <a:latin typeface="Cambria Math" panose="02040503050406030204" pitchFamily="18" charset="0"/>
                            </a:rPr>
                            <m:t>, …,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fr-FR" i="1">
                                      <a:latin typeface="Cambria Math" panose="02040503050406030204" pitchFamily="18" charset="0"/>
                                    </a:rPr>
                                    <m:t>𝑉</m:t>
                                  </m:r>
                                </m:e>
                                <m:sub>
                                  <m:r>
                                    <a:rPr lang="en-US" b="0" i="1" smtClean="0">
                                      <a:latin typeface="Cambria Math" panose="02040503050406030204" pitchFamily="18" charset="0"/>
                                    </a:rPr>
                                    <m:t>𝑚𝑗</m:t>
                                  </m:r>
                                </m:sub>
                              </m:sSub>
                            </m:e>
                          </m:d>
                        </m:e>
                      </m:d>
                    </m:oMath>
                  </m:oMathPara>
                </a14:m>
                <a:endParaRPr lang="en-US" dirty="0"/>
              </a:p>
              <a:p>
                <a:pPr marL="285750" indent="-285750">
                  <a:buFontTx/>
                  <a:buChar char="-"/>
                </a:pPr>
                <a14:m>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𝑉</m:t>
                            </m:r>
                          </m:e>
                          <m:sub>
                            <m:r>
                              <a:rPr lang="en-US" i="1">
                                <a:latin typeface="Cambria Math" panose="02040503050406030204" pitchFamily="18" charset="0"/>
                                <a:ea typeface="Times New Roman" panose="02020603050405020304" pitchFamily="18" charset="0"/>
                                <a:cs typeface="Arial" panose="020B0604020202020204" pitchFamily="34" charset="0"/>
                              </a:rPr>
                              <m:t>𝑖𝑗</m:t>
                            </m:r>
                          </m:sub>
                        </m:sSub>
                      </m:e>
                    </m:d>
                  </m:oMath>
                </a14:m>
                <a:r>
                  <a:rPr lang="fr-FR" dirty="0">
                    <a:effectLst/>
                    <a:ea typeface="Times New Roman" panose="02020603050405020304" pitchFamily="18" charset="0"/>
                    <a:cs typeface="Arial" panose="020B0604020202020204" pitchFamily="34" charset="0"/>
                  </a:rPr>
                  <a:t> est le nombre de valeurs de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𝑉</m:t>
                        </m:r>
                      </m:e>
                      <m:sub>
                        <m:r>
                          <a:rPr lang="en-US" i="1">
                            <a:latin typeface="Cambria Math" panose="02040503050406030204" pitchFamily="18" charset="0"/>
                            <a:ea typeface="Times New Roman" panose="02020603050405020304" pitchFamily="18" charset="0"/>
                            <a:cs typeface="Arial" panose="020B0604020202020204" pitchFamily="34" charset="0"/>
                          </a:rPr>
                          <m:t>𝑖𝑗</m:t>
                        </m:r>
                      </m:sub>
                    </m:sSub>
                    <m:r>
                      <a:rPr lang="en-US" i="1">
                        <a:latin typeface="Cambria Math" panose="02040503050406030204" pitchFamily="18" charset="0"/>
                        <a:ea typeface="Times New Roman" panose="02020603050405020304" pitchFamily="18" charset="0"/>
                        <a:cs typeface="Arial" panose="020B0604020202020204" pitchFamily="34" charset="0"/>
                      </a:rPr>
                      <m:t> </m:t>
                    </m:r>
                  </m:oMath>
                </a14:m>
                <a:r>
                  <a:rPr lang="fr-FR" dirty="0">
                    <a:ea typeface="Times New Roman" panose="02020603050405020304" pitchFamily="18" charset="0"/>
                    <a:cs typeface="Arial" panose="020B0604020202020204" pitchFamily="34" charset="0"/>
                  </a:rPr>
                  <a:t>dans l’échantillon </a:t>
                </a:r>
                <a:r>
                  <a:rPr lang="en-US" dirty="0">
                    <a:ea typeface="Times New Roman" panose="02020603050405020304" pitchFamily="18" charset="0"/>
                    <a:cs typeface="Arial" panose="020B0604020202020204" pitchFamily="34" charset="0"/>
                  </a:rPr>
                  <a:t>S</a:t>
                </a:r>
                <a:r>
                  <a:rPr lang="fr-FR" dirty="0">
                    <a:ea typeface="Times New Roman" panose="02020603050405020304" pitchFamily="18" charset="0"/>
                    <a:cs typeface="Arial" panose="020B0604020202020204" pitchFamily="34" charset="0"/>
                  </a:rPr>
                  <a:t>’ (S vérifiant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b="0" i="1" smtClean="0">
                            <a:latin typeface="Cambria Math" panose="02040503050406030204" pitchFamily="18" charset="0"/>
                            <a:ea typeface="Times New Roman" panose="02020603050405020304" pitchFamily="18" charset="0"/>
                            <a:cs typeface="Arial" panose="020B0604020202020204" pitchFamily="34" charset="0"/>
                          </a:rPr>
                          <m:t>𝐴</m:t>
                        </m:r>
                      </m:e>
                      <m:sub>
                        <m:r>
                          <a:rPr lang="en-US" i="1">
                            <a:latin typeface="Cambria Math" panose="02040503050406030204" pitchFamily="18" charset="0"/>
                            <a:ea typeface="Times New Roman" panose="02020603050405020304" pitchFamily="18" charset="0"/>
                            <a:cs typeface="Arial" panose="020B0604020202020204" pitchFamily="34" charset="0"/>
                          </a:rPr>
                          <m:t>𝑗</m:t>
                        </m:r>
                      </m:sub>
                    </m:sSub>
                  </m:oMath>
                </a14:m>
                <a:r>
                  <a:rPr lang="fr-FR" dirty="0">
                    <a:ea typeface="Times New Roman" panose="02020603050405020304" pitchFamily="18" charset="0"/>
                    <a:cs typeface="Arial" panose="020B0604020202020204" pitchFamily="34" charset="0"/>
                  </a:rPr>
                  <a:t> = </a:t>
                </a:r>
                <a14:m>
                  <m:oMath xmlns:m="http://schemas.openxmlformats.org/officeDocument/2006/math">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𝑉</m:t>
                        </m:r>
                      </m:e>
                      <m:sub>
                        <m:r>
                          <a:rPr lang="en-US" i="1">
                            <a:latin typeface="Cambria Math" panose="02040503050406030204" pitchFamily="18" charset="0"/>
                            <a:ea typeface="Times New Roman" panose="02020603050405020304" pitchFamily="18" charset="0"/>
                            <a:cs typeface="Arial" panose="020B0604020202020204" pitchFamily="34" charset="0"/>
                          </a:rPr>
                          <m:t>𝑖𝑗</m:t>
                        </m:r>
                      </m:sub>
                    </m:sSub>
                  </m:oMath>
                </a14:m>
                <a:r>
                  <a:rPr lang="fr-FR" dirty="0">
                    <a:ea typeface="Times New Roman" panose="02020603050405020304" pitchFamily="18" charset="0"/>
                    <a:cs typeface="Arial" panose="020B0604020202020204" pitchFamily="34" charset="0"/>
                  </a:rPr>
                  <a:t>), m est le nombre de valeur dans l’attribut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𝐴</m:t>
                        </m:r>
                      </m:e>
                      <m:sub>
                        <m:r>
                          <a:rPr lang="en-US" i="1">
                            <a:latin typeface="Cambria Math" panose="02040503050406030204" pitchFamily="18" charset="0"/>
                            <a:ea typeface="Cambria Math" panose="02040503050406030204" pitchFamily="18" charset="0"/>
                            <a:cs typeface="Cambria Math" panose="02040503050406030204" pitchFamily="18" charset="0"/>
                          </a:rPr>
                          <m:t>𝑗</m:t>
                        </m:r>
                      </m:sub>
                    </m:sSub>
                    <m:r>
                      <a:rPr lang="en-US">
                        <a:latin typeface="Cambria Math" panose="02040503050406030204" pitchFamily="18" charset="0"/>
                        <a:ea typeface="Cambria Math" panose="02040503050406030204" pitchFamily="18" charset="0"/>
                        <a:cs typeface="Cambria Math" panose="02040503050406030204" pitchFamily="18" charset="0"/>
                      </a:rPr>
                      <m:t>.</m:t>
                    </m:r>
                  </m:oMath>
                </a14:m>
                <a:endParaRPr lang="en-US" dirty="0">
                  <a:ea typeface="Cambria Math" panose="02040503050406030204" pitchFamily="18" charset="0"/>
                  <a:cs typeface="Cambria Math" panose="02040503050406030204" pitchFamily="18" charset="0"/>
                </a:endParaRPr>
              </a:p>
              <a:p>
                <a:pPr marL="0" marR="0">
                  <a:lnSpc>
                    <a:spcPct val="130000"/>
                  </a:lnSpc>
                  <a:spcBef>
                    <a:spcPts val="0"/>
                  </a:spcBef>
                  <a:spcAft>
                    <a:spcPts val="800"/>
                  </a:spcAft>
                </a:pPr>
                <a:r>
                  <a:rPr lang="fr-FR" sz="1600" dirty="0">
                    <a:effectLst/>
                    <a:ea typeface="Times New Roman" panose="02020603050405020304" pitchFamily="18" charset="0"/>
                    <a:cs typeface="Arial" panose="020B0604020202020204" pitchFamily="34" charset="0"/>
                  </a:rPr>
                  <a:t>- Exemple :</a:t>
                </a:r>
                <a:r>
                  <a:rPr lang="en-US" sz="1600" dirty="0">
                    <a:ea typeface="Times New Roman" panose="02020603050405020304" pitchFamily="18"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𝑆𝑝𝑙𝑖𝑡𝑖𝑛𝑓𝑜</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𝑐𝑜𝑑𝑒</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m:t>
                    </m:r>
                    <m:r>
                      <a:rPr lang="fr-FR" sz="1600" i="1">
                        <a:effectLst/>
                        <a:latin typeface="Cambria Math" panose="02040503050406030204" pitchFamily="18" charset="0"/>
                        <a:ea typeface="Times New Roman" panose="02020603050405020304" pitchFamily="18" charset="0"/>
                        <a:cs typeface="Arial" panose="020B0604020202020204" pitchFamily="34" charset="0"/>
                      </a:rPr>
                      <m:t>𝐼𝑛𝑓𝑜</m:t>
                    </m:r>
                    <m:r>
                      <a:rPr lang="fr-FR" sz="1600" i="1">
                        <a:effectLst/>
                        <a:latin typeface="Cambria Math" panose="02040503050406030204" pitchFamily="18" charset="0"/>
                        <a:ea typeface="Times New Roman" panose="02020603050405020304" pitchFamily="18" charset="0"/>
                        <a:cs typeface="Arial" panose="020B0604020202020204" pitchFamily="34" charset="0"/>
                      </a:rPr>
                      <m:t> </m:t>
                    </m:r>
                    <m:d>
                      <m:d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dPr>
                      <m:e>
                        <m:r>
                          <a:rPr lang="fr-FR" sz="1600" i="1">
                            <a:effectLst/>
                            <a:latin typeface="Cambria Math" panose="02040503050406030204" pitchFamily="18" charset="0"/>
                            <a:ea typeface="Times New Roman" panose="02020603050405020304" pitchFamily="18" charset="0"/>
                            <a:cs typeface="Arial" panose="020B0604020202020204" pitchFamily="34" charset="0"/>
                          </a:rPr>
                          <m:t>1,1,…1</m:t>
                        </m:r>
                      </m:e>
                    </m:d>
                    <m:r>
                      <a:rPr lang="fr-FR" sz="1600" i="1">
                        <a:effectLst/>
                        <a:latin typeface="Cambria Math" panose="02040503050406030204" pitchFamily="18" charset="0"/>
                        <a:ea typeface="Times New Roman" panose="02020603050405020304" pitchFamily="18" charset="0"/>
                        <a:cs typeface="Arial" panose="020B0604020202020204" pitchFamily="34" charset="0"/>
                      </a:rPr>
                      <m:t>= − </m:t>
                    </m:r>
                    <m:f>
                      <m:f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fr-FR" sz="1600" i="1">
                            <a:effectLst/>
                            <a:latin typeface="Cambria Math" panose="02040503050406030204" pitchFamily="18" charset="0"/>
                            <a:ea typeface="Times New Roman" panose="02020603050405020304" pitchFamily="18" charset="0"/>
                            <a:cs typeface="Arial" panose="020B0604020202020204" pitchFamily="34" charset="0"/>
                          </a:rPr>
                          <m:t>1</m:t>
                        </m:r>
                      </m:num>
                      <m:den>
                        <m:r>
                          <a:rPr lang="fr-FR" sz="1600" i="1">
                            <a:effectLst/>
                            <a:latin typeface="Cambria Math" panose="02040503050406030204" pitchFamily="18" charset="0"/>
                            <a:ea typeface="Times New Roman" panose="02020603050405020304" pitchFamily="18" charset="0"/>
                            <a:cs typeface="Arial" panose="020B0604020202020204" pitchFamily="34" charset="0"/>
                          </a:rPr>
                          <m:t>14</m:t>
                        </m:r>
                      </m:den>
                    </m:f>
                    <m:func>
                      <m:func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fr-FR" sz="1600">
                            <a:effectLst/>
                            <a:latin typeface="Cambria Math" panose="02040503050406030204" pitchFamily="18" charset="0"/>
                            <a:ea typeface="Times New Roman" panose="02020603050405020304" pitchFamily="18" charset="0"/>
                            <a:cs typeface="Arial" panose="020B0604020202020204" pitchFamily="34" charset="0"/>
                          </a:rPr>
                          <m:t>log</m:t>
                        </m:r>
                      </m:fName>
                      <m:e>
                        <m:d>
                          <m:d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dPr>
                          <m:e>
                            <m:r>
                              <a:rPr lang="fr-FR" sz="16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fr-FR" sz="1600" i="1">
                                    <a:effectLst/>
                                    <a:latin typeface="Cambria Math" panose="02040503050406030204" pitchFamily="18" charset="0"/>
                                    <a:ea typeface="Times New Roman" panose="02020603050405020304" pitchFamily="18" charset="0"/>
                                    <a:cs typeface="Arial" panose="020B0604020202020204" pitchFamily="34" charset="0"/>
                                  </a:rPr>
                                  <m:t>1</m:t>
                                </m:r>
                              </m:num>
                              <m:den>
                                <m:r>
                                  <a:rPr lang="fr-FR" sz="1600" i="1">
                                    <a:effectLst/>
                                    <a:latin typeface="Cambria Math" panose="02040503050406030204" pitchFamily="18" charset="0"/>
                                    <a:ea typeface="Times New Roman" panose="02020603050405020304" pitchFamily="18" charset="0"/>
                                    <a:cs typeface="Arial" panose="020B0604020202020204" pitchFamily="34" charset="0"/>
                                  </a:rPr>
                                  <m:t>14</m:t>
                                </m:r>
                              </m:den>
                            </m:f>
                          </m:e>
                        </m:d>
                      </m:e>
                    </m:func>
                    <m:r>
                      <a:rPr lang="fr-FR" sz="1600" i="1">
                        <a:effectLst/>
                        <a:latin typeface="Cambria Math" panose="02040503050406030204" pitchFamily="18" charset="0"/>
                        <a:ea typeface="Times New Roman" panose="02020603050405020304" pitchFamily="18" charset="0"/>
                        <a:cs typeface="Arial" panose="020B0604020202020204" pitchFamily="34" charset="0"/>
                      </a:rPr>
                      <m:t>−… − </m:t>
                    </m:r>
                    <m:f>
                      <m:f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fr-FR" sz="1600" i="1">
                            <a:effectLst/>
                            <a:latin typeface="Cambria Math" panose="02040503050406030204" pitchFamily="18" charset="0"/>
                            <a:ea typeface="Times New Roman" panose="02020603050405020304" pitchFamily="18" charset="0"/>
                            <a:cs typeface="Arial" panose="020B0604020202020204" pitchFamily="34" charset="0"/>
                          </a:rPr>
                          <m:t>1</m:t>
                        </m:r>
                      </m:num>
                      <m:den>
                        <m:r>
                          <a:rPr lang="fr-FR" sz="1600" i="1">
                            <a:effectLst/>
                            <a:latin typeface="Cambria Math" panose="02040503050406030204" pitchFamily="18" charset="0"/>
                            <a:ea typeface="Times New Roman" panose="02020603050405020304" pitchFamily="18" charset="0"/>
                            <a:cs typeface="Arial" panose="020B0604020202020204" pitchFamily="34" charset="0"/>
                          </a:rPr>
                          <m:t>14</m:t>
                        </m:r>
                      </m:den>
                    </m:f>
                    <m:r>
                      <a:rPr lang="fr-FR" sz="1600" i="1">
                        <a:effectLst/>
                        <a:latin typeface="Cambria Math" panose="02040503050406030204" pitchFamily="18" charset="0"/>
                        <a:ea typeface="Times New Roman" panose="02020603050405020304" pitchFamily="18" charset="0"/>
                        <a:cs typeface="Arial" panose="020B0604020202020204" pitchFamily="34" charset="0"/>
                      </a:rPr>
                      <m:t>=14∗</m:t>
                    </m:r>
                    <m:d>
                      <m:d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dPr>
                      <m:e>
                        <m:r>
                          <a:rPr lang="fr-FR" sz="16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fr-FR" sz="1600" i="1">
                                <a:effectLst/>
                                <a:latin typeface="Cambria Math" panose="02040503050406030204" pitchFamily="18" charset="0"/>
                                <a:ea typeface="Times New Roman" panose="02020603050405020304" pitchFamily="18" charset="0"/>
                                <a:cs typeface="Arial" panose="020B0604020202020204" pitchFamily="34" charset="0"/>
                              </a:rPr>
                              <m:t>1</m:t>
                            </m:r>
                          </m:num>
                          <m:den>
                            <m:r>
                              <a:rPr lang="fr-FR" sz="1600" i="1">
                                <a:effectLst/>
                                <a:latin typeface="Cambria Math" panose="02040503050406030204" pitchFamily="18" charset="0"/>
                                <a:ea typeface="Times New Roman" panose="02020603050405020304" pitchFamily="18" charset="0"/>
                                <a:cs typeface="Arial" panose="020B0604020202020204" pitchFamily="34" charset="0"/>
                              </a:rPr>
                              <m:t>14</m:t>
                            </m:r>
                          </m:den>
                        </m:f>
                        <m:func>
                          <m:func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fr-FR" sz="1600">
                                <a:effectLst/>
                                <a:latin typeface="Cambria Math" panose="02040503050406030204" pitchFamily="18" charset="0"/>
                                <a:ea typeface="Times New Roman" panose="02020603050405020304" pitchFamily="18" charset="0"/>
                                <a:cs typeface="Arial" panose="020B0604020202020204" pitchFamily="34" charset="0"/>
                              </a:rPr>
                              <m:t>log</m:t>
                            </m:r>
                          </m:fName>
                          <m:e>
                            <m:d>
                              <m:d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dPr>
                              <m:e>
                                <m:r>
                                  <a:rPr lang="fr-FR" sz="16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fr-FR" sz="1600" i="1">
                                        <a:effectLst/>
                                        <a:latin typeface="Cambria Math" panose="02040503050406030204" pitchFamily="18" charset="0"/>
                                        <a:ea typeface="Times New Roman" panose="02020603050405020304" pitchFamily="18" charset="0"/>
                                        <a:cs typeface="Arial" panose="020B0604020202020204" pitchFamily="34" charset="0"/>
                                      </a:rPr>
                                      <m:t>1</m:t>
                                    </m:r>
                                  </m:num>
                                  <m:den>
                                    <m:r>
                                      <a:rPr lang="fr-FR" sz="1600" i="1">
                                        <a:effectLst/>
                                        <a:latin typeface="Cambria Math" panose="02040503050406030204" pitchFamily="18" charset="0"/>
                                        <a:ea typeface="Times New Roman" panose="02020603050405020304" pitchFamily="18" charset="0"/>
                                        <a:cs typeface="Arial" panose="020B0604020202020204" pitchFamily="34" charset="0"/>
                                      </a:rPr>
                                      <m:t>14</m:t>
                                    </m:r>
                                  </m:den>
                                </m:f>
                              </m:e>
                            </m:d>
                          </m:e>
                        </m:func>
                      </m:e>
                    </m:d>
                    <m:r>
                      <a:rPr lang="fr-FR" sz="1600" i="1">
                        <a:effectLst/>
                        <a:latin typeface="Cambria Math" panose="02040503050406030204" pitchFamily="18" charset="0"/>
                        <a:ea typeface="Times New Roman" panose="02020603050405020304" pitchFamily="18" charset="0"/>
                        <a:cs typeface="Arial" panose="020B0604020202020204" pitchFamily="34" charset="0"/>
                      </a:rPr>
                      <m:t>=3.81</m:t>
                    </m:r>
                  </m:oMath>
                </a14:m>
                <a:endParaRPr lang="en-US" sz="1600" dirty="0">
                  <a:effectLst/>
                  <a:ea typeface="Times New Roman" panose="02020603050405020304" pitchFamily="18" charset="0"/>
                  <a:cs typeface="Arial" panose="020B0604020202020204" pitchFamily="34" charset="0"/>
                </a:endParaRPr>
              </a:p>
              <a:p>
                <a:pPr marL="0" marR="0">
                  <a:lnSpc>
                    <a:spcPct val="130000"/>
                  </a:lnSpc>
                  <a:spcBef>
                    <a:spcPts val="0"/>
                  </a:spcBef>
                  <a:spcAft>
                    <a:spcPts val="800"/>
                  </a:spcAft>
                </a:pPr>
                <a14:m>
                  <m:oMath xmlns:m="http://schemas.openxmlformats.org/officeDocument/2006/math">
                    <m:sSub>
                      <m:sSub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𝑅𝑎𝑝𝑝𝑜𝑡</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𝑐𝑜𝑑𝑒</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fr-FR" sz="1600" i="1">
                            <a:effectLst/>
                            <a:latin typeface="Cambria Math" panose="02040503050406030204" pitchFamily="18" charset="0"/>
                            <a:ea typeface="Times New Roman" panose="02020603050405020304" pitchFamily="18" charset="0"/>
                            <a:cs typeface="Arial" panose="020B0604020202020204" pitchFamily="34" charset="0"/>
                          </a:rPr>
                          <m:t>0.940</m:t>
                        </m:r>
                      </m:num>
                      <m:den>
                        <m:r>
                          <a:rPr lang="fr-FR" sz="1600" i="1">
                            <a:effectLst/>
                            <a:latin typeface="Cambria Math" panose="02040503050406030204" pitchFamily="18" charset="0"/>
                            <a:ea typeface="Times New Roman" panose="02020603050405020304" pitchFamily="18" charset="0"/>
                            <a:cs typeface="Arial" panose="020B0604020202020204" pitchFamily="34" charset="0"/>
                          </a:rPr>
                          <m:t>3.81</m:t>
                        </m:r>
                      </m:den>
                    </m:f>
                    <m:r>
                      <a:rPr lang="fr-FR" sz="1600" i="1">
                        <a:effectLst/>
                        <a:latin typeface="Cambria Math" panose="02040503050406030204" pitchFamily="18" charset="0"/>
                        <a:ea typeface="Times New Roman" panose="02020603050405020304" pitchFamily="18" charset="0"/>
                        <a:cs typeface="Arial" panose="020B0604020202020204" pitchFamily="34" charset="0"/>
                      </a:rPr>
                      <m:t>=0.25</m:t>
                    </m:r>
                  </m:oMath>
                </a14:m>
                <a:r>
                  <a:rPr lang="fr-FR" sz="1600" dirty="0">
                    <a:effectLst/>
                    <a:ea typeface="Times New Roman" panose="02020603050405020304" pitchFamily="18" charset="0"/>
                    <a:cs typeface="Arial" panose="020B0604020202020204" pitchFamily="34" charset="0"/>
                  </a:rPr>
                  <a:t> </a:t>
                </a:r>
                <a:endParaRPr lang="en-US" sz="1600" dirty="0">
                  <a:effectLst/>
                  <a:ea typeface="Times New Roman" panose="02020603050405020304" pitchFamily="18" charset="0"/>
                  <a:cs typeface="Arial" panose="020B0604020202020204" pitchFamily="34" charset="0"/>
                </a:endParaRPr>
              </a:p>
              <a:p>
                <a:r>
                  <a:rPr lang="fr-FR" sz="1800" dirty="0">
                    <a:effectLst/>
                    <a:latin typeface="Times-Roman"/>
                    <a:ea typeface="Times New Roman" panose="02020603050405020304" pitchFamily="18" charset="0"/>
                    <a:cs typeface="Times-Roman"/>
                  </a:rPr>
                  <a:t>- La valeur obtenue du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800" i="1">
                            <a:effectLst/>
                            <a:latin typeface="Cambria Math" panose="02040503050406030204" pitchFamily="18" charset="0"/>
                            <a:ea typeface="Times New Roman" panose="02020603050405020304" pitchFamily="18" charset="0"/>
                            <a:cs typeface="Arial" panose="020B0604020202020204" pitchFamily="34" charset="0"/>
                          </a:rPr>
                          <m:t>𝑅𝑎𝑝𝑝𝑜𝑡</m:t>
                        </m:r>
                      </m:e>
                      <m:sub>
                        <m:r>
                          <a:rPr lang="fr-FR" sz="1800" i="1">
                            <a:effectLst/>
                            <a:latin typeface="Cambria Math" panose="02040503050406030204" pitchFamily="18" charset="0"/>
                            <a:ea typeface="Times New Roman" panose="02020603050405020304" pitchFamily="18" charset="0"/>
                            <a:cs typeface="Arial" panose="020B0604020202020204" pitchFamily="34" charset="0"/>
                          </a:rPr>
                          <m:t>𝑐𝑜𝑑𝑒</m:t>
                        </m:r>
                      </m:sub>
                    </m:sSub>
                  </m:oMath>
                </a14:m>
                <a:r>
                  <a:rPr lang="fr-FR" sz="1800" dirty="0">
                    <a:effectLst/>
                    <a:latin typeface="Times-Roman"/>
                    <a:ea typeface="Times New Roman" panose="02020603050405020304" pitchFamily="18" charset="0"/>
                    <a:cs typeface="Times-Roman"/>
                  </a:rPr>
                  <a:t>montre que la mesure du rapport du gain désavantage les attributs </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caractérisés par un grand nombre de valeurs.</a:t>
                </a:r>
                <a:r>
                  <a:rPr lang="fr-FR" sz="1800" dirty="0">
                    <a:effectLst/>
                    <a:latin typeface="Times-Roman"/>
                    <a:ea typeface="Times New Roman" panose="02020603050405020304" pitchFamily="18" charset="0"/>
                    <a:cs typeface="Times-Roman"/>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ea typeface="Cambria Math" panose="02040503050406030204" pitchFamily="18" charset="0"/>
                  <a:cs typeface="Cambria Math" panose="02040503050406030204" pitchFamily="18" charset="0"/>
                </a:endParaRPr>
              </a:p>
              <a:p>
                <a:endParaRPr lang="fr-FR" dirty="0"/>
              </a:p>
            </p:txBody>
          </p:sp>
        </mc:Choice>
        <mc:Fallback xmlns="">
          <p:sp>
            <p:nvSpPr>
              <p:cNvPr id="7" name="TextBox 6">
                <a:extLst>
                  <a:ext uri="{FF2B5EF4-FFF2-40B4-BE49-F238E27FC236}">
                    <a16:creationId xmlns:a16="http://schemas.microsoft.com/office/drawing/2014/main" id="{4F92BA55-5C1B-46BB-9160-C5B4485FA77E}"/>
                  </a:ext>
                </a:extLst>
              </p:cNvPr>
              <p:cNvSpPr txBox="1">
                <a:spLocks noRot="1" noChangeAspect="1" noMove="1" noResize="1" noEditPoints="1" noAdjustHandles="1" noChangeArrowheads="1" noChangeShapeType="1" noTextEdit="1"/>
              </p:cNvSpPr>
              <p:nvPr/>
            </p:nvSpPr>
            <p:spPr>
              <a:xfrm>
                <a:off x="999066" y="1945902"/>
                <a:ext cx="10735733" cy="4957447"/>
              </a:xfrm>
              <a:prstGeom prst="rect">
                <a:avLst/>
              </a:prstGeom>
              <a:blipFill>
                <a:blip r:embed="rId8"/>
                <a:stretch>
                  <a:fillRect l="-511" t="-615"/>
                </a:stretch>
              </a:blipFill>
            </p:spPr>
            <p:txBody>
              <a:bodyPr/>
              <a:lstStyle/>
              <a:p>
                <a:r>
                  <a:rPr lang="fr-FR">
                    <a:noFill/>
                  </a:rPr>
                  <a:t> </a:t>
                </a:r>
              </a:p>
            </p:txBody>
          </p:sp>
        </mc:Fallback>
      </mc:AlternateContent>
      <p:sp>
        <p:nvSpPr>
          <p:cNvPr id="11" name="Footer Placeholder 2">
            <a:extLst>
              <a:ext uri="{FF2B5EF4-FFF2-40B4-BE49-F238E27FC236}">
                <a16:creationId xmlns:a16="http://schemas.microsoft.com/office/drawing/2014/main" id="{1FBE8F78-C24F-4E76-9B67-C2FA00BFCAD4}"/>
              </a:ext>
            </a:extLst>
          </p:cNvPr>
          <p:cNvSpPr>
            <a:spLocks noGrp="1"/>
          </p:cNvSpPr>
          <p:nvPr>
            <p:ph type="ftr" sz="quarter" idx="11"/>
            <p:custDataLst>
              <p:tags r:id="rId4"/>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4CFE50B5-F509-7586-3635-3FD966862FEB}"/>
              </a:ext>
            </a:extLst>
          </p:cNvPr>
          <p:cNvSpPr>
            <a:spLocks noGrp="1"/>
          </p:cNvSpPr>
          <p:nvPr>
            <p:ph type="sldNum" sz="quarter" idx="12"/>
            <p:custDataLst>
              <p:tags r:id="rId5"/>
            </p:custDataLst>
          </p:nvPr>
        </p:nvSpPr>
        <p:spPr/>
        <p:txBody>
          <a:bodyPr/>
          <a:lstStyle/>
          <a:p>
            <a:fld id="{3A98EE3D-8CD1-4C3F-BD1C-C98C9596463C}" type="slidenum">
              <a:rPr lang="en-US" smtClean="0"/>
              <a:t>31</a:t>
            </a:fld>
            <a:endParaRPr lang="en-US" dirty="0"/>
          </a:p>
        </p:txBody>
      </p:sp>
    </p:spTree>
    <p:extLst>
      <p:ext uri="{BB962C8B-B14F-4D97-AF65-F5344CB8AC3E}">
        <p14:creationId xmlns:p14="http://schemas.microsoft.com/office/powerpoint/2010/main" val="220844344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.4. </a:t>
            </a:r>
            <a:r>
              <a:rPr lang="fr-FR" sz="1800" b="1" cap="all" noProof="1">
                <a:effectLst>
                  <a:outerShdw blurRad="38100" dist="38100" dir="2700000" algn="tl">
                    <a:srgbClr val="000000">
                      <a:alpha val="43137"/>
                    </a:srgbClr>
                  </a:outerShdw>
                </a:effectLst>
                <a:latin typeface="Franklin Gothic Book (Body)"/>
                <a:cs typeface="Times New Roman" panose="02020603050405020304" pitchFamily="18" charset="0"/>
              </a:rPr>
              <a:t>C4.5</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 : exemple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98F1E17-136B-402D-960D-CF5AD0219A3A}"/>
              </a:ext>
            </a:extLst>
          </p:cNvPr>
          <p:cNvSpPr txBox="1"/>
          <p:nvPr>
            <p:custDataLst>
              <p:tags r:id="rId3"/>
            </p:custDataLst>
          </p:nvPr>
        </p:nvSpPr>
        <p:spPr>
          <a:xfrm>
            <a:off x="631295" y="1582110"/>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a:t>
            </a:r>
            <a:r>
              <a:rPr lang="fr-FR" b="1" i="1" noProof="1">
                <a:effectLst>
                  <a:outerShdw blurRad="38100" dist="38100" dir="2700000" algn="tl">
                    <a:srgbClr val="000000">
                      <a:alpha val="43137"/>
                    </a:srgbClr>
                  </a:outerShdw>
                </a:effectLst>
                <a:cs typeface="Times New Roman" panose="02020603050405020304" pitchFamily="18" charset="0"/>
              </a:rPr>
              <a:t>Symbolique</a:t>
            </a:r>
            <a:r>
              <a:rPr lang="fr-FR" sz="1800" b="1" i="1" noProof="1">
                <a:effectLst>
                  <a:outerShdw blurRad="38100" dist="38100" dir="2700000" algn="tl">
                    <a:srgbClr val="000000">
                      <a:alpha val="43137"/>
                    </a:srgbClr>
                  </a:outerShdw>
                </a:effectLst>
                <a:cs typeface="Times New Roman" panose="02020603050405020304" pitchFamily="18" charset="0"/>
              </a:rPr>
              <a:t>)</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pic>
        <p:nvPicPr>
          <p:cNvPr id="6" name="Picture 5">
            <a:extLst>
              <a:ext uri="{FF2B5EF4-FFF2-40B4-BE49-F238E27FC236}">
                <a16:creationId xmlns:a16="http://schemas.microsoft.com/office/drawing/2014/main" id="{9DC4C0DD-79B2-4170-8DD9-F7581AD77DBC}"/>
              </a:ext>
            </a:extLst>
          </p:cNvPr>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6248400" y="2342854"/>
            <a:ext cx="5943600" cy="3020695"/>
          </a:xfrm>
          <a:prstGeom prst="rect">
            <a:avLst/>
          </a:prstGeom>
        </p:spPr>
      </p:pic>
      <p:sp>
        <p:nvSpPr>
          <p:cNvPr id="9" name="TextBox 8">
            <a:extLst>
              <a:ext uri="{FF2B5EF4-FFF2-40B4-BE49-F238E27FC236}">
                <a16:creationId xmlns:a16="http://schemas.microsoft.com/office/drawing/2014/main" id="{A0C733CA-518A-4899-9077-133836934431}"/>
              </a:ext>
            </a:extLst>
          </p:cNvPr>
          <p:cNvSpPr txBox="1"/>
          <p:nvPr>
            <p:custDataLst>
              <p:tags r:id="rId5"/>
            </p:custDataLst>
          </p:nvPr>
        </p:nvSpPr>
        <p:spPr>
          <a:xfrm>
            <a:off x="465666" y="2021835"/>
            <a:ext cx="6096000" cy="4228017"/>
          </a:xfrm>
          <a:prstGeom prst="rect">
            <a:avLst/>
          </a:prstGeom>
          <a:noFill/>
        </p:spPr>
        <p:txBody>
          <a:bodyPr wrap="square">
            <a:spAutoFit/>
          </a:bodyPr>
          <a:lstStyle/>
          <a:p>
            <a:pPr marL="228600" marR="0">
              <a:lnSpc>
                <a:spcPct val="130000"/>
              </a:lnSpc>
              <a:spcBef>
                <a:spcPts val="0"/>
              </a:spcBef>
              <a:spcAft>
                <a:spcPts val="800"/>
              </a:spcAft>
            </a:pPr>
            <a:r>
              <a:rPr lang="fr-F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 figure suivante représente les tableaux de calcul de l’information et du gain de l’information des échantillons S, S1, S2 de la base d’apprentissage jouer au tennis. </a:t>
            </a:r>
          </a:p>
          <a:p>
            <a:pPr marL="228600" marR="0">
              <a:lnSpc>
                <a:spcPct val="130000"/>
              </a:lnSpc>
              <a:spcBef>
                <a:spcPts val="0"/>
              </a:spcBef>
              <a:spcAft>
                <a:spcPts val="800"/>
              </a:spcAft>
            </a:pPr>
            <a:r>
              <a:rPr lang="fr-F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Les mêmes échantillons de la section précédente sont présentés dans la construction de l’arbre de décision à base de </a:t>
            </a:r>
            <a:r>
              <a:rPr lang="fr-FR"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C4.5</a:t>
            </a:r>
            <a:r>
              <a:rPr lang="fr-F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p>
          <a:p>
            <a:pPr marL="228600" marR="0">
              <a:lnSpc>
                <a:spcPct val="130000"/>
              </a:lnSpc>
              <a:spcBef>
                <a:spcPts val="0"/>
              </a:spcBef>
              <a:spcAft>
                <a:spcPts val="800"/>
              </a:spcAft>
            </a:pPr>
            <a:r>
              <a:rPr lang="fr-F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Les résultats obtenus montrent que pour chaque mesure le même attribut a été sélectionné pour chaque échantillon, et donc les algorithmes ID3 et C4.5 ont produit la même structure d’arbre de décision sur la base d’apprentissage jouer au tennis. </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1" name="Footer Placeholder 2">
            <a:extLst>
              <a:ext uri="{FF2B5EF4-FFF2-40B4-BE49-F238E27FC236}">
                <a16:creationId xmlns:a16="http://schemas.microsoft.com/office/drawing/2014/main" id="{3E3000B8-1A51-4569-B604-4A82D4317D07}"/>
              </a:ext>
            </a:extLst>
          </p:cNvPr>
          <p:cNvSpPr>
            <a:spLocks noGrp="1"/>
          </p:cNvSpPr>
          <p:nvPr>
            <p:ph type="ftr" sz="quarter" idx="11"/>
            <p:custDataLst>
              <p:tags r:id="rId6"/>
            </p:custDataLst>
          </p:nvPr>
        </p:nvSpPr>
        <p:spPr>
          <a:xfrm>
            <a:off x="1097279" y="6446838"/>
            <a:ext cx="6818262" cy="365125"/>
          </a:xfrm>
        </p:spPr>
        <p:txBody>
          <a:bodyPr/>
          <a:lstStyle/>
          <a:p>
            <a:r>
              <a:rPr lang="en-US" sz="800" dirty="0"/>
              <a:t>DR n. DIF</a:t>
            </a:r>
          </a:p>
          <a:p>
            <a:endParaRPr lang="en-US" dirty="0"/>
          </a:p>
        </p:txBody>
      </p:sp>
      <p:sp>
        <p:nvSpPr>
          <p:cNvPr id="2" name="TextBox 1">
            <a:extLst>
              <a:ext uri="{FF2B5EF4-FFF2-40B4-BE49-F238E27FC236}">
                <a16:creationId xmlns:a16="http://schemas.microsoft.com/office/drawing/2014/main" id="{98096544-1FF5-4EE1-B3A8-80833293DBA9}"/>
              </a:ext>
            </a:extLst>
          </p:cNvPr>
          <p:cNvSpPr txBox="1"/>
          <p:nvPr>
            <p:custDataLst>
              <p:tags r:id="rId7"/>
            </p:custDataLst>
          </p:nvPr>
        </p:nvSpPr>
        <p:spPr>
          <a:xfrm>
            <a:off x="8932332" y="3457362"/>
            <a:ext cx="1058333" cy="246221"/>
          </a:xfrm>
          <a:prstGeom prst="rect">
            <a:avLst/>
          </a:prstGeom>
          <a:noFill/>
        </p:spPr>
        <p:txBody>
          <a:bodyPr wrap="square" rtlCol="0">
            <a:spAutoFit/>
          </a:bodyPr>
          <a:lstStyle/>
          <a:p>
            <a:r>
              <a:rPr lang="fr-FR" sz="1000" b="1" dirty="0">
                <a:solidFill>
                  <a:srgbClr val="FF0000"/>
                </a:solidFill>
              </a:rPr>
              <a:t>1.379</a:t>
            </a:r>
          </a:p>
        </p:txBody>
      </p:sp>
      <p:sp>
        <p:nvSpPr>
          <p:cNvPr id="12" name="TextBox 11">
            <a:extLst>
              <a:ext uri="{FF2B5EF4-FFF2-40B4-BE49-F238E27FC236}">
                <a16:creationId xmlns:a16="http://schemas.microsoft.com/office/drawing/2014/main" id="{CF113122-09C7-4E2B-848D-136D952C04F9}"/>
              </a:ext>
            </a:extLst>
          </p:cNvPr>
          <p:cNvSpPr txBox="1"/>
          <p:nvPr>
            <p:custDataLst>
              <p:tags r:id="rId8"/>
            </p:custDataLst>
          </p:nvPr>
        </p:nvSpPr>
        <p:spPr>
          <a:xfrm>
            <a:off x="9118599" y="3643187"/>
            <a:ext cx="1058333" cy="246221"/>
          </a:xfrm>
          <a:prstGeom prst="rect">
            <a:avLst/>
          </a:prstGeom>
          <a:noFill/>
        </p:spPr>
        <p:txBody>
          <a:bodyPr wrap="square" rtlCol="0">
            <a:spAutoFit/>
          </a:bodyPr>
          <a:lstStyle/>
          <a:p>
            <a:r>
              <a:rPr lang="fr-FR" sz="1000" b="1" dirty="0">
                <a:solidFill>
                  <a:srgbClr val="FF0000"/>
                </a:solidFill>
              </a:rPr>
              <a:t>0.02</a:t>
            </a:r>
          </a:p>
        </p:txBody>
      </p:sp>
      <p:sp>
        <p:nvSpPr>
          <p:cNvPr id="13" name="TextBox 12">
            <a:extLst>
              <a:ext uri="{FF2B5EF4-FFF2-40B4-BE49-F238E27FC236}">
                <a16:creationId xmlns:a16="http://schemas.microsoft.com/office/drawing/2014/main" id="{A567F666-6333-4017-9DE0-A45326BFD78E}"/>
              </a:ext>
            </a:extLst>
          </p:cNvPr>
          <p:cNvSpPr txBox="1"/>
          <p:nvPr>
            <p:custDataLst>
              <p:tags r:id="rId9"/>
            </p:custDataLst>
          </p:nvPr>
        </p:nvSpPr>
        <p:spPr>
          <a:xfrm>
            <a:off x="8633516" y="4571870"/>
            <a:ext cx="442750" cy="246221"/>
          </a:xfrm>
          <a:prstGeom prst="rect">
            <a:avLst/>
          </a:prstGeom>
          <a:noFill/>
        </p:spPr>
        <p:txBody>
          <a:bodyPr wrap="none" rtlCol="0">
            <a:spAutoFit/>
          </a:bodyPr>
          <a:lstStyle/>
          <a:p>
            <a:r>
              <a:rPr lang="fr-FR" sz="1000" b="1" dirty="0">
                <a:solidFill>
                  <a:srgbClr val="FF0000"/>
                </a:solidFill>
              </a:rPr>
              <a:t>0.02</a:t>
            </a:r>
            <a:endParaRPr lang="fr-FR" b="1" dirty="0">
              <a:solidFill>
                <a:srgbClr val="FF0000"/>
              </a:solidFill>
            </a:endParaRPr>
          </a:p>
        </p:txBody>
      </p:sp>
      <p:sp>
        <p:nvSpPr>
          <p:cNvPr id="14" name="TextBox 13">
            <a:extLst>
              <a:ext uri="{FF2B5EF4-FFF2-40B4-BE49-F238E27FC236}">
                <a16:creationId xmlns:a16="http://schemas.microsoft.com/office/drawing/2014/main" id="{7C1E42F2-0FC7-489C-84D6-071B2E345ACF}"/>
              </a:ext>
            </a:extLst>
          </p:cNvPr>
          <p:cNvSpPr txBox="1"/>
          <p:nvPr>
            <p:custDataLst>
              <p:tags r:id="rId10"/>
            </p:custDataLst>
          </p:nvPr>
        </p:nvSpPr>
        <p:spPr>
          <a:xfrm>
            <a:off x="8633516" y="5029669"/>
            <a:ext cx="442750" cy="246221"/>
          </a:xfrm>
          <a:prstGeom prst="rect">
            <a:avLst/>
          </a:prstGeom>
          <a:noFill/>
        </p:spPr>
        <p:txBody>
          <a:bodyPr wrap="none" rtlCol="0">
            <a:spAutoFit/>
          </a:bodyPr>
          <a:lstStyle/>
          <a:p>
            <a:r>
              <a:rPr lang="fr-FR" sz="1000" b="1" dirty="0">
                <a:solidFill>
                  <a:srgbClr val="FF0000"/>
                </a:solidFill>
              </a:rPr>
              <a:t>0.02</a:t>
            </a:r>
            <a:endParaRPr lang="fr-FR" b="1" dirty="0">
              <a:solidFill>
                <a:srgbClr val="FF0000"/>
              </a:solidFill>
            </a:endParaRPr>
          </a:p>
        </p:txBody>
      </p:sp>
      <p:sp>
        <p:nvSpPr>
          <p:cNvPr id="15" name="TextBox 14">
            <a:extLst>
              <a:ext uri="{FF2B5EF4-FFF2-40B4-BE49-F238E27FC236}">
                <a16:creationId xmlns:a16="http://schemas.microsoft.com/office/drawing/2014/main" id="{94AE2F87-9037-4CB7-9333-8DA0733B7F30}"/>
              </a:ext>
            </a:extLst>
          </p:cNvPr>
          <p:cNvSpPr txBox="1"/>
          <p:nvPr>
            <p:custDataLst>
              <p:tags r:id="rId11"/>
            </p:custDataLst>
          </p:nvPr>
        </p:nvSpPr>
        <p:spPr>
          <a:xfrm>
            <a:off x="8625048" y="4287344"/>
            <a:ext cx="518091" cy="246221"/>
          </a:xfrm>
          <a:prstGeom prst="rect">
            <a:avLst/>
          </a:prstGeom>
          <a:noFill/>
        </p:spPr>
        <p:txBody>
          <a:bodyPr wrap="none" rtlCol="0">
            <a:spAutoFit/>
          </a:bodyPr>
          <a:lstStyle/>
          <a:p>
            <a:r>
              <a:rPr lang="fr-FR" sz="1000" b="1" dirty="0">
                <a:solidFill>
                  <a:srgbClr val="FF0000"/>
                </a:solidFill>
              </a:rPr>
              <a:t>0.951</a:t>
            </a:r>
            <a:endParaRPr lang="fr-FR" b="1" dirty="0">
              <a:solidFill>
                <a:srgbClr val="FF0000"/>
              </a:solidFill>
            </a:endParaRPr>
          </a:p>
        </p:txBody>
      </p:sp>
      <p:sp>
        <p:nvSpPr>
          <p:cNvPr id="3" name="Slide Number Placeholder 2">
            <a:extLst>
              <a:ext uri="{FF2B5EF4-FFF2-40B4-BE49-F238E27FC236}">
                <a16:creationId xmlns:a16="http://schemas.microsoft.com/office/drawing/2014/main" id="{770B737B-A83A-5595-4036-C8EB098CC908}"/>
              </a:ext>
            </a:extLst>
          </p:cNvPr>
          <p:cNvSpPr>
            <a:spLocks noGrp="1"/>
          </p:cNvSpPr>
          <p:nvPr>
            <p:ph type="sldNum" sz="quarter" idx="12"/>
            <p:custDataLst>
              <p:tags r:id="rId12"/>
            </p:custDataLst>
          </p:nvPr>
        </p:nvSpPr>
        <p:spPr/>
        <p:txBody>
          <a:bodyPr/>
          <a:lstStyle/>
          <a:p>
            <a:fld id="{3A98EE3D-8CD1-4C3F-BD1C-C98C9596463C}" type="slidenum">
              <a:rPr lang="en-US" smtClean="0"/>
              <a:t>32</a:t>
            </a:fld>
            <a:endParaRPr lang="en-US" dirty="0"/>
          </a:p>
        </p:txBody>
      </p:sp>
    </p:spTree>
    <p:extLst>
      <p:ext uri="{BB962C8B-B14F-4D97-AF65-F5344CB8AC3E}">
        <p14:creationId xmlns:p14="http://schemas.microsoft.com/office/powerpoint/2010/main" val="2939312260"/>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.5. </a:t>
            </a:r>
            <a:r>
              <a:rPr lang="fr-FR" sz="1800" b="1" cap="all" noProof="1">
                <a:effectLst>
                  <a:outerShdw blurRad="38100" dist="38100" dir="2700000" algn="tl">
                    <a:srgbClr val="000000">
                      <a:alpha val="43137"/>
                    </a:srgbClr>
                  </a:outerShdw>
                </a:effectLst>
                <a:latin typeface="Franklin Gothic Book (Body)"/>
                <a:cs typeface="Times New Roman" panose="02020603050405020304" pitchFamily="18" charset="0"/>
              </a:rPr>
              <a:t>C4.5</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 : traitement des valeurs numérique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67A6B75-6451-41BB-B1CD-27CCAA52E17C}"/>
              </a:ext>
            </a:extLst>
          </p:cNvPr>
          <p:cNvSpPr txBox="1"/>
          <p:nvPr>
            <p:custDataLst>
              <p:tags r:id="rId3"/>
            </p:custDataLst>
          </p:nvPr>
        </p:nvSpPr>
        <p:spPr>
          <a:xfrm>
            <a:off x="563562" y="1971195"/>
            <a:ext cx="11848572" cy="4463786"/>
          </a:xfrm>
          <a:prstGeom prst="rect">
            <a:avLst/>
          </a:prstGeom>
          <a:noFill/>
        </p:spPr>
        <p:txBody>
          <a:bodyPr wrap="square">
            <a:spAutoFit/>
          </a:bodyPr>
          <a:lstStyle/>
          <a:p>
            <a:pPr marR="0">
              <a:spcBef>
                <a:spcPts val="0"/>
              </a:spcBef>
              <a:spcAft>
                <a:spcPts val="800"/>
              </a:spcAft>
            </a:pPr>
            <a:r>
              <a:rPr lang="fr-FR" dirty="0">
                <a:solidFill>
                  <a:srgbClr val="000000"/>
                </a:solidFill>
                <a:effectLst/>
                <a:ea typeface="Times New Roman" panose="02020603050405020304" pitchFamily="18" charset="0"/>
                <a:cs typeface="Arial" panose="020B0604020202020204" pitchFamily="34" charset="0"/>
              </a:rPr>
              <a:t>- C4.5 transforme les attributs numériques en pseudo attributs binaires. </a:t>
            </a:r>
          </a:p>
          <a:p>
            <a:pPr marR="0">
              <a:spcBef>
                <a:spcPts val="0"/>
              </a:spcBef>
              <a:spcAft>
                <a:spcPts val="800"/>
              </a:spcAft>
            </a:pPr>
            <a:r>
              <a:rPr lang="fr-FR" dirty="0">
                <a:solidFill>
                  <a:srgbClr val="000000"/>
                </a:solidFill>
                <a:effectLst/>
                <a:ea typeface="Times New Roman" panose="02020603050405020304" pitchFamily="18" charset="0"/>
                <a:cs typeface="Arial" panose="020B0604020202020204" pitchFamily="34" charset="0"/>
              </a:rPr>
              <a:t>- La stratégie consiste à comparer les valeurs d’attribut à un certain seuil. Le seuil sélectionné est celui qui maximise la valeur du gain d’information. </a:t>
            </a:r>
          </a:p>
          <a:p>
            <a:pPr marR="0">
              <a:spcBef>
                <a:spcPts val="0"/>
              </a:spcBef>
              <a:spcAft>
                <a:spcPts val="800"/>
              </a:spcAft>
            </a:pPr>
            <a:r>
              <a:rPr lang="fr-FR" dirty="0">
                <a:solidFill>
                  <a:srgbClr val="000000"/>
                </a:solidFill>
                <a:ea typeface="Times New Roman" panose="02020603050405020304" pitchFamily="18" charset="0"/>
                <a:cs typeface="Arial" panose="020B0604020202020204" pitchFamily="34" charset="0"/>
              </a:rPr>
              <a:t>- L</a:t>
            </a:r>
            <a:r>
              <a:rPr lang="fr-FR" dirty="0">
                <a:solidFill>
                  <a:srgbClr val="000000"/>
                </a:solidFill>
                <a:effectLst/>
                <a:ea typeface="Times New Roman" panose="02020603050405020304" pitchFamily="18" charset="0"/>
                <a:cs typeface="Arial" panose="020B0604020202020204" pitchFamily="34" charset="0"/>
              </a:rPr>
              <a:t>e processus de sélection du meilleur seuil, qui est effectué de la manière suivante : </a:t>
            </a:r>
            <a:endParaRPr lang="en-US" dirty="0">
              <a:effectLst/>
              <a:ea typeface="Times New Roman" panose="02020603050405020304" pitchFamily="18" charset="0"/>
              <a:cs typeface="Arial" panose="020B0604020202020204" pitchFamily="34" charset="0"/>
            </a:endParaRPr>
          </a:p>
          <a:p>
            <a:pPr marL="285750" marR="0" lvl="0" indent="-285750">
              <a:lnSpc>
                <a:spcPct val="130000"/>
              </a:lnSpc>
              <a:spcBef>
                <a:spcPts val="0"/>
              </a:spcBef>
              <a:spcAft>
                <a:spcPts val="800"/>
              </a:spcAft>
              <a:buSzPts val="1000"/>
              <a:buFont typeface="Arial" panose="020B0604020202020204" pitchFamily="34" charset="0"/>
              <a:buChar char="•"/>
            </a:pPr>
            <a:r>
              <a:rPr lang="fr-FR" b="1" dirty="0">
                <a:effectLst/>
                <a:ea typeface="Times New Roman" panose="02020603050405020304" pitchFamily="18" charset="0"/>
                <a:cs typeface="Arial" panose="020B0604020202020204" pitchFamily="34" charset="0"/>
              </a:rPr>
              <a:t>Étape 1 :</a:t>
            </a:r>
            <a:r>
              <a:rPr lang="fr-FR" dirty="0">
                <a:effectLst/>
                <a:ea typeface="Times New Roman" panose="02020603050405020304" pitchFamily="18" charset="0"/>
                <a:cs typeface="Arial" panose="020B0604020202020204" pitchFamily="34" charset="0"/>
              </a:rPr>
              <a:t> prédécoupage en autant d’intervalles qu’il y a un changement de classe.</a:t>
            </a:r>
            <a:endParaRPr lang="en-US" dirty="0">
              <a:effectLst/>
              <a:ea typeface="Times New Roman" panose="02020603050405020304" pitchFamily="18" charset="0"/>
              <a:cs typeface="Arial" panose="020B0604020202020204" pitchFamily="34" charset="0"/>
            </a:endParaRPr>
          </a:p>
          <a:p>
            <a:pPr marL="285750" marR="0" lvl="0" indent="-285750">
              <a:spcBef>
                <a:spcPts val="0"/>
              </a:spcBef>
              <a:spcAft>
                <a:spcPts val="0"/>
              </a:spcAft>
              <a:buSzPts val="1000"/>
              <a:buFont typeface="Arial" panose="020B0604020202020204" pitchFamily="34" charset="0"/>
              <a:buChar char="•"/>
            </a:pPr>
            <a:r>
              <a:rPr lang="fr-FR" b="1" dirty="0">
                <a:solidFill>
                  <a:srgbClr val="000000"/>
                </a:solidFill>
                <a:effectLst/>
                <a:ea typeface="Times New Roman" panose="02020603050405020304" pitchFamily="18" charset="0"/>
                <a:cs typeface="Bitstream Vera Sans"/>
              </a:rPr>
              <a:t>Étape 2 :</a:t>
            </a:r>
            <a:r>
              <a:rPr lang="fr-FR" dirty="0">
                <a:solidFill>
                  <a:srgbClr val="000000"/>
                </a:solidFill>
                <a:effectLst/>
                <a:ea typeface="Times New Roman" panose="02020603050405020304" pitchFamily="18" charset="0"/>
                <a:cs typeface="Bitstream Vera Sans"/>
              </a:rPr>
              <a:t> regroupement itératif des intervalles adjacents de profils proches (une valeur équitante). </a:t>
            </a:r>
            <a:endParaRPr lang="en-US" dirty="0">
              <a:solidFill>
                <a:srgbClr val="000000"/>
              </a:solidFill>
              <a:effectLst/>
              <a:ea typeface="Times New Roman" panose="02020603050405020304" pitchFamily="18" charset="0"/>
              <a:cs typeface="Bitstream Vera Sans"/>
            </a:endParaRPr>
          </a:p>
          <a:p>
            <a:pPr marL="285750" marR="0" lvl="0" indent="-285750">
              <a:spcBef>
                <a:spcPts val="0"/>
              </a:spcBef>
              <a:spcAft>
                <a:spcPts val="0"/>
              </a:spcAft>
              <a:buSzPts val="1000"/>
              <a:buFont typeface="Arial" panose="020B0604020202020204" pitchFamily="34" charset="0"/>
              <a:buChar char="•"/>
            </a:pPr>
            <a:r>
              <a:rPr lang="fr-FR" b="1" dirty="0">
                <a:solidFill>
                  <a:srgbClr val="000000"/>
                </a:solidFill>
                <a:effectLst/>
                <a:ea typeface="Times New Roman" panose="02020603050405020304" pitchFamily="18" charset="0"/>
                <a:cs typeface="Bitstream Vera Sans"/>
              </a:rPr>
              <a:t>Étape 3 : </a:t>
            </a:r>
            <a:r>
              <a:rPr lang="fr-FR" dirty="0">
                <a:solidFill>
                  <a:srgbClr val="000000"/>
                </a:solidFill>
                <a:effectLst/>
                <a:ea typeface="Times New Roman" panose="02020603050405020304" pitchFamily="18" charset="0"/>
                <a:cs typeface="Bitstream Vera Sans"/>
              </a:rPr>
              <a:t>Calculer l’information et le gain d’information de l’attribut en prenant en considération tous les seuils suggérés.</a:t>
            </a:r>
            <a:endParaRPr lang="en-US" dirty="0">
              <a:solidFill>
                <a:srgbClr val="000000"/>
              </a:solidFill>
              <a:effectLst/>
              <a:ea typeface="Times New Roman" panose="02020603050405020304" pitchFamily="18" charset="0"/>
              <a:cs typeface="Bitstream Vera Sans"/>
            </a:endParaRPr>
          </a:p>
          <a:p>
            <a:pPr marL="285750" marR="0" lvl="0" indent="-285750">
              <a:spcBef>
                <a:spcPts val="0"/>
              </a:spcBef>
              <a:spcAft>
                <a:spcPts val="0"/>
              </a:spcAft>
              <a:buSzPts val="1000"/>
              <a:buFont typeface="Arial" panose="020B0604020202020204" pitchFamily="34" charset="0"/>
              <a:buChar char="•"/>
            </a:pPr>
            <a:r>
              <a:rPr lang="fr-FR" b="1" dirty="0">
                <a:solidFill>
                  <a:srgbClr val="000000"/>
                </a:solidFill>
                <a:effectLst/>
                <a:ea typeface="Times New Roman" panose="02020603050405020304" pitchFamily="18" charset="0"/>
                <a:cs typeface="Bitstream Vera Sans"/>
              </a:rPr>
              <a:t>Étape 4 : </a:t>
            </a:r>
            <a:r>
              <a:rPr lang="fr-FR" dirty="0">
                <a:solidFill>
                  <a:srgbClr val="000000"/>
                </a:solidFill>
                <a:effectLst/>
                <a:ea typeface="Times New Roman" panose="02020603050405020304" pitchFamily="18" charset="0"/>
                <a:cs typeface="Bitstream Vera Sans"/>
              </a:rPr>
              <a:t>Sélectionner le seuil qui maximise la valeur du gain.</a:t>
            </a:r>
          </a:p>
          <a:p>
            <a:pPr marR="0" lvl="0">
              <a:spcBef>
                <a:spcPts val="0"/>
              </a:spcBef>
              <a:spcAft>
                <a:spcPts val="0"/>
              </a:spcAft>
              <a:buSzPts val="1000"/>
            </a:pPr>
            <a:endParaRPr lang="en-US" dirty="0">
              <a:solidFill>
                <a:srgbClr val="000000"/>
              </a:solidFill>
              <a:effectLst/>
              <a:ea typeface="Times New Roman" panose="02020603050405020304" pitchFamily="18" charset="0"/>
              <a:cs typeface="Bitstream Vera Sans"/>
            </a:endParaRPr>
          </a:p>
          <a:p>
            <a:r>
              <a:rPr lang="fr-FR" dirty="0">
                <a:effectLst/>
                <a:ea typeface="Times New Roman" panose="02020603050405020304" pitchFamily="18" charset="0"/>
              </a:rPr>
              <a:t>- Lorsque le pseudo attribut binaire est sélectionné, son rapport du gain est comparée avec le rapport du gain des autres attributs candidats (</a:t>
            </a:r>
            <a:r>
              <a:rPr lang="fr-FR" dirty="0" err="1">
                <a:effectLst/>
                <a:ea typeface="Times New Roman" panose="02020603050405020304" pitchFamily="18" charset="0"/>
              </a:rPr>
              <a:t>outlook</a:t>
            </a:r>
            <a:r>
              <a:rPr lang="fr-FR" dirty="0">
                <a:effectLst/>
                <a:ea typeface="Times New Roman" panose="02020603050405020304" pitchFamily="18" charset="0"/>
              </a:rPr>
              <a:t>, </a:t>
            </a:r>
            <a:r>
              <a:rPr lang="fr-FR" dirty="0" err="1">
                <a:effectLst/>
                <a:ea typeface="Times New Roman" panose="02020603050405020304" pitchFamily="18" charset="0"/>
              </a:rPr>
              <a:t>humidity</a:t>
            </a:r>
            <a:r>
              <a:rPr lang="fr-FR" dirty="0">
                <a:effectLst/>
                <a:ea typeface="Times New Roman" panose="02020603050405020304" pitchFamily="18" charset="0"/>
              </a:rPr>
              <a:t>, et </a:t>
            </a:r>
            <a:r>
              <a:rPr lang="fr-FR" dirty="0" err="1">
                <a:effectLst/>
                <a:ea typeface="Times New Roman" panose="02020603050405020304" pitchFamily="18" charset="0"/>
              </a:rPr>
              <a:t>wind</a:t>
            </a:r>
            <a:r>
              <a:rPr lang="fr-FR" dirty="0">
                <a:effectLst/>
                <a:ea typeface="Times New Roman" panose="02020603050405020304" pitchFamily="18" charset="0"/>
              </a:rPr>
              <a:t>) afin de sélectionner la racine. </a:t>
            </a:r>
          </a:p>
          <a:p>
            <a:r>
              <a:rPr lang="fr-FR" dirty="0">
                <a:effectLst/>
                <a:ea typeface="Times New Roman" panose="02020603050405020304" pitchFamily="18" charset="0"/>
              </a:rPr>
              <a:t>- Dans le sous échantillon suivant, seulement les valeurs numériques appartenant à cet échantillon sont prises en considération. Ensuite, le nouveau seuil est sélectionné à base du sous ensemble.</a:t>
            </a:r>
            <a:endParaRPr lang="fr-FR" dirty="0"/>
          </a:p>
        </p:txBody>
      </p:sp>
      <p:sp>
        <p:nvSpPr>
          <p:cNvPr id="7" name="Footer Placeholder 2">
            <a:extLst>
              <a:ext uri="{FF2B5EF4-FFF2-40B4-BE49-F238E27FC236}">
                <a16:creationId xmlns:a16="http://schemas.microsoft.com/office/drawing/2014/main" id="{6D4A1D40-CDA9-487F-91B9-F712506FF4DC}"/>
              </a:ext>
            </a:extLst>
          </p:cNvPr>
          <p:cNvSpPr>
            <a:spLocks noGrp="1"/>
          </p:cNvSpPr>
          <p:nvPr>
            <p:ph type="ftr" sz="quarter" idx="11"/>
            <p:custDataLst>
              <p:tags r:id="rId4"/>
            </p:custDataLst>
          </p:nvPr>
        </p:nvSpPr>
        <p:spPr>
          <a:xfrm>
            <a:off x="1097279" y="6446838"/>
            <a:ext cx="6818262" cy="365125"/>
          </a:xfrm>
        </p:spPr>
        <p:txBody>
          <a:bodyPr/>
          <a:lstStyle/>
          <a:p>
            <a:r>
              <a:rPr lang="en-US" sz="800" dirty="0"/>
              <a:t>DR n. DIF</a:t>
            </a:r>
          </a:p>
          <a:p>
            <a:endParaRPr lang="en-US" dirty="0"/>
          </a:p>
        </p:txBody>
      </p:sp>
      <p:sp>
        <p:nvSpPr>
          <p:cNvPr id="2" name="Slide Number Placeholder 1">
            <a:extLst>
              <a:ext uri="{FF2B5EF4-FFF2-40B4-BE49-F238E27FC236}">
                <a16:creationId xmlns:a16="http://schemas.microsoft.com/office/drawing/2014/main" id="{B5CB3A99-8195-02EE-7824-A3E7641D4FA5}"/>
              </a:ext>
            </a:extLst>
          </p:cNvPr>
          <p:cNvSpPr>
            <a:spLocks noGrp="1"/>
          </p:cNvSpPr>
          <p:nvPr>
            <p:ph type="sldNum" sz="quarter" idx="12"/>
            <p:custDataLst>
              <p:tags r:id="rId5"/>
            </p:custDataLst>
          </p:nvPr>
        </p:nvSpPr>
        <p:spPr/>
        <p:txBody>
          <a:bodyPr/>
          <a:lstStyle/>
          <a:p>
            <a:fld id="{3A98EE3D-8CD1-4C3F-BD1C-C98C9596463C}" type="slidenum">
              <a:rPr lang="en-US" smtClean="0"/>
              <a:t>33</a:t>
            </a:fld>
            <a:endParaRPr lang="en-US" dirty="0"/>
          </a:p>
        </p:txBody>
      </p:sp>
    </p:spTree>
    <p:extLst>
      <p:ext uri="{BB962C8B-B14F-4D97-AF65-F5344CB8AC3E}">
        <p14:creationId xmlns:p14="http://schemas.microsoft.com/office/powerpoint/2010/main" val="77478931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229A6-7015-4CE5-8106-DDA69E907CE8}"/>
              </a:ext>
            </a:extLst>
          </p:cNvPr>
          <p:cNvSpPr txBox="1">
            <a:spLocks noGrp="1"/>
          </p:cNvSpPr>
          <p:nvPr>
            <p:ph type="title"/>
            <p:custDataLst>
              <p:tags r:id="rId1"/>
            </p:custDataLst>
          </p:nvPr>
        </p:nvSpPr>
        <p:spPr>
          <a:xfrm>
            <a:off x="631295" y="27887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3. Les arbre de décision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0" name="TextBox 9">
            <a:extLst>
              <a:ext uri="{FF2B5EF4-FFF2-40B4-BE49-F238E27FC236}">
                <a16:creationId xmlns:a16="http://schemas.microsoft.com/office/drawing/2014/main" id="{084C6892-6A43-464D-A2AA-B3DF0BBFA1B5}"/>
              </a:ext>
            </a:extLst>
          </p:cNvPr>
          <p:cNvSpPr txBox="1"/>
          <p:nvPr>
            <p:custDataLst>
              <p:tags r:id="rId2"/>
            </p:custDataLst>
          </p:nvPr>
        </p:nvSpPr>
        <p:spPr>
          <a:xfrm>
            <a:off x="631295" y="1288534"/>
            <a:ext cx="6096000" cy="369332"/>
          </a:xfrm>
          <a:prstGeom prst="rect">
            <a:avLst/>
          </a:prstGeom>
          <a:noFill/>
        </p:spPr>
        <p:txBody>
          <a:bodyPr wrap="square">
            <a:spAutoFit/>
          </a:bodyPr>
          <a:lstStyle/>
          <a:p>
            <a:pPr lvl="1">
              <a:spcBef>
                <a:spcPts val="600"/>
              </a:spcBef>
            </a:pPr>
            <a:r>
              <a:rPr lang="fr-FR" b="1" noProof="1">
                <a:effectLst>
                  <a:outerShdw blurRad="38100" dist="38100" dir="2700000" algn="tl">
                    <a:srgbClr val="000000">
                      <a:alpha val="43137"/>
                    </a:srgbClr>
                  </a:outerShdw>
                </a:effectLst>
                <a:latin typeface="Franklin Gothic Book (Body)"/>
              </a:rPr>
              <a:t>3</a:t>
            </a:r>
            <a:r>
              <a:rPr lang="fr-FR" sz="1800" b="1" noProof="1">
                <a:effectLst>
                  <a:outerShdw blurRad="38100" dist="38100" dir="2700000" algn="tl">
                    <a:srgbClr val="000000">
                      <a:alpha val="43137"/>
                    </a:srgbClr>
                  </a:outerShdw>
                </a:effectLst>
                <a:latin typeface="Franklin Gothic Book (Body)"/>
              </a:rPr>
              <a:t>.5. </a:t>
            </a:r>
            <a:r>
              <a:rPr lang="fr-FR" sz="1800" b="1" cap="all" noProof="1">
                <a:effectLst>
                  <a:outerShdw blurRad="38100" dist="38100" dir="2700000" algn="tl">
                    <a:srgbClr val="000000">
                      <a:alpha val="43137"/>
                    </a:srgbClr>
                  </a:outerShdw>
                </a:effectLst>
                <a:latin typeface="Franklin Gothic Book (Body)"/>
                <a:cs typeface="Times New Roman" panose="02020603050405020304" pitchFamily="18" charset="0"/>
              </a:rPr>
              <a:t>C4.5</a:t>
            </a:r>
            <a:r>
              <a:rPr lang="fr-FR" b="1" cap="all" noProof="1">
                <a:effectLst>
                  <a:outerShdw blurRad="38100" dist="38100" dir="2700000" algn="tl">
                    <a:srgbClr val="000000">
                      <a:alpha val="43137"/>
                    </a:srgbClr>
                  </a:outerShdw>
                </a:effectLst>
                <a:latin typeface="Franklin Gothic Book (Body)"/>
                <a:cs typeface="Times New Roman" panose="02020603050405020304" pitchFamily="18" charset="0"/>
              </a:rPr>
              <a:t> : traitement des valeurs numérique</a:t>
            </a:r>
            <a:endParaRPr lang="en-US" sz="1800" b="1" cap="all"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587B63E-187D-41D2-BD50-D319F6F9ECC0}"/>
              </a:ext>
            </a:extLst>
          </p:cNvPr>
          <p:cNvSpPr txBox="1"/>
          <p:nvPr>
            <p:custDataLst>
              <p:tags r:id="rId3"/>
            </p:custDataLst>
          </p:nvPr>
        </p:nvSpPr>
        <p:spPr>
          <a:xfrm>
            <a:off x="787400" y="2067467"/>
            <a:ext cx="10541000" cy="646331"/>
          </a:xfrm>
          <a:prstGeom prst="rect">
            <a:avLst/>
          </a:prstGeom>
          <a:noFill/>
        </p:spPr>
        <p:txBody>
          <a:bodyPr wrap="square" rtlCol="0">
            <a:spAutoFit/>
          </a:bodyPr>
          <a:lstStyle/>
          <a:p>
            <a:r>
              <a:rPr lang="fr-FR" b="1" dirty="0"/>
              <a:t>Exemple : </a:t>
            </a:r>
            <a:r>
              <a:rPr lang="fr-FR" sz="1800" dirty="0">
                <a:solidFill>
                  <a:srgbClr val="000000"/>
                </a:solidFill>
                <a:effectLst/>
                <a:latin typeface="Times New Roman" panose="02020603050405020304" pitchFamily="18" charset="0"/>
                <a:ea typeface="Times New Roman" panose="02020603050405020304" pitchFamily="18" charset="0"/>
              </a:rPr>
              <a:t>La sélection du meilleur seuil de l’attribut température de la base d’apprentissage jouer au tennis par l’algorithme 4.5. </a:t>
            </a:r>
            <a:endParaRPr lang="fr-FR" b="1" dirty="0"/>
          </a:p>
        </p:txBody>
      </p:sp>
      <p:pic>
        <p:nvPicPr>
          <p:cNvPr id="4" name="Picture 3">
            <a:extLst>
              <a:ext uri="{FF2B5EF4-FFF2-40B4-BE49-F238E27FC236}">
                <a16:creationId xmlns:a16="http://schemas.microsoft.com/office/drawing/2014/main" id="{22706265-76B1-4A06-8E6E-E775A48F93CA}"/>
              </a:ext>
            </a:extLst>
          </p:cNvPr>
          <p:cNvPicPr>
            <a:picLocks noChangeAspect="1"/>
          </p:cNvPicPr>
          <p:nvPr>
            <p:custDataLst>
              <p:tags r:id="rId4"/>
            </p:custDataLst>
          </p:nvPr>
        </p:nvPicPr>
        <p:blipFill>
          <a:blip r:embed="rId9"/>
          <a:stretch>
            <a:fillRect/>
          </a:stretch>
        </p:blipFill>
        <p:spPr>
          <a:xfrm>
            <a:off x="2540000" y="2578262"/>
            <a:ext cx="6096000" cy="3416138"/>
          </a:xfrm>
          <a:prstGeom prst="rect">
            <a:avLst/>
          </a:prstGeom>
        </p:spPr>
      </p:pic>
      <p:sp>
        <p:nvSpPr>
          <p:cNvPr id="3" name="Footer Placeholder 2">
            <a:extLst>
              <a:ext uri="{FF2B5EF4-FFF2-40B4-BE49-F238E27FC236}">
                <a16:creationId xmlns:a16="http://schemas.microsoft.com/office/drawing/2014/main" id="{1058C348-B50D-C2AE-80E8-9A99FBE903F1}"/>
              </a:ext>
            </a:extLst>
          </p:cNvPr>
          <p:cNvSpPr>
            <a:spLocks noGrp="1"/>
          </p:cNvSpPr>
          <p:nvPr>
            <p:ph type="ftr" sz="quarter" idx="11"/>
            <p:custDataLst>
              <p:tags r:id="rId5"/>
            </p:custDataLst>
          </p:nvPr>
        </p:nvSpPr>
        <p:spPr/>
        <p:txBody>
          <a:bodyPr/>
          <a:lstStyle/>
          <a:p>
            <a:r>
              <a:rPr lang="en-US"/>
              <a:t>DR n. DIF </a:t>
            </a:r>
            <a:endParaRPr lang="en-US" dirty="0"/>
          </a:p>
        </p:txBody>
      </p:sp>
      <p:sp>
        <p:nvSpPr>
          <p:cNvPr id="5" name="Slide Number Placeholder 4">
            <a:extLst>
              <a:ext uri="{FF2B5EF4-FFF2-40B4-BE49-F238E27FC236}">
                <a16:creationId xmlns:a16="http://schemas.microsoft.com/office/drawing/2014/main" id="{F79C71F9-A329-18DC-4655-A01D9CC43C82}"/>
              </a:ext>
            </a:extLst>
          </p:cNvPr>
          <p:cNvSpPr>
            <a:spLocks noGrp="1"/>
          </p:cNvSpPr>
          <p:nvPr>
            <p:ph type="sldNum" sz="quarter" idx="12"/>
            <p:custDataLst>
              <p:tags r:id="rId6"/>
            </p:custDataLst>
          </p:nvPr>
        </p:nvSpPr>
        <p:spPr/>
        <p:txBody>
          <a:bodyPr/>
          <a:lstStyle/>
          <a:p>
            <a:fld id="{3A98EE3D-8CD1-4C3F-BD1C-C98C9596463C}" type="slidenum">
              <a:rPr lang="en-US" smtClean="0"/>
              <a:t>34</a:t>
            </a:fld>
            <a:endParaRPr lang="en-US" dirty="0"/>
          </a:p>
        </p:txBody>
      </p:sp>
    </p:spTree>
    <p:extLst>
      <p:ext uri="{BB962C8B-B14F-4D97-AF65-F5344CB8AC3E}">
        <p14:creationId xmlns:p14="http://schemas.microsoft.com/office/powerpoint/2010/main" val="166357193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35</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387582" y="77083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4.La régression logistique</a:t>
            </a:r>
            <a:br>
              <a:rPr lang="en-US" sz="3200"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2" name="TextBox 11">
            <a:extLst>
              <a:ext uri="{FF2B5EF4-FFF2-40B4-BE49-F238E27FC236}">
                <a16:creationId xmlns:a16="http://schemas.microsoft.com/office/drawing/2014/main" id="{D0139938-CFB5-4153-8619-EF8D92927C86}"/>
              </a:ext>
            </a:extLst>
          </p:cNvPr>
          <p:cNvSpPr txBox="1"/>
          <p:nvPr>
            <p:custDataLst>
              <p:tags r:id="rId3"/>
            </p:custDataLst>
          </p:nvPr>
        </p:nvSpPr>
        <p:spPr>
          <a:xfrm>
            <a:off x="199710" y="2063464"/>
            <a:ext cx="5217072" cy="3465564"/>
          </a:xfrm>
          <a:custGeom>
            <a:avLst/>
            <a:gdLst>
              <a:gd name="connsiteX0" fmla="*/ 0 w 5217072"/>
              <a:gd name="connsiteY0" fmla="*/ 0 h 4253472"/>
              <a:gd name="connsiteX1" fmla="*/ 423163 w 5217072"/>
              <a:gd name="connsiteY1" fmla="*/ 0 h 4253472"/>
              <a:gd name="connsiteX2" fmla="*/ 1055008 w 5217072"/>
              <a:gd name="connsiteY2" fmla="*/ 0 h 4253472"/>
              <a:gd name="connsiteX3" fmla="*/ 1686853 w 5217072"/>
              <a:gd name="connsiteY3" fmla="*/ 0 h 4253472"/>
              <a:gd name="connsiteX4" fmla="*/ 2370869 w 5217072"/>
              <a:gd name="connsiteY4" fmla="*/ 0 h 4253472"/>
              <a:gd name="connsiteX5" fmla="*/ 2846203 w 5217072"/>
              <a:gd name="connsiteY5" fmla="*/ 0 h 4253472"/>
              <a:gd name="connsiteX6" fmla="*/ 3478048 w 5217072"/>
              <a:gd name="connsiteY6" fmla="*/ 0 h 4253472"/>
              <a:gd name="connsiteX7" fmla="*/ 4162064 w 5217072"/>
              <a:gd name="connsiteY7" fmla="*/ 0 h 4253472"/>
              <a:gd name="connsiteX8" fmla="*/ 4689568 w 5217072"/>
              <a:gd name="connsiteY8" fmla="*/ 0 h 4253472"/>
              <a:gd name="connsiteX9" fmla="*/ 5217072 w 5217072"/>
              <a:gd name="connsiteY9" fmla="*/ 0 h 4253472"/>
              <a:gd name="connsiteX10" fmla="*/ 5217072 w 5217072"/>
              <a:gd name="connsiteY10" fmla="*/ 446615 h 4253472"/>
              <a:gd name="connsiteX11" fmla="*/ 5217072 w 5217072"/>
              <a:gd name="connsiteY11" fmla="*/ 978299 h 4253472"/>
              <a:gd name="connsiteX12" fmla="*/ 5217072 w 5217072"/>
              <a:gd name="connsiteY12" fmla="*/ 1552517 h 4253472"/>
              <a:gd name="connsiteX13" fmla="*/ 5217072 w 5217072"/>
              <a:gd name="connsiteY13" fmla="*/ 2084201 h 4253472"/>
              <a:gd name="connsiteX14" fmla="*/ 5217072 w 5217072"/>
              <a:gd name="connsiteY14" fmla="*/ 2573351 h 4253472"/>
              <a:gd name="connsiteX15" fmla="*/ 5217072 w 5217072"/>
              <a:gd name="connsiteY15" fmla="*/ 3190104 h 4253472"/>
              <a:gd name="connsiteX16" fmla="*/ 5217072 w 5217072"/>
              <a:gd name="connsiteY16" fmla="*/ 3594184 h 4253472"/>
              <a:gd name="connsiteX17" fmla="*/ 5217072 w 5217072"/>
              <a:gd name="connsiteY17" fmla="*/ 4253472 h 4253472"/>
              <a:gd name="connsiteX18" fmla="*/ 4585227 w 5217072"/>
              <a:gd name="connsiteY18" fmla="*/ 4253472 h 4253472"/>
              <a:gd name="connsiteX19" fmla="*/ 3953381 w 5217072"/>
              <a:gd name="connsiteY19" fmla="*/ 4253472 h 4253472"/>
              <a:gd name="connsiteX20" fmla="*/ 3321536 w 5217072"/>
              <a:gd name="connsiteY20" fmla="*/ 4253472 h 4253472"/>
              <a:gd name="connsiteX21" fmla="*/ 2637520 w 5217072"/>
              <a:gd name="connsiteY21" fmla="*/ 4253472 h 4253472"/>
              <a:gd name="connsiteX22" fmla="*/ 2214357 w 5217072"/>
              <a:gd name="connsiteY22" fmla="*/ 4253472 h 4253472"/>
              <a:gd name="connsiteX23" fmla="*/ 1582512 w 5217072"/>
              <a:gd name="connsiteY23" fmla="*/ 4253472 h 4253472"/>
              <a:gd name="connsiteX24" fmla="*/ 898496 w 5217072"/>
              <a:gd name="connsiteY24" fmla="*/ 4253472 h 4253472"/>
              <a:gd name="connsiteX25" fmla="*/ 0 w 5217072"/>
              <a:gd name="connsiteY25" fmla="*/ 4253472 h 4253472"/>
              <a:gd name="connsiteX26" fmla="*/ 0 w 5217072"/>
              <a:gd name="connsiteY26" fmla="*/ 3636719 h 4253472"/>
              <a:gd name="connsiteX27" fmla="*/ 0 w 5217072"/>
              <a:gd name="connsiteY27" fmla="*/ 3147569 h 4253472"/>
              <a:gd name="connsiteX28" fmla="*/ 0 w 5217072"/>
              <a:gd name="connsiteY28" fmla="*/ 2700955 h 4253472"/>
              <a:gd name="connsiteX29" fmla="*/ 0 w 5217072"/>
              <a:gd name="connsiteY29" fmla="*/ 2296875 h 4253472"/>
              <a:gd name="connsiteX30" fmla="*/ 0 w 5217072"/>
              <a:gd name="connsiteY30" fmla="*/ 1850260 h 4253472"/>
              <a:gd name="connsiteX31" fmla="*/ 0 w 5217072"/>
              <a:gd name="connsiteY31" fmla="*/ 1361111 h 4253472"/>
              <a:gd name="connsiteX32" fmla="*/ 0 w 5217072"/>
              <a:gd name="connsiteY32" fmla="*/ 871962 h 4253472"/>
              <a:gd name="connsiteX33" fmla="*/ 0 w 5217072"/>
              <a:gd name="connsiteY33" fmla="*/ 0 h 425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17072" h="4253472" fill="none" extrusionOk="0">
                <a:moveTo>
                  <a:pt x="0" y="0"/>
                </a:moveTo>
                <a:cubicBezTo>
                  <a:pt x="168017" y="-39443"/>
                  <a:pt x="239175" y="15891"/>
                  <a:pt x="423163" y="0"/>
                </a:cubicBezTo>
                <a:cubicBezTo>
                  <a:pt x="607151" y="-15891"/>
                  <a:pt x="912677" y="28868"/>
                  <a:pt x="1055008" y="0"/>
                </a:cubicBezTo>
                <a:cubicBezTo>
                  <a:pt x="1197340" y="-28868"/>
                  <a:pt x="1406730" y="48114"/>
                  <a:pt x="1686853" y="0"/>
                </a:cubicBezTo>
                <a:cubicBezTo>
                  <a:pt x="1966976" y="-48114"/>
                  <a:pt x="2137859" y="56444"/>
                  <a:pt x="2370869" y="0"/>
                </a:cubicBezTo>
                <a:cubicBezTo>
                  <a:pt x="2603879" y="-56444"/>
                  <a:pt x="2688478" y="27742"/>
                  <a:pt x="2846203" y="0"/>
                </a:cubicBezTo>
                <a:cubicBezTo>
                  <a:pt x="3003928" y="-27742"/>
                  <a:pt x="3212726" y="33073"/>
                  <a:pt x="3478048" y="0"/>
                </a:cubicBezTo>
                <a:cubicBezTo>
                  <a:pt x="3743370" y="-33073"/>
                  <a:pt x="3952395" y="36311"/>
                  <a:pt x="4162064" y="0"/>
                </a:cubicBezTo>
                <a:cubicBezTo>
                  <a:pt x="4371733" y="-36311"/>
                  <a:pt x="4519215" y="46838"/>
                  <a:pt x="4689568" y="0"/>
                </a:cubicBezTo>
                <a:cubicBezTo>
                  <a:pt x="4859921" y="-46838"/>
                  <a:pt x="5084524" y="46829"/>
                  <a:pt x="5217072" y="0"/>
                </a:cubicBezTo>
                <a:cubicBezTo>
                  <a:pt x="5222668" y="103139"/>
                  <a:pt x="5204208" y="315559"/>
                  <a:pt x="5217072" y="446615"/>
                </a:cubicBezTo>
                <a:cubicBezTo>
                  <a:pt x="5229936" y="577672"/>
                  <a:pt x="5208026" y="829090"/>
                  <a:pt x="5217072" y="978299"/>
                </a:cubicBezTo>
                <a:cubicBezTo>
                  <a:pt x="5226118" y="1127508"/>
                  <a:pt x="5214167" y="1362952"/>
                  <a:pt x="5217072" y="1552517"/>
                </a:cubicBezTo>
                <a:cubicBezTo>
                  <a:pt x="5219977" y="1742082"/>
                  <a:pt x="5161815" y="1960546"/>
                  <a:pt x="5217072" y="2084201"/>
                </a:cubicBezTo>
                <a:cubicBezTo>
                  <a:pt x="5272329" y="2207856"/>
                  <a:pt x="5164821" y="2334709"/>
                  <a:pt x="5217072" y="2573351"/>
                </a:cubicBezTo>
                <a:cubicBezTo>
                  <a:pt x="5269323" y="2811993"/>
                  <a:pt x="5216981" y="3007624"/>
                  <a:pt x="5217072" y="3190104"/>
                </a:cubicBezTo>
                <a:cubicBezTo>
                  <a:pt x="5217163" y="3372584"/>
                  <a:pt x="5172505" y="3493961"/>
                  <a:pt x="5217072" y="3594184"/>
                </a:cubicBezTo>
                <a:cubicBezTo>
                  <a:pt x="5261639" y="3694407"/>
                  <a:pt x="5188286" y="3977059"/>
                  <a:pt x="5217072" y="4253472"/>
                </a:cubicBezTo>
                <a:cubicBezTo>
                  <a:pt x="4993401" y="4317387"/>
                  <a:pt x="4727358" y="4222282"/>
                  <a:pt x="4585227" y="4253472"/>
                </a:cubicBezTo>
                <a:cubicBezTo>
                  <a:pt x="4443096" y="4284662"/>
                  <a:pt x="4231400" y="4202504"/>
                  <a:pt x="3953381" y="4253472"/>
                </a:cubicBezTo>
                <a:cubicBezTo>
                  <a:pt x="3675362" y="4304440"/>
                  <a:pt x="3565470" y="4188281"/>
                  <a:pt x="3321536" y="4253472"/>
                </a:cubicBezTo>
                <a:cubicBezTo>
                  <a:pt x="3077602" y="4318663"/>
                  <a:pt x="2932541" y="4234150"/>
                  <a:pt x="2637520" y="4253472"/>
                </a:cubicBezTo>
                <a:cubicBezTo>
                  <a:pt x="2342499" y="4272794"/>
                  <a:pt x="2318937" y="4240302"/>
                  <a:pt x="2214357" y="4253472"/>
                </a:cubicBezTo>
                <a:cubicBezTo>
                  <a:pt x="2109777" y="4266642"/>
                  <a:pt x="1848850" y="4248463"/>
                  <a:pt x="1582512" y="4253472"/>
                </a:cubicBezTo>
                <a:cubicBezTo>
                  <a:pt x="1316174" y="4258481"/>
                  <a:pt x="1141315" y="4187266"/>
                  <a:pt x="898496" y="4253472"/>
                </a:cubicBezTo>
                <a:cubicBezTo>
                  <a:pt x="655677" y="4319678"/>
                  <a:pt x="430638" y="4205087"/>
                  <a:pt x="0" y="4253472"/>
                </a:cubicBezTo>
                <a:cubicBezTo>
                  <a:pt x="-24666" y="4049297"/>
                  <a:pt x="69733" y="3846598"/>
                  <a:pt x="0" y="3636719"/>
                </a:cubicBezTo>
                <a:cubicBezTo>
                  <a:pt x="-69733" y="3426840"/>
                  <a:pt x="22588" y="3311539"/>
                  <a:pt x="0" y="3147569"/>
                </a:cubicBezTo>
                <a:cubicBezTo>
                  <a:pt x="-22588" y="2983599"/>
                  <a:pt x="28873" y="2806553"/>
                  <a:pt x="0" y="2700955"/>
                </a:cubicBezTo>
                <a:cubicBezTo>
                  <a:pt x="-28873" y="2595357"/>
                  <a:pt x="44263" y="2439217"/>
                  <a:pt x="0" y="2296875"/>
                </a:cubicBezTo>
                <a:cubicBezTo>
                  <a:pt x="-44263" y="2154533"/>
                  <a:pt x="35444" y="2061408"/>
                  <a:pt x="0" y="1850260"/>
                </a:cubicBezTo>
                <a:cubicBezTo>
                  <a:pt x="-35444" y="1639113"/>
                  <a:pt x="46790" y="1578184"/>
                  <a:pt x="0" y="1361111"/>
                </a:cubicBezTo>
                <a:cubicBezTo>
                  <a:pt x="-46790" y="1144038"/>
                  <a:pt x="57663" y="1056283"/>
                  <a:pt x="0" y="871962"/>
                </a:cubicBezTo>
                <a:cubicBezTo>
                  <a:pt x="-57663" y="687641"/>
                  <a:pt x="97600" y="410163"/>
                  <a:pt x="0" y="0"/>
                </a:cubicBezTo>
                <a:close/>
              </a:path>
              <a:path w="5217072" h="4253472" stroke="0" extrusionOk="0">
                <a:moveTo>
                  <a:pt x="0" y="0"/>
                </a:moveTo>
                <a:cubicBezTo>
                  <a:pt x="127309" y="-54493"/>
                  <a:pt x="315225" y="61349"/>
                  <a:pt x="527504" y="0"/>
                </a:cubicBezTo>
                <a:cubicBezTo>
                  <a:pt x="739783" y="-61349"/>
                  <a:pt x="896183" y="39282"/>
                  <a:pt x="1002837" y="0"/>
                </a:cubicBezTo>
                <a:cubicBezTo>
                  <a:pt x="1109491" y="-39282"/>
                  <a:pt x="1360302" y="29183"/>
                  <a:pt x="1686853" y="0"/>
                </a:cubicBezTo>
                <a:cubicBezTo>
                  <a:pt x="2013404" y="-29183"/>
                  <a:pt x="2160075" y="75049"/>
                  <a:pt x="2318699" y="0"/>
                </a:cubicBezTo>
                <a:cubicBezTo>
                  <a:pt x="2477323" y="-75049"/>
                  <a:pt x="2751019" y="62500"/>
                  <a:pt x="3002715" y="0"/>
                </a:cubicBezTo>
                <a:cubicBezTo>
                  <a:pt x="3254411" y="-62500"/>
                  <a:pt x="3347900" y="33648"/>
                  <a:pt x="3530219" y="0"/>
                </a:cubicBezTo>
                <a:cubicBezTo>
                  <a:pt x="3712538" y="-33648"/>
                  <a:pt x="3777571" y="52488"/>
                  <a:pt x="4005552" y="0"/>
                </a:cubicBezTo>
                <a:cubicBezTo>
                  <a:pt x="4233533" y="-52488"/>
                  <a:pt x="4248109" y="37767"/>
                  <a:pt x="4480885" y="0"/>
                </a:cubicBezTo>
                <a:cubicBezTo>
                  <a:pt x="4713661" y="-37767"/>
                  <a:pt x="4924172" y="19087"/>
                  <a:pt x="5217072" y="0"/>
                </a:cubicBezTo>
                <a:cubicBezTo>
                  <a:pt x="5285971" y="192793"/>
                  <a:pt x="5145445" y="459467"/>
                  <a:pt x="5217072" y="616753"/>
                </a:cubicBezTo>
                <a:cubicBezTo>
                  <a:pt x="5288699" y="774039"/>
                  <a:pt x="5173596" y="978029"/>
                  <a:pt x="5217072" y="1148437"/>
                </a:cubicBezTo>
                <a:cubicBezTo>
                  <a:pt x="5260548" y="1318845"/>
                  <a:pt x="5197477" y="1508578"/>
                  <a:pt x="5217072" y="1637587"/>
                </a:cubicBezTo>
                <a:cubicBezTo>
                  <a:pt x="5236667" y="1766596"/>
                  <a:pt x="5209164" y="1983297"/>
                  <a:pt x="5217072" y="2169271"/>
                </a:cubicBezTo>
                <a:cubicBezTo>
                  <a:pt x="5224980" y="2355245"/>
                  <a:pt x="5209445" y="2431707"/>
                  <a:pt x="5217072" y="2658420"/>
                </a:cubicBezTo>
                <a:cubicBezTo>
                  <a:pt x="5224699" y="2885133"/>
                  <a:pt x="5186612" y="2981905"/>
                  <a:pt x="5217072" y="3190104"/>
                </a:cubicBezTo>
                <a:cubicBezTo>
                  <a:pt x="5247532" y="3398303"/>
                  <a:pt x="5207738" y="3431350"/>
                  <a:pt x="5217072" y="3636719"/>
                </a:cubicBezTo>
                <a:cubicBezTo>
                  <a:pt x="5226406" y="3842088"/>
                  <a:pt x="5176395" y="3945574"/>
                  <a:pt x="5217072" y="4253472"/>
                </a:cubicBezTo>
                <a:cubicBezTo>
                  <a:pt x="5121060" y="4299761"/>
                  <a:pt x="4986285" y="4215989"/>
                  <a:pt x="4793909" y="4253472"/>
                </a:cubicBezTo>
                <a:cubicBezTo>
                  <a:pt x="4601533" y="4290955"/>
                  <a:pt x="4401802" y="4181098"/>
                  <a:pt x="4162064" y="4253472"/>
                </a:cubicBezTo>
                <a:cubicBezTo>
                  <a:pt x="3922327" y="4325846"/>
                  <a:pt x="3875989" y="4205103"/>
                  <a:pt x="3634560" y="4253472"/>
                </a:cubicBezTo>
                <a:cubicBezTo>
                  <a:pt x="3393131" y="4301841"/>
                  <a:pt x="3309654" y="4188402"/>
                  <a:pt x="3054885" y="4253472"/>
                </a:cubicBezTo>
                <a:cubicBezTo>
                  <a:pt x="2800116" y="4318542"/>
                  <a:pt x="2732219" y="4231899"/>
                  <a:pt x="2475211" y="4253472"/>
                </a:cubicBezTo>
                <a:cubicBezTo>
                  <a:pt x="2218203" y="4275045"/>
                  <a:pt x="2069134" y="4200408"/>
                  <a:pt x="1947707" y="4253472"/>
                </a:cubicBezTo>
                <a:cubicBezTo>
                  <a:pt x="1826280" y="4306536"/>
                  <a:pt x="1611176" y="4201672"/>
                  <a:pt x="1368032" y="4253472"/>
                </a:cubicBezTo>
                <a:cubicBezTo>
                  <a:pt x="1124888" y="4305272"/>
                  <a:pt x="901427" y="4233812"/>
                  <a:pt x="684016" y="4253472"/>
                </a:cubicBezTo>
                <a:cubicBezTo>
                  <a:pt x="466605" y="4273132"/>
                  <a:pt x="245031" y="4222573"/>
                  <a:pt x="0" y="4253472"/>
                </a:cubicBezTo>
                <a:cubicBezTo>
                  <a:pt x="-32682" y="4166674"/>
                  <a:pt x="23657" y="3945869"/>
                  <a:pt x="0" y="3849392"/>
                </a:cubicBezTo>
                <a:cubicBezTo>
                  <a:pt x="-23657" y="3752915"/>
                  <a:pt x="37412" y="3522443"/>
                  <a:pt x="0" y="3360243"/>
                </a:cubicBezTo>
                <a:cubicBezTo>
                  <a:pt x="-37412" y="3198043"/>
                  <a:pt x="5703" y="2993018"/>
                  <a:pt x="0" y="2871094"/>
                </a:cubicBezTo>
                <a:cubicBezTo>
                  <a:pt x="-5703" y="2749170"/>
                  <a:pt x="72909" y="2425605"/>
                  <a:pt x="0" y="2254340"/>
                </a:cubicBezTo>
                <a:cubicBezTo>
                  <a:pt x="-72909" y="2083075"/>
                  <a:pt x="5231" y="1883933"/>
                  <a:pt x="0" y="1680121"/>
                </a:cubicBezTo>
                <a:cubicBezTo>
                  <a:pt x="-5231" y="1476309"/>
                  <a:pt x="38772" y="1248151"/>
                  <a:pt x="0" y="1105903"/>
                </a:cubicBezTo>
                <a:cubicBezTo>
                  <a:pt x="-38772" y="963655"/>
                  <a:pt x="25089" y="627021"/>
                  <a:pt x="0" y="489149"/>
                </a:cubicBezTo>
                <a:cubicBezTo>
                  <a:pt x="-25089" y="351277"/>
                  <a:pt x="18075" y="141651"/>
                  <a:pt x="0" y="0"/>
                </a:cubicBezTo>
                <a:close/>
              </a:path>
            </a:pathLst>
          </a:custGeom>
          <a:solidFill>
            <a:schemeClr val="accent5">
              <a:lumMod val="20000"/>
              <a:lumOff val="80000"/>
            </a:schemeClr>
          </a:solidFill>
          <a:ln>
            <a:solidFill>
              <a:schemeClr val="tx1"/>
            </a:solidFill>
            <a:extLst>
              <a:ext uri="{C807C97D-BFC1-408E-A445-0C87EB9F89A2}">
                <ask:lineSketchStyleProps xmlns:ask="http://schemas.microsoft.com/office/drawing/2018/sketchyshapes" sd="2741832487">
                  <a:custGeom>
                    <a:avLst/>
                    <a:gdLst>
                      <a:gd name="connsiteX0" fmla="*/ 0 w 5217072"/>
                      <a:gd name="connsiteY0" fmla="*/ 0 h 3465564"/>
                      <a:gd name="connsiteX1" fmla="*/ 423163 w 5217072"/>
                      <a:gd name="connsiteY1" fmla="*/ 0 h 3465564"/>
                      <a:gd name="connsiteX2" fmla="*/ 1055008 w 5217072"/>
                      <a:gd name="connsiteY2" fmla="*/ 0 h 3465564"/>
                      <a:gd name="connsiteX3" fmla="*/ 1686853 w 5217072"/>
                      <a:gd name="connsiteY3" fmla="*/ 0 h 3465564"/>
                      <a:gd name="connsiteX4" fmla="*/ 2370869 w 5217072"/>
                      <a:gd name="connsiteY4" fmla="*/ 0 h 3465564"/>
                      <a:gd name="connsiteX5" fmla="*/ 2846203 w 5217072"/>
                      <a:gd name="connsiteY5" fmla="*/ 0 h 3465564"/>
                      <a:gd name="connsiteX6" fmla="*/ 3478048 w 5217072"/>
                      <a:gd name="connsiteY6" fmla="*/ 0 h 3465564"/>
                      <a:gd name="connsiteX7" fmla="*/ 4162064 w 5217072"/>
                      <a:gd name="connsiteY7" fmla="*/ 0 h 3465564"/>
                      <a:gd name="connsiteX8" fmla="*/ 4689568 w 5217072"/>
                      <a:gd name="connsiteY8" fmla="*/ 0 h 3465564"/>
                      <a:gd name="connsiteX9" fmla="*/ 5217072 w 5217072"/>
                      <a:gd name="connsiteY9" fmla="*/ 0 h 3465564"/>
                      <a:gd name="connsiteX10" fmla="*/ 5217072 w 5217072"/>
                      <a:gd name="connsiteY10" fmla="*/ 363884 h 3465564"/>
                      <a:gd name="connsiteX11" fmla="*/ 5217072 w 5217072"/>
                      <a:gd name="connsiteY11" fmla="*/ 797080 h 3465564"/>
                      <a:gd name="connsiteX12" fmla="*/ 5217072 w 5217072"/>
                      <a:gd name="connsiteY12" fmla="*/ 1264930 h 3465564"/>
                      <a:gd name="connsiteX13" fmla="*/ 5217072 w 5217072"/>
                      <a:gd name="connsiteY13" fmla="*/ 1698126 h 3465564"/>
                      <a:gd name="connsiteX14" fmla="*/ 5217072 w 5217072"/>
                      <a:gd name="connsiteY14" fmla="*/ 2096666 h 3465564"/>
                      <a:gd name="connsiteX15" fmla="*/ 5217072 w 5217072"/>
                      <a:gd name="connsiteY15" fmla="*/ 2599173 h 3465564"/>
                      <a:gd name="connsiteX16" fmla="*/ 5217072 w 5217072"/>
                      <a:gd name="connsiteY16" fmla="*/ 2928401 h 3465564"/>
                      <a:gd name="connsiteX17" fmla="*/ 5217072 w 5217072"/>
                      <a:gd name="connsiteY17" fmla="*/ 3465564 h 3465564"/>
                      <a:gd name="connsiteX18" fmla="*/ 4585227 w 5217072"/>
                      <a:gd name="connsiteY18" fmla="*/ 3465564 h 3465564"/>
                      <a:gd name="connsiteX19" fmla="*/ 3953381 w 5217072"/>
                      <a:gd name="connsiteY19" fmla="*/ 3465564 h 3465564"/>
                      <a:gd name="connsiteX20" fmla="*/ 3321536 w 5217072"/>
                      <a:gd name="connsiteY20" fmla="*/ 3465564 h 3465564"/>
                      <a:gd name="connsiteX21" fmla="*/ 2637520 w 5217072"/>
                      <a:gd name="connsiteY21" fmla="*/ 3465564 h 3465564"/>
                      <a:gd name="connsiteX22" fmla="*/ 2214357 w 5217072"/>
                      <a:gd name="connsiteY22" fmla="*/ 3465564 h 3465564"/>
                      <a:gd name="connsiteX23" fmla="*/ 1582512 w 5217072"/>
                      <a:gd name="connsiteY23" fmla="*/ 3465564 h 3465564"/>
                      <a:gd name="connsiteX24" fmla="*/ 898496 w 5217072"/>
                      <a:gd name="connsiteY24" fmla="*/ 3465564 h 3465564"/>
                      <a:gd name="connsiteX25" fmla="*/ 0 w 5217072"/>
                      <a:gd name="connsiteY25" fmla="*/ 3465564 h 3465564"/>
                      <a:gd name="connsiteX26" fmla="*/ 0 w 5217072"/>
                      <a:gd name="connsiteY26" fmla="*/ 2963057 h 3465564"/>
                      <a:gd name="connsiteX27" fmla="*/ 0 w 5217072"/>
                      <a:gd name="connsiteY27" fmla="*/ 2564517 h 3465564"/>
                      <a:gd name="connsiteX28" fmla="*/ 0 w 5217072"/>
                      <a:gd name="connsiteY28" fmla="*/ 2200633 h 3465564"/>
                      <a:gd name="connsiteX29" fmla="*/ 0 w 5217072"/>
                      <a:gd name="connsiteY29" fmla="*/ 1871404 h 3465564"/>
                      <a:gd name="connsiteX30" fmla="*/ 0 w 5217072"/>
                      <a:gd name="connsiteY30" fmla="*/ 1507520 h 3465564"/>
                      <a:gd name="connsiteX31" fmla="*/ 0 w 5217072"/>
                      <a:gd name="connsiteY31" fmla="*/ 1108980 h 3465564"/>
                      <a:gd name="connsiteX32" fmla="*/ 0 w 5217072"/>
                      <a:gd name="connsiteY32" fmla="*/ 710440 h 3465564"/>
                      <a:gd name="connsiteX33" fmla="*/ 0 w 5217072"/>
                      <a:gd name="connsiteY33" fmla="*/ 0 h 3465564"/>
                      <a:gd name="connsiteX0" fmla="*/ 0 w 5217072"/>
                      <a:gd name="connsiteY0" fmla="*/ 0 h 3465564"/>
                      <a:gd name="connsiteX1" fmla="*/ 527504 w 5217072"/>
                      <a:gd name="connsiteY1" fmla="*/ 0 h 3465564"/>
                      <a:gd name="connsiteX2" fmla="*/ 1002837 w 5217072"/>
                      <a:gd name="connsiteY2" fmla="*/ 0 h 3465564"/>
                      <a:gd name="connsiteX3" fmla="*/ 1686853 w 5217072"/>
                      <a:gd name="connsiteY3" fmla="*/ 0 h 3465564"/>
                      <a:gd name="connsiteX4" fmla="*/ 2318699 w 5217072"/>
                      <a:gd name="connsiteY4" fmla="*/ 0 h 3465564"/>
                      <a:gd name="connsiteX5" fmla="*/ 3002715 w 5217072"/>
                      <a:gd name="connsiteY5" fmla="*/ 0 h 3465564"/>
                      <a:gd name="connsiteX6" fmla="*/ 3530219 w 5217072"/>
                      <a:gd name="connsiteY6" fmla="*/ 0 h 3465564"/>
                      <a:gd name="connsiteX7" fmla="*/ 4005552 w 5217072"/>
                      <a:gd name="connsiteY7" fmla="*/ 0 h 3465564"/>
                      <a:gd name="connsiteX8" fmla="*/ 4480885 w 5217072"/>
                      <a:gd name="connsiteY8" fmla="*/ 0 h 3465564"/>
                      <a:gd name="connsiteX9" fmla="*/ 5217072 w 5217072"/>
                      <a:gd name="connsiteY9" fmla="*/ 0 h 3465564"/>
                      <a:gd name="connsiteX10" fmla="*/ 5217072 w 5217072"/>
                      <a:gd name="connsiteY10" fmla="*/ 502506 h 3465564"/>
                      <a:gd name="connsiteX11" fmla="*/ 5217072 w 5217072"/>
                      <a:gd name="connsiteY11" fmla="*/ 935701 h 3465564"/>
                      <a:gd name="connsiteX12" fmla="*/ 5217072 w 5217072"/>
                      <a:gd name="connsiteY12" fmla="*/ 1334242 h 3465564"/>
                      <a:gd name="connsiteX13" fmla="*/ 5217072 w 5217072"/>
                      <a:gd name="connsiteY13" fmla="*/ 1767437 h 3465564"/>
                      <a:gd name="connsiteX14" fmla="*/ 5217072 w 5217072"/>
                      <a:gd name="connsiteY14" fmla="*/ 2165977 h 3465564"/>
                      <a:gd name="connsiteX15" fmla="*/ 5217072 w 5217072"/>
                      <a:gd name="connsiteY15" fmla="*/ 2599173 h 3465564"/>
                      <a:gd name="connsiteX16" fmla="*/ 5217072 w 5217072"/>
                      <a:gd name="connsiteY16" fmla="*/ 2963057 h 3465564"/>
                      <a:gd name="connsiteX17" fmla="*/ 5217072 w 5217072"/>
                      <a:gd name="connsiteY17" fmla="*/ 3465564 h 3465564"/>
                      <a:gd name="connsiteX18" fmla="*/ 4793909 w 5217072"/>
                      <a:gd name="connsiteY18" fmla="*/ 3465564 h 3465564"/>
                      <a:gd name="connsiteX19" fmla="*/ 4162064 w 5217072"/>
                      <a:gd name="connsiteY19" fmla="*/ 3465564 h 3465564"/>
                      <a:gd name="connsiteX20" fmla="*/ 3634560 w 5217072"/>
                      <a:gd name="connsiteY20" fmla="*/ 3465564 h 3465564"/>
                      <a:gd name="connsiteX21" fmla="*/ 3054885 w 5217072"/>
                      <a:gd name="connsiteY21" fmla="*/ 3465564 h 3465564"/>
                      <a:gd name="connsiteX22" fmla="*/ 2475211 w 5217072"/>
                      <a:gd name="connsiteY22" fmla="*/ 3465564 h 3465564"/>
                      <a:gd name="connsiteX23" fmla="*/ 1947707 w 5217072"/>
                      <a:gd name="connsiteY23" fmla="*/ 3465564 h 3465564"/>
                      <a:gd name="connsiteX24" fmla="*/ 1368032 w 5217072"/>
                      <a:gd name="connsiteY24" fmla="*/ 3465564 h 3465564"/>
                      <a:gd name="connsiteX25" fmla="*/ 684016 w 5217072"/>
                      <a:gd name="connsiteY25" fmla="*/ 3465564 h 3465564"/>
                      <a:gd name="connsiteX26" fmla="*/ 0 w 5217072"/>
                      <a:gd name="connsiteY26" fmla="*/ 3465564 h 3465564"/>
                      <a:gd name="connsiteX27" fmla="*/ 0 w 5217072"/>
                      <a:gd name="connsiteY27" fmla="*/ 3136335 h 3465564"/>
                      <a:gd name="connsiteX28" fmla="*/ 0 w 5217072"/>
                      <a:gd name="connsiteY28" fmla="*/ 2737795 h 3465564"/>
                      <a:gd name="connsiteX29" fmla="*/ 0 w 5217072"/>
                      <a:gd name="connsiteY29" fmla="*/ 2339256 h 3465564"/>
                      <a:gd name="connsiteX30" fmla="*/ 0 w 5217072"/>
                      <a:gd name="connsiteY30" fmla="*/ 1836748 h 3465564"/>
                      <a:gd name="connsiteX31" fmla="*/ 0 w 5217072"/>
                      <a:gd name="connsiteY31" fmla="*/ 1368897 h 3465564"/>
                      <a:gd name="connsiteX32" fmla="*/ 0 w 5217072"/>
                      <a:gd name="connsiteY32" fmla="*/ 901046 h 3465564"/>
                      <a:gd name="connsiteX33" fmla="*/ 0 w 5217072"/>
                      <a:gd name="connsiteY33" fmla="*/ 398539 h 3465564"/>
                      <a:gd name="connsiteX34" fmla="*/ 0 w 5217072"/>
                      <a:gd name="connsiteY34" fmla="*/ 0 h 346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72" h="3465564" fill="none" extrusionOk="0">
                        <a:moveTo>
                          <a:pt x="0" y="0"/>
                        </a:moveTo>
                        <a:cubicBezTo>
                          <a:pt x="162217" y="-38010"/>
                          <a:pt x="223400" y="6246"/>
                          <a:pt x="423163" y="0"/>
                        </a:cubicBezTo>
                        <a:cubicBezTo>
                          <a:pt x="618333" y="9000"/>
                          <a:pt x="928786" y="-16469"/>
                          <a:pt x="1055008" y="0"/>
                        </a:cubicBezTo>
                        <a:cubicBezTo>
                          <a:pt x="1172482" y="-1227"/>
                          <a:pt x="1435967" y="27553"/>
                          <a:pt x="1686853" y="0"/>
                        </a:cubicBezTo>
                        <a:cubicBezTo>
                          <a:pt x="1976732" y="-39969"/>
                          <a:pt x="2152827" y="37142"/>
                          <a:pt x="2370869" y="0"/>
                        </a:cubicBezTo>
                        <a:cubicBezTo>
                          <a:pt x="2599957" y="-43107"/>
                          <a:pt x="2698657" y="30797"/>
                          <a:pt x="2846203" y="0"/>
                        </a:cubicBezTo>
                        <a:cubicBezTo>
                          <a:pt x="2995444" y="-48043"/>
                          <a:pt x="3246321" y="52878"/>
                          <a:pt x="3478048" y="0"/>
                        </a:cubicBezTo>
                        <a:cubicBezTo>
                          <a:pt x="3758928" y="-67366"/>
                          <a:pt x="3969386" y="13647"/>
                          <a:pt x="4162064" y="0"/>
                        </a:cubicBezTo>
                        <a:cubicBezTo>
                          <a:pt x="4362036" y="-24221"/>
                          <a:pt x="4534733" y="34784"/>
                          <a:pt x="4689568" y="0"/>
                        </a:cubicBezTo>
                        <a:cubicBezTo>
                          <a:pt x="4855057" y="-24228"/>
                          <a:pt x="5108225" y="58255"/>
                          <a:pt x="5217072" y="0"/>
                        </a:cubicBezTo>
                        <a:cubicBezTo>
                          <a:pt x="5217051" y="79298"/>
                          <a:pt x="5232489" y="260197"/>
                          <a:pt x="5217072" y="363884"/>
                        </a:cubicBezTo>
                        <a:cubicBezTo>
                          <a:pt x="5240659" y="479849"/>
                          <a:pt x="5214202" y="672976"/>
                          <a:pt x="5217072" y="797080"/>
                        </a:cubicBezTo>
                        <a:cubicBezTo>
                          <a:pt x="5209636" y="934589"/>
                          <a:pt x="5192795" y="1076257"/>
                          <a:pt x="5217072" y="1264930"/>
                        </a:cubicBezTo>
                        <a:cubicBezTo>
                          <a:pt x="5237409" y="1418385"/>
                          <a:pt x="5178553" y="1606581"/>
                          <a:pt x="5217072" y="1698126"/>
                        </a:cubicBezTo>
                        <a:cubicBezTo>
                          <a:pt x="5268313" y="1776940"/>
                          <a:pt x="5156539" y="1914055"/>
                          <a:pt x="5217072" y="2096666"/>
                        </a:cubicBezTo>
                        <a:cubicBezTo>
                          <a:pt x="5245497" y="2317752"/>
                          <a:pt x="5208018" y="2428971"/>
                          <a:pt x="5217072" y="2599173"/>
                        </a:cubicBezTo>
                        <a:cubicBezTo>
                          <a:pt x="5216117" y="2745687"/>
                          <a:pt x="5158169" y="2823642"/>
                          <a:pt x="5217072" y="2928401"/>
                        </a:cubicBezTo>
                        <a:cubicBezTo>
                          <a:pt x="5213928" y="3020810"/>
                          <a:pt x="5177296" y="3250702"/>
                          <a:pt x="5217072" y="3465564"/>
                        </a:cubicBezTo>
                        <a:cubicBezTo>
                          <a:pt x="4978468" y="3533730"/>
                          <a:pt x="4725140" y="3445075"/>
                          <a:pt x="4585227" y="3465564"/>
                        </a:cubicBezTo>
                        <a:cubicBezTo>
                          <a:pt x="4435589" y="3499057"/>
                          <a:pt x="4198144" y="3411769"/>
                          <a:pt x="3953381" y="3465564"/>
                        </a:cubicBezTo>
                        <a:cubicBezTo>
                          <a:pt x="3640244" y="3515557"/>
                          <a:pt x="3563045" y="3430580"/>
                          <a:pt x="3321536" y="3465564"/>
                        </a:cubicBezTo>
                        <a:cubicBezTo>
                          <a:pt x="3055886" y="3523916"/>
                          <a:pt x="2908603" y="3491175"/>
                          <a:pt x="2637520" y="3465564"/>
                        </a:cubicBezTo>
                        <a:cubicBezTo>
                          <a:pt x="2339008" y="3479791"/>
                          <a:pt x="2325079" y="3454831"/>
                          <a:pt x="2214357" y="3465564"/>
                        </a:cubicBezTo>
                        <a:cubicBezTo>
                          <a:pt x="2166213" y="3432129"/>
                          <a:pt x="1859083" y="3464076"/>
                          <a:pt x="1582512" y="3465564"/>
                        </a:cubicBezTo>
                        <a:cubicBezTo>
                          <a:pt x="1302171" y="3515594"/>
                          <a:pt x="1129699" y="3409167"/>
                          <a:pt x="898496" y="3465564"/>
                        </a:cubicBezTo>
                        <a:cubicBezTo>
                          <a:pt x="647380" y="3515874"/>
                          <a:pt x="401866" y="3479135"/>
                          <a:pt x="0" y="3465564"/>
                        </a:cubicBezTo>
                        <a:cubicBezTo>
                          <a:pt x="-31303" y="3285665"/>
                          <a:pt x="84247" y="3118696"/>
                          <a:pt x="0" y="2963057"/>
                        </a:cubicBezTo>
                        <a:cubicBezTo>
                          <a:pt x="-97101" y="2789086"/>
                          <a:pt x="18980" y="2692244"/>
                          <a:pt x="0" y="2564517"/>
                        </a:cubicBezTo>
                        <a:cubicBezTo>
                          <a:pt x="-16690" y="2408570"/>
                          <a:pt x="14512" y="2286549"/>
                          <a:pt x="0" y="2200633"/>
                        </a:cubicBezTo>
                        <a:cubicBezTo>
                          <a:pt x="-58906" y="2099578"/>
                          <a:pt x="39625" y="2004494"/>
                          <a:pt x="0" y="1871404"/>
                        </a:cubicBezTo>
                        <a:cubicBezTo>
                          <a:pt x="-56117" y="1769737"/>
                          <a:pt x="25149" y="1648897"/>
                          <a:pt x="0" y="1507520"/>
                        </a:cubicBezTo>
                        <a:cubicBezTo>
                          <a:pt x="-33214" y="1335171"/>
                          <a:pt x="27270" y="1290587"/>
                          <a:pt x="0" y="1108980"/>
                        </a:cubicBezTo>
                        <a:cubicBezTo>
                          <a:pt x="-14410" y="942350"/>
                          <a:pt x="66940" y="892595"/>
                          <a:pt x="0" y="710440"/>
                        </a:cubicBezTo>
                        <a:cubicBezTo>
                          <a:pt x="-63588" y="561625"/>
                          <a:pt x="120081" y="364114"/>
                          <a:pt x="0" y="0"/>
                        </a:cubicBezTo>
                        <a:close/>
                      </a:path>
                      <a:path w="5217072" h="3465564" stroke="0" extrusionOk="0">
                        <a:moveTo>
                          <a:pt x="0" y="0"/>
                        </a:moveTo>
                        <a:cubicBezTo>
                          <a:pt x="119995" y="-66801"/>
                          <a:pt x="309115" y="42211"/>
                          <a:pt x="527504" y="0"/>
                        </a:cubicBezTo>
                        <a:cubicBezTo>
                          <a:pt x="741795" y="-40496"/>
                          <a:pt x="895294" y="42899"/>
                          <a:pt x="1002837" y="0"/>
                        </a:cubicBezTo>
                        <a:cubicBezTo>
                          <a:pt x="1106170" y="-25189"/>
                          <a:pt x="1300201" y="23070"/>
                          <a:pt x="1686853" y="0"/>
                        </a:cubicBezTo>
                        <a:cubicBezTo>
                          <a:pt x="2001663" y="-15591"/>
                          <a:pt x="2145044" y="84005"/>
                          <a:pt x="2318699" y="0"/>
                        </a:cubicBezTo>
                        <a:cubicBezTo>
                          <a:pt x="2487692" y="-56608"/>
                          <a:pt x="2722474" y="37985"/>
                          <a:pt x="3002715" y="0"/>
                        </a:cubicBezTo>
                        <a:cubicBezTo>
                          <a:pt x="3257179" y="-72392"/>
                          <a:pt x="3315345" y="31277"/>
                          <a:pt x="3530219" y="0"/>
                        </a:cubicBezTo>
                        <a:cubicBezTo>
                          <a:pt x="3728707" y="-36914"/>
                          <a:pt x="3777776" y="37140"/>
                          <a:pt x="4005552" y="0"/>
                        </a:cubicBezTo>
                        <a:cubicBezTo>
                          <a:pt x="4219386" y="-35323"/>
                          <a:pt x="4234440" y="24581"/>
                          <a:pt x="4480885" y="0"/>
                        </a:cubicBezTo>
                        <a:cubicBezTo>
                          <a:pt x="4675028" y="-54919"/>
                          <a:pt x="4899209" y="-8123"/>
                          <a:pt x="5217072" y="0"/>
                        </a:cubicBezTo>
                        <a:cubicBezTo>
                          <a:pt x="5275706" y="182652"/>
                          <a:pt x="5141058" y="353034"/>
                          <a:pt x="5217072" y="502506"/>
                        </a:cubicBezTo>
                        <a:cubicBezTo>
                          <a:pt x="5301793" y="660317"/>
                          <a:pt x="5177546" y="838762"/>
                          <a:pt x="5217072" y="935701"/>
                        </a:cubicBezTo>
                        <a:cubicBezTo>
                          <a:pt x="5250280" y="1080788"/>
                          <a:pt x="5218499" y="1239729"/>
                          <a:pt x="5217072" y="1334242"/>
                        </a:cubicBezTo>
                        <a:cubicBezTo>
                          <a:pt x="5201603" y="1463274"/>
                          <a:pt x="5200169" y="1632312"/>
                          <a:pt x="5217072" y="1767437"/>
                        </a:cubicBezTo>
                        <a:cubicBezTo>
                          <a:pt x="5217388" y="1913814"/>
                          <a:pt x="5224149" y="1984390"/>
                          <a:pt x="5217072" y="2165977"/>
                        </a:cubicBezTo>
                        <a:cubicBezTo>
                          <a:pt x="5225941" y="2340778"/>
                          <a:pt x="5181463" y="2444217"/>
                          <a:pt x="5217072" y="2599173"/>
                        </a:cubicBezTo>
                        <a:cubicBezTo>
                          <a:pt x="5247003" y="2770163"/>
                          <a:pt x="5208565" y="2786466"/>
                          <a:pt x="5217072" y="2963057"/>
                        </a:cubicBezTo>
                        <a:cubicBezTo>
                          <a:pt x="5223934" y="3105601"/>
                          <a:pt x="5171348" y="3185986"/>
                          <a:pt x="5217072" y="3465564"/>
                        </a:cubicBezTo>
                        <a:cubicBezTo>
                          <a:pt x="5091577" y="3490057"/>
                          <a:pt x="4983430" y="3432120"/>
                          <a:pt x="4793909" y="3465564"/>
                        </a:cubicBezTo>
                        <a:cubicBezTo>
                          <a:pt x="4623637" y="3482232"/>
                          <a:pt x="4444238" y="3454448"/>
                          <a:pt x="4162064" y="3465564"/>
                        </a:cubicBezTo>
                        <a:cubicBezTo>
                          <a:pt x="3902598" y="3517416"/>
                          <a:pt x="3865403" y="3402081"/>
                          <a:pt x="3634560" y="3465564"/>
                        </a:cubicBezTo>
                        <a:cubicBezTo>
                          <a:pt x="3395472" y="3503767"/>
                          <a:pt x="3304234" y="3395392"/>
                          <a:pt x="3054885" y="3465564"/>
                        </a:cubicBezTo>
                        <a:cubicBezTo>
                          <a:pt x="2797667" y="3508583"/>
                          <a:pt x="2716870" y="3465934"/>
                          <a:pt x="2475211" y="3465564"/>
                        </a:cubicBezTo>
                        <a:cubicBezTo>
                          <a:pt x="2195769" y="3497707"/>
                          <a:pt x="2061693" y="3425390"/>
                          <a:pt x="1947707" y="3465564"/>
                        </a:cubicBezTo>
                        <a:cubicBezTo>
                          <a:pt x="1835802" y="3492000"/>
                          <a:pt x="1620515" y="3437408"/>
                          <a:pt x="1368032" y="3465564"/>
                        </a:cubicBezTo>
                        <a:cubicBezTo>
                          <a:pt x="1132418" y="3518121"/>
                          <a:pt x="960954" y="3457059"/>
                          <a:pt x="684016" y="3465564"/>
                        </a:cubicBezTo>
                        <a:cubicBezTo>
                          <a:pt x="470521" y="3449361"/>
                          <a:pt x="215908" y="3493468"/>
                          <a:pt x="0" y="3465564"/>
                        </a:cubicBezTo>
                        <a:cubicBezTo>
                          <a:pt x="-28245" y="3406145"/>
                          <a:pt x="10605" y="3213103"/>
                          <a:pt x="0" y="3136335"/>
                        </a:cubicBezTo>
                        <a:cubicBezTo>
                          <a:pt x="3754" y="3073355"/>
                          <a:pt x="12586" y="2852371"/>
                          <a:pt x="0" y="2737795"/>
                        </a:cubicBezTo>
                        <a:cubicBezTo>
                          <a:pt x="-37288" y="2612130"/>
                          <a:pt x="-18748" y="2444272"/>
                          <a:pt x="0" y="2339256"/>
                        </a:cubicBezTo>
                        <a:cubicBezTo>
                          <a:pt x="-3936" y="2249542"/>
                          <a:pt x="58758" y="1971216"/>
                          <a:pt x="0" y="1836748"/>
                        </a:cubicBezTo>
                        <a:cubicBezTo>
                          <a:pt x="-37911" y="1694279"/>
                          <a:pt x="-23263" y="1498495"/>
                          <a:pt x="0" y="1368897"/>
                        </a:cubicBezTo>
                        <a:cubicBezTo>
                          <a:pt x="26348" y="1202474"/>
                          <a:pt x="41698" y="981775"/>
                          <a:pt x="0" y="901046"/>
                        </a:cubicBezTo>
                        <a:cubicBezTo>
                          <a:pt x="-14109" y="788219"/>
                          <a:pt x="28331" y="517969"/>
                          <a:pt x="0" y="398539"/>
                        </a:cubicBezTo>
                        <a:cubicBezTo>
                          <a:pt x="-4947" y="301594"/>
                          <a:pt x="33913" y="115539"/>
                          <a:pt x="0" y="0"/>
                        </a:cubicBezTo>
                        <a:close/>
                      </a:path>
                      <a:path w="5217072" h="3465564" fill="none" stroke="0" extrusionOk="0">
                        <a:moveTo>
                          <a:pt x="0" y="0"/>
                        </a:moveTo>
                        <a:cubicBezTo>
                          <a:pt x="169413" y="-34573"/>
                          <a:pt x="262802" y="12436"/>
                          <a:pt x="423163" y="0"/>
                        </a:cubicBezTo>
                        <a:cubicBezTo>
                          <a:pt x="571619" y="-23925"/>
                          <a:pt x="893920" y="49139"/>
                          <a:pt x="1055008" y="0"/>
                        </a:cubicBezTo>
                        <a:cubicBezTo>
                          <a:pt x="1187522" y="-10079"/>
                          <a:pt x="1386846" y="55022"/>
                          <a:pt x="1686853" y="0"/>
                        </a:cubicBezTo>
                        <a:cubicBezTo>
                          <a:pt x="1971318" y="-28581"/>
                          <a:pt x="2096635" y="61927"/>
                          <a:pt x="2370869" y="0"/>
                        </a:cubicBezTo>
                        <a:cubicBezTo>
                          <a:pt x="2600490" y="-48031"/>
                          <a:pt x="2683575" y="48111"/>
                          <a:pt x="2846203" y="0"/>
                        </a:cubicBezTo>
                        <a:cubicBezTo>
                          <a:pt x="2982191" y="-73884"/>
                          <a:pt x="3171473" y="56447"/>
                          <a:pt x="3478048" y="0"/>
                        </a:cubicBezTo>
                        <a:cubicBezTo>
                          <a:pt x="3709040" y="-750"/>
                          <a:pt x="3966139" y="-7833"/>
                          <a:pt x="4162064" y="0"/>
                        </a:cubicBezTo>
                        <a:cubicBezTo>
                          <a:pt x="4359848" y="-29543"/>
                          <a:pt x="4496739" y="37177"/>
                          <a:pt x="4689568" y="0"/>
                        </a:cubicBezTo>
                        <a:cubicBezTo>
                          <a:pt x="4868146" y="-45797"/>
                          <a:pt x="5088439" y="58495"/>
                          <a:pt x="5217072" y="0"/>
                        </a:cubicBezTo>
                        <a:cubicBezTo>
                          <a:pt x="5209515" y="100130"/>
                          <a:pt x="5203634" y="246928"/>
                          <a:pt x="5217072" y="363884"/>
                        </a:cubicBezTo>
                        <a:cubicBezTo>
                          <a:pt x="5250647" y="460641"/>
                          <a:pt x="5191234" y="704332"/>
                          <a:pt x="5217072" y="797080"/>
                        </a:cubicBezTo>
                        <a:cubicBezTo>
                          <a:pt x="5199198" y="905579"/>
                          <a:pt x="5222806" y="1121785"/>
                          <a:pt x="5217072" y="1264930"/>
                        </a:cubicBezTo>
                        <a:cubicBezTo>
                          <a:pt x="5211638" y="1415502"/>
                          <a:pt x="5172847" y="1597356"/>
                          <a:pt x="5217072" y="1698126"/>
                        </a:cubicBezTo>
                        <a:cubicBezTo>
                          <a:pt x="5253824" y="1820453"/>
                          <a:pt x="5148375" y="1937332"/>
                          <a:pt x="5217072" y="2096666"/>
                        </a:cubicBezTo>
                        <a:cubicBezTo>
                          <a:pt x="5263964" y="2286485"/>
                          <a:pt x="5188314" y="2452482"/>
                          <a:pt x="5217072" y="2599173"/>
                        </a:cubicBezTo>
                        <a:cubicBezTo>
                          <a:pt x="5218577" y="2746475"/>
                          <a:pt x="5198748" y="2846669"/>
                          <a:pt x="5217072" y="2928401"/>
                        </a:cubicBezTo>
                        <a:cubicBezTo>
                          <a:pt x="5308185" y="3014679"/>
                          <a:pt x="5130534" y="3259024"/>
                          <a:pt x="5217072" y="3465564"/>
                        </a:cubicBezTo>
                        <a:cubicBezTo>
                          <a:pt x="5014811" y="3543670"/>
                          <a:pt x="4709198" y="3428155"/>
                          <a:pt x="4585227" y="3465564"/>
                        </a:cubicBezTo>
                        <a:cubicBezTo>
                          <a:pt x="4438239" y="3490268"/>
                          <a:pt x="4249435" y="3408385"/>
                          <a:pt x="3953381" y="3465564"/>
                        </a:cubicBezTo>
                        <a:cubicBezTo>
                          <a:pt x="3647300" y="3522030"/>
                          <a:pt x="3597929" y="3413112"/>
                          <a:pt x="3321536" y="3465564"/>
                        </a:cubicBezTo>
                        <a:cubicBezTo>
                          <a:pt x="3054346" y="3493234"/>
                          <a:pt x="2952536" y="3413138"/>
                          <a:pt x="2637520" y="3465564"/>
                        </a:cubicBezTo>
                        <a:cubicBezTo>
                          <a:pt x="2339585" y="3483929"/>
                          <a:pt x="2317685" y="3446860"/>
                          <a:pt x="2214357" y="3465564"/>
                        </a:cubicBezTo>
                        <a:cubicBezTo>
                          <a:pt x="2063107" y="3538695"/>
                          <a:pt x="1894972" y="3524364"/>
                          <a:pt x="1582512" y="3465564"/>
                        </a:cubicBezTo>
                        <a:cubicBezTo>
                          <a:pt x="1300648" y="3483261"/>
                          <a:pt x="1174613" y="3411558"/>
                          <a:pt x="898496" y="3465564"/>
                        </a:cubicBezTo>
                        <a:cubicBezTo>
                          <a:pt x="687802" y="3459444"/>
                          <a:pt x="426227" y="3444449"/>
                          <a:pt x="0" y="3465564"/>
                        </a:cubicBezTo>
                        <a:cubicBezTo>
                          <a:pt x="-21131" y="3286107"/>
                          <a:pt x="70294" y="3159635"/>
                          <a:pt x="0" y="2963057"/>
                        </a:cubicBezTo>
                        <a:cubicBezTo>
                          <a:pt x="-37161" y="2785060"/>
                          <a:pt x="18425" y="2716363"/>
                          <a:pt x="0" y="2564517"/>
                        </a:cubicBezTo>
                        <a:cubicBezTo>
                          <a:pt x="-34345" y="2447722"/>
                          <a:pt x="24677" y="2280715"/>
                          <a:pt x="0" y="2200633"/>
                        </a:cubicBezTo>
                        <a:cubicBezTo>
                          <a:pt x="-23218" y="2150302"/>
                          <a:pt x="32631" y="2001326"/>
                          <a:pt x="0" y="1871404"/>
                        </a:cubicBezTo>
                        <a:cubicBezTo>
                          <a:pt x="-70795" y="1759577"/>
                          <a:pt x="13884" y="1674635"/>
                          <a:pt x="0" y="1507520"/>
                        </a:cubicBezTo>
                        <a:cubicBezTo>
                          <a:pt x="-13626" y="1317244"/>
                          <a:pt x="46198" y="1293774"/>
                          <a:pt x="0" y="1108980"/>
                        </a:cubicBezTo>
                        <a:cubicBezTo>
                          <a:pt x="-47950" y="928480"/>
                          <a:pt x="53900" y="853538"/>
                          <a:pt x="0" y="710440"/>
                        </a:cubicBezTo>
                        <a:cubicBezTo>
                          <a:pt x="-26073" y="520128"/>
                          <a:pt x="166558" y="377770"/>
                          <a:pt x="0" y="0"/>
                        </a:cubicBezTo>
                        <a:close/>
                      </a:path>
                    </a:pathLst>
                  </a:custGeom>
                  <ask:type>
                    <ask:lineSketchScribble/>
                  </ask:type>
                </ask:lineSketchStyleProps>
              </a:ext>
            </a:extLst>
          </a:ln>
        </p:spPr>
        <p:txBody>
          <a:bodyPr wrap="square" rtlCol="0">
            <a:spAutoFit/>
          </a:bodyPr>
          <a:lstStyle/>
          <a:p>
            <a:pPr marL="514350" indent="-285750">
              <a:lnSpc>
                <a:spcPct val="130000"/>
              </a:lnSpc>
              <a:spcAft>
                <a:spcPts val="800"/>
              </a:spcAft>
              <a:buFont typeface="Wingdings" panose="05000000000000000000" pitchFamily="2" charset="2"/>
              <a:buChar char="Ø"/>
            </a:pPr>
            <a:r>
              <a:rPr lang="fr-FR" sz="1600" dirty="0">
                <a:effectLst/>
                <a:ea typeface="Times New Roman" panose="02020603050405020304" pitchFamily="18" charset="0"/>
              </a:rPr>
              <a:t>Algorithme de classification supervisée.</a:t>
            </a:r>
          </a:p>
          <a:p>
            <a:pPr marL="514350" marR="0" indent="-285750">
              <a:lnSpc>
                <a:spcPct val="130000"/>
              </a:lnSpc>
              <a:spcBef>
                <a:spcPts val="0"/>
              </a:spcBef>
              <a:spcAft>
                <a:spcPts val="800"/>
              </a:spcAft>
              <a:buFont typeface="Wingdings" panose="05000000000000000000" pitchFamily="2" charset="2"/>
              <a:buChar char="Ø"/>
            </a:pPr>
            <a:r>
              <a:rPr lang="fr-FR" sz="1600" dirty="0">
                <a:ea typeface="Times New Roman" panose="02020603050405020304" pitchFamily="18" charset="0"/>
                <a:cs typeface="Times New Roman" panose="02020603050405020304" pitchFamily="18" charset="0"/>
              </a:rPr>
              <a:t>P</a:t>
            </a:r>
            <a:r>
              <a:rPr lang="fr-FR" sz="1600" dirty="0">
                <a:effectLst/>
                <a:ea typeface="Times New Roman" panose="02020603050405020304" pitchFamily="18" charset="0"/>
                <a:cs typeface="Times New Roman" panose="02020603050405020304" pitchFamily="18" charset="0"/>
              </a:rPr>
              <a:t>rédis la sortie d'une variable dépendante catégorielle. </a:t>
            </a:r>
            <a:r>
              <a:rPr lang="fr-FR" sz="1600" dirty="0">
                <a:ea typeface="Times New Roman" panose="02020603050405020304" pitchFamily="18" charset="0"/>
                <a:cs typeface="Times New Roman" panose="02020603050405020304" pitchFamily="18" charset="0"/>
              </a:rPr>
              <a:t>Contrairement à la régression linéaire</a:t>
            </a:r>
            <a:r>
              <a:rPr lang="fr-FR" sz="1600" dirty="0">
                <a:effectLst/>
                <a:ea typeface="Times New Roman" panose="02020603050405020304" pitchFamily="18" charset="0"/>
                <a:cs typeface="Times New Roman" panose="02020603050405020304" pitchFamily="18" charset="0"/>
              </a:rPr>
              <a:t>, la sortie doit être une valeur </a:t>
            </a:r>
            <a:r>
              <a:rPr lang="fr-FR" sz="1600" b="1" dirty="0">
                <a:effectLst/>
                <a:ea typeface="Times New Roman" panose="02020603050405020304" pitchFamily="18" charset="0"/>
                <a:cs typeface="Times New Roman" panose="02020603050405020304" pitchFamily="18" charset="0"/>
              </a:rPr>
              <a:t>discrète</a:t>
            </a:r>
            <a:r>
              <a:rPr lang="fr-FR" sz="1600" dirty="0">
                <a:effectLst/>
                <a:ea typeface="Times New Roman" panose="02020603050405020304" pitchFamily="18" charset="0"/>
                <a:cs typeface="Times New Roman" panose="02020603050405020304" pitchFamily="18" charset="0"/>
              </a:rPr>
              <a:t> (problème de classification binaire). </a:t>
            </a:r>
          </a:p>
          <a:p>
            <a:pPr marL="514350" marR="0" indent="-285750">
              <a:lnSpc>
                <a:spcPct val="130000"/>
              </a:lnSpc>
              <a:spcBef>
                <a:spcPts val="0"/>
              </a:spcBef>
              <a:spcAft>
                <a:spcPts val="800"/>
              </a:spcAft>
              <a:buFont typeface="Wingdings" panose="05000000000000000000" pitchFamily="2" charset="2"/>
              <a:buChar char="Ø"/>
            </a:pPr>
            <a:r>
              <a:rPr lang="fr-FR" sz="1600" dirty="0">
                <a:ea typeface="Times New Roman" panose="02020603050405020304" pitchFamily="18" charset="0"/>
                <a:cs typeface="Times New Roman" panose="02020603050405020304" pitchFamily="18" charset="0"/>
              </a:rPr>
              <a:t>Un algorithme de classification puissant, car, il peut générer une probabilité pour chaque classe, et il traite les valeurs continues et discrètes. Il peut déterminer les variables pertinentes dans le processus de classification. </a:t>
            </a:r>
          </a:p>
        </p:txBody>
      </p:sp>
      <p:sp>
        <p:nvSpPr>
          <p:cNvPr id="19" name="TextBox 18">
            <a:extLst>
              <a:ext uri="{FF2B5EF4-FFF2-40B4-BE49-F238E27FC236}">
                <a16:creationId xmlns:a16="http://schemas.microsoft.com/office/drawing/2014/main" id="{8763639D-4853-4DF1-BAB6-CADBCFF12FDD}"/>
              </a:ext>
            </a:extLst>
          </p:cNvPr>
          <p:cNvSpPr txBox="1"/>
          <p:nvPr>
            <p:custDataLst>
              <p:tags r:id="rId4"/>
            </p:custDataLst>
          </p:nvPr>
        </p:nvSpPr>
        <p:spPr>
          <a:xfrm>
            <a:off x="719594" y="1495525"/>
            <a:ext cx="8091505" cy="923330"/>
          </a:xfrm>
          <a:prstGeom prst="rect">
            <a:avLst/>
          </a:prstGeom>
          <a:noFill/>
        </p:spPr>
        <p:txBody>
          <a:bodyPr wrap="square">
            <a:spAutoFit/>
          </a:bodyPr>
          <a:lstStyle/>
          <a:p>
            <a:pPr marR="0" lvl="1" rtl="0">
              <a:spcBef>
                <a:spcPts val="600"/>
              </a:spcBef>
              <a:spcAft>
                <a:spcPts val="0"/>
              </a:spcAft>
            </a:pPr>
            <a:r>
              <a:rPr lang="fr-FR" b="1" i="1" noProof="1">
                <a:effectLst>
                  <a:outerShdw blurRad="38100" dist="38100" dir="2700000" algn="tl">
                    <a:srgbClr val="000000">
                      <a:alpha val="43137"/>
                    </a:srgbClr>
                  </a:outerShdw>
                </a:effectLst>
                <a:latin typeface="Franklin Gothic Book (Body)"/>
                <a:cs typeface="Times New Roman" panose="02020603050405020304" pitchFamily="18" charset="0"/>
              </a:rPr>
              <a:t>1- Principe</a:t>
            </a:r>
            <a:endParaRPr lang="fr-FR" sz="1800" b="1" noProof="1">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CD51B9-2A4D-E64E-5088-4DF61F2AA02C}"/>
                  </a:ext>
                </a:extLst>
              </p:cNvPr>
              <p:cNvSpPr txBox="1"/>
              <p:nvPr>
                <p:custDataLst>
                  <p:tags r:id="rId5"/>
                </p:custDataLst>
              </p:nvPr>
            </p:nvSpPr>
            <p:spPr>
              <a:xfrm>
                <a:off x="6096000" y="2684820"/>
                <a:ext cx="4760686" cy="1754326"/>
              </a:xfrm>
              <a:prstGeom prst="rect">
                <a:avLst/>
              </a:prstGeom>
              <a:noFill/>
            </p:spPr>
            <p:txBody>
              <a:bodyPr wrap="square" rtlCol="0">
                <a:spAutoFit/>
              </a:bodyPr>
              <a:lstStyle/>
              <a:p>
                <a:r>
                  <a:rPr lang="fr-FR" dirty="0"/>
                  <a:t>Prédiction de tumeur : maligne ou bénigne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m:oMathPara>
                </a14:m>
                <a:endParaRPr lang="en-US" b="0" dirty="0">
                  <a:ea typeface="Cambria Math" panose="02040503050406030204" pitchFamily="18" charset="0"/>
                </a:endParaRPr>
              </a:p>
              <a:p>
                <a:r>
                  <a:rPr lang="fr-FR" dirty="0"/>
                  <a:t>0 : classe négative : l’absence de la tumeur  (bénigne) </a:t>
                </a:r>
              </a:p>
              <a:p>
                <a:r>
                  <a:rPr lang="fr-FR" dirty="0"/>
                  <a:t>1: classe positive : la présence de la tumeur (maligne) </a:t>
                </a:r>
              </a:p>
            </p:txBody>
          </p:sp>
        </mc:Choice>
        <mc:Fallback xmlns="">
          <p:sp>
            <p:nvSpPr>
              <p:cNvPr id="6" name="TextBox 5">
                <a:extLst>
                  <a:ext uri="{FF2B5EF4-FFF2-40B4-BE49-F238E27FC236}">
                    <a16:creationId xmlns:a16="http://schemas.microsoft.com/office/drawing/2014/main" id="{F3CD51B9-2A4D-E64E-5088-4DF61F2AA02C}"/>
                  </a:ext>
                </a:extLst>
              </p:cNvPr>
              <p:cNvSpPr txBox="1">
                <a:spLocks noRot="1" noChangeAspect="1" noMove="1" noResize="1" noEditPoints="1" noAdjustHandles="1" noChangeArrowheads="1" noChangeShapeType="1" noTextEdit="1"/>
              </p:cNvSpPr>
              <p:nvPr/>
            </p:nvSpPr>
            <p:spPr>
              <a:xfrm>
                <a:off x="6096000" y="2684820"/>
                <a:ext cx="4760686" cy="1754326"/>
              </a:xfrm>
              <a:prstGeom prst="rect">
                <a:avLst/>
              </a:prstGeom>
              <a:blipFill>
                <a:blip r:embed="rId11"/>
                <a:stretch>
                  <a:fillRect l="-1024" t="-1736" b="-4514"/>
                </a:stretch>
              </a:blipFill>
            </p:spPr>
            <p:txBody>
              <a:bodyPr/>
              <a:lstStyle/>
              <a:p>
                <a:r>
                  <a:rPr lang="fr-FR">
                    <a:noFill/>
                  </a:rPr>
                  <a:t> </a:t>
                </a:r>
              </a:p>
            </p:txBody>
          </p:sp>
        </mc:Fallback>
      </mc:AlternateContent>
      <p:sp>
        <p:nvSpPr>
          <p:cNvPr id="21" name="TextBox 20">
            <a:extLst>
              <a:ext uri="{FF2B5EF4-FFF2-40B4-BE49-F238E27FC236}">
                <a16:creationId xmlns:a16="http://schemas.microsoft.com/office/drawing/2014/main" id="{FFC88034-B072-C94B-129D-2F66FA8B89D6}"/>
              </a:ext>
            </a:extLst>
          </p:cNvPr>
          <p:cNvSpPr txBox="1"/>
          <p:nvPr>
            <p:custDataLst>
              <p:tags r:id="rId6"/>
            </p:custDataLst>
          </p:nvPr>
        </p:nvSpPr>
        <p:spPr>
          <a:xfrm>
            <a:off x="8686961" y="618330"/>
            <a:ext cx="2474526" cy="923330"/>
          </a:xfrm>
          <a:prstGeom prst="rect">
            <a:avLst/>
          </a:prstGeom>
          <a:noFill/>
        </p:spPr>
        <p:txBody>
          <a:bodyPr wrap="square">
            <a:spAutoFit/>
          </a:bodyPr>
          <a:lstStyle/>
          <a:p>
            <a:r>
              <a:rPr lang="en-US" b="1" dirty="0">
                <a:solidFill>
                  <a:srgbClr val="C00000"/>
                </a:solidFill>
                <a:latin typeface="inter-regular"/>
              </a:rPr>
              <a:t>My i</a:t>
            </a:r>
            <a:r>
              <a:rPr lang="en-US" b="1" i="0" dirty="0">
                <a:solidFill>
                  <a:srgbClr val="C00000"/>
                </a:solidFill>
                <a:effectLst/>
                <a:latin typeface="inter-regular"/>
              </a:rPr>
              <a:t>ndependent variable should not have multi-collinearity.</a:t>
            </a:r>
            <a:endParaRPr lang="fr-FR" b="1" dirty="0">
              <a:solidFill>
                <a:srgbClr val="C00000"/>
              </a:solidFill>
            </a:endParaRPr>
          </a:p>
        </p:txBody>
      </p:sp>
      <p:sp>
        <p:nvSpPr>
          <p:cNvPr id="2" name="Footer Placeholder 1">
            <a:extLst>
              <a:ext uri="{FF2B5EF4-FFF2-40B4-BE49-F238E27FC236}">
                <a16:creationId xmlns:a16="http://schemas.microsoft.com/office/drawing/2014/main" id="{7D4B1A79-20C2-39C1-1375-3FC72E6DFABD}"/>
              </a:ext>
            </a:extLst>
          </p:cNvPr>
          <p:cNvSpPr>
            <a:spLocks noGrp="1"/>
          </p:cNvSpPr>
          <p:nvPr>
            <p:ph type="ftr" sz="quarter" idx="11"/>
            <p:custDataLst>
              <p:tags r:id="rId7"/>
            </p:custDataLst>
          </p:nvPr>
        </p:nvSpPr>
        <p:spPr/>
        <p:txBody>
          <a:bodyPr/>
          <a:lstStyle/>
          <a:p>
            <a:r>
              <a:rPr lang="en-US"/>
              <a:t>DR n. DIF </a:t>
            </a:r>
            <a:endParaRPr lang="en-US" dirty="0"/>
          </a:p>
        </p:txBody>
      </p:sp>
      <p:pic>
        <p:nvPicPr>
          <p:cNvPr id="8" name="Content Placeholder 7" descr="Yes Pusheen">
            <a:extLst>
              <a:ext uri="{FF2B5EF4-FFF2-40B4-BE49-F238E27FC236}">
                <a16:creationId xmlns:a16="http://schemas.microsoft.com/office/drawing/2014/main" id="{D2541B00-A5B1-91B9-33ED-AC5E9A4BE88B}"/>
              </a:ext>
            </a:extLst>
          </p:cNvPr>
          <p:cNvPicPr>
            <a:picLocks noGrp="1" noChangeAspect="1"/>
          </p:cNvPicPr>
          <p:nvPr>
            <p:ph idx="1"/>
            <p:custDataLst>
              <p:tags r:id="rId8"/>
            </p:custDataLst>
          </p:nvPr>
        </p:nvPicPr>
        <p:blipFill>
          <a:blip r:embed="rId12"/>
          <a:stretch>
            <a:fillRect/>
          </a:stretch>
        </p:blipFill>
        <p:spPr>
          <a:xfrm>
            <a:off x="7575754" y="602647"/>
            <a:ext cx="1111207" cy="1111207"/>
          </a:xfrm>
        </p:spPr>
      </p:pic>
    </p:spTree>
    <p:extLst>
      <p:ext uri="{BB962C8B-B14F-4D97-AF65-F5344CB8AC3E}">
        <p14:creationId xmlns:p14="http://schemas.microsoft.com/office/powerpoint/2010/main" val="118075184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36</a:t>
            </a:fld>
            <a:endParaRPr lang="en-US" dirty="0"/>
          </a:p>
        </p:txBody>
      </p:sp>
      <p:sp>
        <p:nvSpPr>
          <p:cNvPr id="19" name="TextBox 18">
            <a:extLst>
              <a:ext uri="{FF2B5EF4-FFF2-40B4-BE49-F238E27FC236}">
                <a16:creationId xmlns:a16="http://schemas.microsoft.com/office/drawing/2014/main" id="{8763639D-4853-4DF1-BAB6-CADBCFF12FDD}"/>
              </a:ext>
            </a:extLst>
          </p:cNvPr>
          <p:cNvSpPr txBox="1"/>
          <p:nvPr>
            <p:custDataLst>
              <p:tags r:id="rId2"/>
            </p:custDataLst>
          </p:nvPr>
        </p:nvSpPr>
        <p:spPr>
          <a:xfrm>
            <a:off x="690565" y="1430394"/>
            <a:ext cx="8091505" cy="923330"/>
          </a:xfrm>
          <a:prstGeom prst="rect">
            <a:avLst/>
          </a:prstGeom>
          <a:noFill/>
        </p:spPr>
        <p:txBody>
          <a:bodyPr wrap="square">
            <a:spAutoFit/>
          </a:bodyPr>
          <a:lstStyle/>
          <a:p>
            <a:pPr marR="0" lvl="1" rtl="0">
              <a:spcBef>
                <a:spcPts val="600"/>
              </a:spcBef>
              <a:spcAft>
                <a:spcPts val="0"/>
              </a:spcAft>
            </a:pPr>
            <a:r>
              <a:rPr lang="fr-FR" sz="1800" b="1" i="1" noProof="1">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rPr>
              <a:t>4.2- Fonction sigmoide et prédiction</a:t>
            </a:r>
            <a:endParaRPr lang="fr-FR" sz="1800" b="1" noProof="1">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pic>
        <p:nvPicPr>
          <p:cNvPr id="2" name="Picture 1">
            <a:extLst>
              <a:ext uri="{FF2B5EF4-FFF2-40B4-BE49-F238E27FC236}">
                <a16:creationId xmlns:a16="http://schemas.microsoft.com/office/drawing/2014/main" id="{476BDAE4-F115-796F-78FC-A29594057B66}"/>
              </a:ext>
            </a:extLst>
          </p:cNvPr>
          <p:cNvPicPr>
            <a:picLocks noChangeAspect="1"/>
          </p:cNvPicPr>
          <p:nvPr>
            <p:custDataLst>
              <p:tags r:id="rId3"/>
            </p:custDataLst>
          </p:nvPr>
        </p:nvPicPr>
        <p:blipFill>
          <a:blip r:embed="rId12"/>
          <a:stretch>
            <a:fillRect/>
          </a:stretch>
        </p:blipFill>
        <p:spPr>
          <a:xfrm>
            <a:off x="6470288" y="2220219"/>
            <a:ext cx="5345645" cy="320738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0AA34A-9F91-D24B-E06F-791BBD18506B}"/>
                  </a:ext>
                </a:extLst>
              </p:cNvPr>
              <p:cNvSpPr txBox="1"/>
              <p:nvPr>
                <p:custDataLst>
                  <p:tags r:id="rId4"/>
                </p:custDataLst>
              </p:nvPr>
            </p:nvSpPr>
            <p:spPr>
              <a:xfrm>
                <a:off x="806606" y="2090057"/>
                <a:ext cx="5094514" cy="10389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𝜃</m:t>
                              </m:r>
                            </m:e>
                            <m:sup>
                              <m:r>
                                <a:rPr lang="en-US" i="1" dirty="0">
                                  <a:latin typeface="Cambria Math" panose="02040503050406030204" pitchFamily="18" charset="0"/>
                                </a:rPr>
                                <m:t>𝑇</m:t>
                              </m:r>
                            </m:sup>
                          </m:sSup>
                          <m:r>
                            <a:rPr lang="en-US" i="1" dirty="0">
                              <a:latin typeface="Cambria Math" panose="02040503050406030204" pitchFamily="18" charset="0"/>
                            </a:rPr>
                            <m:t>𝑋</m:t>
                          </m:r>
                        </m:e>
                      </m:d>
                    </m:oMath>
                  </m:oMathPara>
                </a14:m>
                <a:endParaRPr lang="en-US" b="0" dirty="0"/>
              </a:p>
              <a:p>
                <a:r>
                  <a:rPr lang="fr-FR" dirty="0"/>
                  <a:t>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den>
                    </m:f>
                  </m:oMath>
                </a14:m>
                <a:r>
                  <a:rPr lang="fr-FR" dirty="0"/>
                  <a:t>      Fonction sigmoïde</a:t>
                </a:r>
              </a:p>
              <a:p>
                <a:endParaRPr lang="fr-FR" dirty="0"/>
              </a:p>
            </p:txBody>
          </p:sp>
        </mc:Choice>
        <mc:Fallback xmlns="">
          <p:sp>
            <p:nvSpPr>
              <p:cNvPr id="8" name="TextBox 7">
                <a:extLst>
                  <a:ext uri="{FF2B5EF4-FFF2-40B4-BE49-F238E27FC236}">
                    <a16:creationId xmlns:a16="http://schemas.microsoft.com/office/drawing/2014/main" id="{890AA34A-9F91-D24B-E06F-791BBD18506B}"/>
                  </a:ext>
                </a:extLst>
              </p:cNvPr>
              <p:cNvSpPr txBox="1">
                <a:spLocks noRot="1" noChangeAspect="1" noMove="1" noResize="1" noEditPoints="1" noAdjustHandles="1" noChangeArrowheads="1" noChangeShapeType="1" noTextEdit="1"/>
              </p:cNvSpPr>
              <p:nvPr/>
            </p:nvSpPr>
            <p:spPr>
              <a:xfrm>
                <a:off x="806606" y="2090057"/>
                <a:ext cx="5094514" cy="1038939"/>
              </a:xfrm>
              <a:prstGeom prst="rect">
                <a:avLst/>
              </a:prstGeom>
              <a:blipFill>
                <a:blip r:embed="rId13"/>
                <a:stretch>
                  <a:fillRect/>
                </a:stretch>
              </a:blipFill>
            </p:spPr>
            <p:txBody>
              <a:bodyPr/>
              <a:lstStyle/>
              <a:p>
                <a:r>
                  <a:rPr lang="fr-FR">
                    <a:noFill/>
                  </a:rPr>
                  <a:t> </a:t>
                </a:r>
              </a:p>
            </p:txBody>
          </p:sp>
        </mc:Fallback>
      </mc:AlternateContent>
      <p:sp>
        <p:nvSpPr>
          <p:cNvPr id="9" name="Title 1">
            <a:extLst>
              <a:ext uri="{FF2B5EF4-FFF2-40B4-BE49-F238E27FC236}">
                <a16:creationId xmlns:a16="http://schemas.microsoft.com/office/drawing/2014/main" id="{EA0113A3-0986-D5F7-794B-6662BB83C5F4}"/>
              </a:ext>
            </a:extLst>
          </p:cNvPr>
          <p:cNvSpPr txBox="1">
            <a:spLocks/>
          </p:cNvSpPr>
          <p:nvPr>
            <p:custDataLst>
              <p:tags r:id="rId5"/>
            </p:custDataLst>
          </p:nvPr>
        </p:nvSpPr>
        <p:spPr>
          <a:xfrm>
            <a:off x="1066800" y="68240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4.La régression logistique</a:t>
            </a:r>
            <a:br>
              <a:rPr lang="en-US" sz="3200"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1" name="TextBox 10">
            <a:extLst>
              <a:ext uri="{FF2B5EF4-FFF2-40B4-BE49-F238E27FC236}">
                <a16:creationId xmlns:a16="http://schemas.microsoft.com/office/drawing/2014/main" id="{F46ADACA-459A-E948-3EFC-08AA24E3B1BE}"/>
              </a:ext>
            </a:extLst>
          </p:cNvPr>
          <p:cNvSpPr txBox="1"/>
          <p:nvPr>
            <p:custDataLst>
              <p:tags r:id="rId6"/>
            </p:custDataLst>
          </p:nvPr>
        </p:nvSpPr>
        <p:spPr>
          <a:xfrm>
            <a:off x="1524000" y="3429000"/>
            <a:ext cx="3599543" cy="1477328"/>
          </a:xfrm>
          <a:prstGeom prst="rect">
            <a:avLst/>
          </a:prstGeom>
          <a:noFill/>
        </p:spPr>
        <p:txBody>
          <a:bodyPr wrap="square" rtlCol="0">
            <a:spAutoFit/>
          </a:bodyPr>
          <a:lstStyle/>
          <a:p>
            <a:r>
              <a:rPr lang="fr-FR" dirty="0"/>
              <a:t>La fonction sigmoïde est une fonction mathématique utilisée pour transformer les valeurs prédites à des probabilités comprises entre 0 et 1.</a:t>
            </a:r>
          </a:p>
        </p:txBody>
      </p:sp>
      <p:pic>
        <p:nvPicPr>
          <p:cNvPr id="3" name="Content Placeholder 7" descr="Yes Pusheen">
            <a:extLst>
              <a:ext uri="{FF2B5EF4-FFF2-40B4-BE49-F238E27FC236}">
                <a16:creationId xmlns:a16="http://schemas.microsoft.com/office/drawing/2014/main" id="{A0C50900-2BD8-6F3E-E82B-6CD0C5D56429}"/>
              </a:ext>
            </a:extLst>
          </p:cNvPr>
          <p:cNvPicPr>
            <a:picLocks noGrp="1" noChangeAspect="1"/>
          </p:cNvPicPr>
          <p:nvPr>
            <p:ph idx="1"/>
            <p:custDataLst>
              <p:tags r:id="rId7"/>
            </p:custDataLst>
          </p:nvPr>
        </p:nvPicPr>
        <p:blipFill>
          <a:blip r:embed="rId14"/>
          <a:stretch>
            <a:fillRect/>
          </a:stretch>
        </p:blipFill>
        <p:spPr>
          <a:xfrm>
            <a:off x="8127845" y="460465"/>
            <a:ext cx="1111207" cy="1111207"/>
          </a:xfrm>
        </p:spPr>
      </p:pic>
      <p:sp>
        <p:nvSpPr>
          <p:cNvPr id="5" name="TextBox 4">
            <a:extLst>
              <a:ext uri="{FF2B5EF4-FFF2-40B4-BE49-F238E27FC236}">
                <a16:creationId xmlns:a16="http://schemas.microsoft.com/office/drawing/2014/main" id="{FD52679C-9D1B-171F-98E4-CA1C761C337B}"/>
              </a:ext>
            </a:extLst>
          </p:cNvPr>
          <p:cNvSpPr txBox="1"/>
          <p:nvPr>
            <p:custDataLst>
              <p:tags r:id="rId8"/>
            </p:custDataLst>
          </p:nvPr>
        </p:nvSpPr>
        <p:spPr>
          <a:xfrm>
            <a:off x="9239052" y="648342"/>
            <a:ext cx="2474526" cy="923330"/>
          </a:xfrm>
          <a:prstGeom prst="rect">
            <a:avLst/>
          </a:prstGeom>
          <a:noFill/>
        </p:spPr>
        <p:txBody>
          <a:bodyPr wrap="square">
            <a:spAutoFit/>
          </a:bodyPr>
          <a:lstStyle/>
          <a:p>
            <a:r>
              <a:rPr lang="en-US" b="1" i="0" dirty="0">
                <a:solidFill>
                  <a:srgbClr val="C00000"/>
                </a:solidFill>
                <a:effectLst/>
                <a:latin typeface="inter-regular"/>
              </a:rPr>
              <a:t>I solv</a:t>
            </a:r>
            <a:r>
              <a:rPr lang="en-US" b="1" dirty="0">
                <a:solidFill>
                  <a:srgbClr val="C00000"/>
                </a:solidFill>
                <a:latin typeface="inter-regular"/>
              </a:rPr>
              <a:t>e classification and not regression problems</a:t>
            </a:r>
            <a:r>
              <a:rPr lang="en-US" b="1" i="0" dirty="0">
                <a:solidFill>
                  <a:srgbClr val="C00000"/>
                </a:solidFill>
                <a:effectLst/>
                <a:latin typeface="inter-regular"/>
              </a:rPr>
              <a:t>.</a:t>
            </a:r>
            <a:endParaRPr lang="fr-FR" b="1" dirty="0">
              <a:solidFill>
                <a:srgbClr val="C00000"/>
              </a:solidFill>
            </a:endParaRPr>
          </a:p>
        </p:txBody>
      </p:sp>
      <p:sp>
        <p:nvSpPr>
          <p:cNvPr id="6" name="Footer Placeholder 5">
            <a:extLst>
              <a:ext uri="{FF2B5EF4-FFF2-40B4-BE49-F238E27FC236}">
                <a16:creationId xmlns:a16="http://schemas.microsoft.com/office/drawing/2014/main" id="{21FC9C6F-528C-A13B-B88F-3FFA7A7F26FF}"/>
              </a:ext>
            </a:extLst>
          </p:cNvPr>
          <p:cNvSpPr>
            <a:spLocks noGrp="1"/>
          </p:cNvSpPr>
          <p:nvPr>
            <p:ph type="ftr" sz="quarter" idx="11"/>
            <p:custDataLst>
              <p:tags r:id="rId9"/>
            </p:custDataLst>
          </p:nvPr>
        </p:nvSpPr>
        <p:spPr/>
        <p:txBody>
          <a:bodyPr/>
          <a:lstStyle/>
          <a:p>
            <a:r>
              <a:rPr lang="en-US"/>
              <a:t>DR n. DIF </a:t>
            </a:r>
            <a:endParaRPr lang="en-US" dirty="0"/>
          </a:p>
        </p:txBody>
      </p:sp>
    </p:spTree>
    <p:extLst>
      <p:ext uri="{BB962C8B-B14F-4D97-AF65-F5344CB8AC3E}">
        <p14:creationId xmlns:p14="http://schemas.microsoft.com/office/powerpoint/2010/main" val="263562490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37</a:t>
            </a:fld>
            <a:endParaRPr lang="en-US" dirty="0"/>
          </a:p>
        </p:txBody>
      </p:sp>
      <p:sp>
        <p:nvSpPr>
          <p:cNvPr id="19" name="TextBox 18">
            <a:extLst>
              <a:ext uri="{FF2B5EF4-FFF2-40B4-BE49-F238E27FC236}">
                <a16:creationId xmlns:a16="http://schemas.microsoft.com/office/drawing/2014/main" id="{8763639D-4853-4DF1-BAB6-CADBCFF12FDD}"/>
              </a:ext>
            </a:extLst>
          </p:cNvPr>
          <p:cNvSpPr txBox="1"/>
          <p:nvPr>
            <p:custDataLst>
              <p:tags r:id="rId2"/>
            </p:custDataLst>
          </p:nvPr>
        </p:nvSpPr>
        <p:spPr>
          <a:xfrm>
            <a:off x="719594" y="1430394"/>
            <a:ext cx="8091505" cy="923330"/>
          </a:xfrm>
          <a:prstGeom prst="rect">
            <a:avLst/>
          </a:prstGeom>
          <a:noFill/>
        </p:spPr>
        <p:txBody>
          <a:bodyPr wrap="square">
            <a:spAutoFit/>
          </a:bodyPr>
          <a:lstStyle/>
          <a:p>
            <a:pPr marR="0" lvl="1" rtl="0">
              <a:spcBef>
                <a:spcPts val="600"/>
              </a:spcBef>
              <a:spcAft>
                <a:spcPts val="0"/>
              </a:spcAft>
            </a:pPr>
            <a:r>
              <a:rPr lang="fr-FR" sz="1800" b="1" i="1" noProof="1">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rPr>
              <a:t>4.2- Fonction sigmoide et prédiction</a:t>
            </a:r>
            <a:endParaRPr lang="fr-FR" sz="1800" b="1" noProof="1">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pic>
        <p:nvPicPr>
          <p:cNvPr id="2" name="Picture 1">
            <a:extLst>
              <a:ext uri="{FF2B5EF4-FFF2-40B4-BE49-F238E27FC236}">
                <a16:creationId xmlns:a16="http://schemas.microsoft.com/office/drawing/2014/main" id="{476BDAE4-F115-796F-78FC-A29594057B66}"/>
              </a:ext>
            </a:extLst>
          </p:cNvPr>
          <p:cNvPicPr>
            <a:picLocks noChangeAspect="1"/>
          </p:cNvPicPr>
          <p:nvPr>
            <p:custDataLst>
              <p:tags r:id="rId3"/>
            </p:custDataLst>
          </p:nvPr>
        </p:nvPicPr>
        <p:blipFill>
          <a:blip r:embed="rId9"/>
          <a:stretch>
            <a:fillRect/>
          </a:stretch>
        </p:blipFill>
        <p:spPr>
          <a:xfrm>
            <a:off x="6470288" y="2220219"/>
            <a:ext cx="5345645" cy="320738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0AA34A-9F91-D24B-E06F-791BBD18506B}"/>
                  </a:ext>
                </a:extLst>
              </p:cNvPr>
              <p:cNvSpPr txBox="1"/>
              <p:nvPr>
                <p:custDataLst>
                  <p:tags r:id="rId4"/>
                </p:custDataLst>
              </p:nvPr>
            </p:nvSpPr>
            <p:spPr>
              <a:xfrm>
                <a:off x="806606" y="2288285"/>
                <a:ext cx="5094514" cy="3692934"/>
              </a:xfrm>
              <a:prstGeom prst="rect">
                <a:avLst/>
              </a:prstGeom>
              <a:noFill/>
            </p:spPr>
            <p:txBody>
              <a:bodyPr wrap="square" rtlCol="0">
                <a:spAutoFit/>
              </a:bodyPr>
              <a:lstStyle/>
              <a:p>
                <a:endParaRPr lang="fr-FR"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p>
                                <m:sSupPr>
                                  <m:ctrlPr>
                                    <a:rPr lang="en-US" i="1" dirty="0">
                                      <a:latin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𝜃</m:t>
                                  </m:r>
                                </m:e>
                                <m:sup>
                                  <m:r>
                                    <a:rPr lang="en-US" i="1" dirty="0">
                                      <a:latin typeface="Cambria Math" panose="02040503050406030204" pitchFamily="18" charset="0"/>
                                    </a:rPr>
                                    <m:t>𝑇</m:t>
                                  </m:r>
                                </m:sup>
                              </m:sSup>
                              <m:r>
                                <a:rPr lang="en-US" i="1" dirty="0">
                                  <a:latin typeface="Cambria Math" panose="02040503050406030204" pitchFamily="18" charset="0"/>
                                </a:rPr>
                                <m:t>𝑋</m:t>
                              </m:r>
                            </m:sup>
                          </m:sSup>
                        </m:den>
                      </m:f>
                    </m:oMath>
                  </m:oMathPara>
                </a14:m>
                <a:endParaRPr lang="fr-FR" dirty="0"/>
              </a:p>
              <a:p>
                <a:r>
                  <a:rPr lang="fr-FR" dirty="0"/>
                  <a:t>F(X) = P(Y=1|x:</a:t>
                </a:r>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𝜃</m:t>
                    </m:r>
                  </m:oMath>
                </a14:m>
                <a:r>
                  <a:rPr lang="fr-FR" dirty="0"/>
                  <a:t>) , représente la probabilité de la classe positive étant donné la variable X et les paramètres </a:t>
                </a:r>
                <a14:m>
                  <m:oMath xmlns:m="http://schemas.openxmlformats.org/officeDocument/2006/math">
                    <m:r>
                      <a:rPr lang="en-US" i="1" dirty="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endParaRPr lang="fr-FR" dirty="0"/>
              </a:p>
              <a:p>
                <a:r>
                  <a:rPr lang="fr-FR" dirty="0"/>
                  <a:t>F(X) = 60% signifie que la probabilité qu’un patient ait une tumeur est de 60%.</a:t>
                </a:r>
              </a:p>
              <a:p>
                <a:endParaRPr lang="fr-FR" dirty="0"/>
              </a:p>
              <a:p>
                <a:r>
                  <a:rPr lang="fr-FR" dirty="0"/>
                  <a:t>Pour prédire la classe : </a:t>
                </a:r>
              </a:p>
              <a:p>
                <a:r>
                  <a:rPr lang="fr-FR" dirty="0"/>
                  <a:t>Si </a:t>
                </a:r>
                <a14:m>
                  <m:oMath xmlns:m="http://schemas.openxmlformats.org/officeDocument/2006/math">
                    <m:r>
                      <a:rPr lang="fr-FR" i="1" dirty="0" smtClean="0">
                        <a:latin typeface="Cambria Math" panose="02040503050406030204" pitchFamily="18" charset="0"/>
                      </a:rPr>
                      <m:t>𝐹</m:t>
                    </m:r>
                    <m:d>
                      <m:dPr>
                        <m:ctrlPr>
                          <a:rPr lang="fr-FR" i="1" dirty="0" smtClean="0">
                            <a:latin typeface="Cambria Math" panose="02040503050406030204" pitchFamily="18" charset="0"/>
                          </a:rPr>
                        </m:ctrlPr>
                      </m:dPr>
                      <m:e>
                        <m:r>
                          <a:rPr lang="fr-FR" i="1" dirty="0" smtClean="0">
                            <a:latin typeface="Cambria Math" panose="02040503050406030204" pitchFamily="18" charset="0"/>
                          </a:rPr>
                          <m:t>𝑋</m:t>
                        </m:r>
                      </m:e>
                    </m:d>
                    <m:r>
                      <a:rPr lang="fr-FR"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𝑠𝑒𝑢𝑖𝑙</m:t>
                    </m:r>
                    <m:r>
                      <a:rPr lang="en-US" b="0" i="1" dirty="0" smtClean="0">
                        <a:latin typeface="Cambria Math" panose="02040503050406030204" pitchFamily="18" charset="0"/>
                        <a:ea typeface="Cambria Math" panose="02040503050406030204" pitchFamily="18" charset="0"/>
                      </a:rPr>
                      <m:t>   </m:t>
                    </m:r>
                  </m:oMath>
                </a14:m>
                <a:r>
                  <a:rPr lang="fr-FR" dirty="0"/>
                  <a:t>alors Y = 1 ; (Seuil = 0.5)</a:t>
                </a:r>
              </a:p>
              <a:p>
                <a:r>
                  <a:rPr lang="fr-FR" dirty="0"/>
                  <a:t>Si non Y = 0.</a:t>
                </a:r>
              </a:p>
            </p:txBody>
          </p:sp>
        </mc:Choice>
        <mc:Fallback xmlns="">
          <p:sp>
            <p:nvSpPr>
              <p:cNvPr id="8" name="TextBox 7">
                <a:extLst>
                  <a:ext uri="{FF2B5EF4-FFF2-40B4-BE49-F238E27FC236}">
                    <a16:creationId xmlns:a16="http://schemas.microsoft.com/office/drawing/2014/main" id="{890AA34A-9F91-D24B-E06F-791BBD18506B}"/>
                  </a:ext>
                </a:extLst>
              </p:cNvPr>
              <p:cNvSpPr txBox="1">
                <a:spLocks noRot="1" noChangeAspect="1" noMove="1" noResize="1" noEditPoints="1" noAdjustHandles="1" noChangeArrowheads="1" noChangeShapeType="1" noTextEdit="1"/>
              </p:cNvSpPr>
              <p:nvPr/>
            </p:nvSpPr>
            <p:spPr>
              <a:xfrm>
                <a:off x="806606" y="2288285"/>
                <a:ext cx="5094514" cy="3692934"/>
              </a:xfrm>
              <a:prstGeom prst="rect">
                <a:avLst/>
              </a:prstGeom>
              <a:blipFill>
                <a:blip r:embed="rId10"/>
                <a:stretch>
                  <a:fillRect l="-957" r="-1196" b="-1650"/>
                </a:stretch>
              </a:blipFill>
            </p:spPr>
            <p:txBody>
              <a:bodyPr/>
              <a:lstStyle/>
              <a:p>
                <a:r>
                  <a:rPr lang="fr-FR">
                    <a:noFill/>
                  </a:rPr>
                  <a:t> </a:t>
                </a:r>
              </a:p>
            </p:txBody>
          </p:sp>
        </mc:Fallback>
      </mc:AlternateContent>
      <p:sp>
        <p:nvSpPr>
          <p:cNvPr id="3" name="Title 1">
            <a:extLst>
              <a:ext uri="{FF2B5EF4-FFF2-40B4-BE49-F238E27FC236}">
                <a16:creationId xmlns:a16="http://schemas.microsoft.com/office/drawing/2014/main" id="{05286DC2-75EC-9A07-7F4E-944590DECB23}"/>
              </a:ext>
            </a:extLst>
          </p:cNvPr>
          <p:cNvSpPr txBox="1">
            <a:spLocks/>
          </p:cNvSpPr>
          <p:nvPr>
            <p:custDataLst>
              <p:tags r:id="rId5"/>
            </p:custDataLst>
          </p:nvPr>
        </p:nvSpPr>
        <p:spPr>
          <a:xfrm>
            <a:off x="1066800" y="68240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4.La régression logistique</a:t>
            </a:r>
            <a:br>
              <a:rPr lang="en-US" sz="3200"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5" name="Footer Placeholder 4">
            <a:extLst>
              <a:ext uri="{FF2B5EF4-FFF2-40B4-BE49-F238E27FC236}">
                <a16:creationId xmlns:a16="http://schemas.microsoft.com/office/drawing/2014/main" id="{3C3EAB04-66AD-872F-C95E-D4E205C52D1D}"/>
              </a:ext>
            </a:extLst>
          </p:cNvPr>
          <p:cNvSpPr>
            <a:spLocks noGrp="1"/>
          </p:cNvSpPr>
          <p:nvPr>
            <p:ph type="ftr" sz="quarter" idx="11"/>
            <p:custDataLst>
              <p:tags r:id="rId6"/>
            </p:custDataLst>
          </p:nvPr>
        </p:nvSpPr>
        <p:spPr/>
        <p:txBody>
          <a:bodyPr/>
          <a:lstStyle/>
          <a:p>
            <a:r>
              <a:rPr lang="en-US"/>
              <a:t>DR n. DIF </a:t>
            </a:r>
            <a:endParaRPr lang="en-US" dirty="0"/>
          </a:p>
        </p:txBody>
      </p:sp>
    </p:spTree>
    <p:extLst>
      <p:ext uri="{BB962C8B-B14F-4D97-AF65-F5344CB8AC3E}">
        <p14:creationId xmlns:p14="http://schemas.microsoft.com/office/powerpoint/2010/main" val="178090603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38</a:t>
            </a:fld>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B836FEA-F4FB-526C-EF8D-3974F085A21C}"/>
                  </a:ext>
                </a:extLst>
              </p:cNvPr>
              <p:cNvSpPr txBox="1"/>
              <p:nvPr>
                <p:custDataLst>
                  <p:tags r:id="rId2"/>
                </p:custDataLst>
              </p:nvPr>
            </p:nvSpPr>
            <p:spPr>
              <a:xfrm>
                <a:off x="1233713" y="2155799"/>
                <a:ext cx="5486401" cy="646331"/>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𝜃</m:t>
                            </m:r>
                          </m:e>
                          <m:sup>
                            <m:r>
                              <a:rPr lang="en-US" i="1" dirty="0">
                                <a:latin typeface="Cambria Math" panose="02040503050406030204" pitchFamily="18" charset="0"/>
                              </a:rPr>
                              <m:t>𝑇</m:t>
                            </m:r>
                          </m:sup>
                        </m:sSup>
                        <m:r>
                          <a:rPr lang="en-US" i="1" dirty="0">
                            <a:latin typeface="Cambria Math" panose="02040503050406030204" pitchFamily="18" charset="0"/>
                          </a:rPr>
                          <m:t>𝑋</m:t>
                        </m:r>
                      </m:e>
                    </m:d>
                    <m:r>
                      <a:rPr lang="en-US" b="0" i="0" dirty="0" smtClean="0">
                        <a:latin typeface="Cambria Math" panose="02040503050406030204" pitchFamily="18" charset="0"/>
                      </a:rPr>
                      <m:t>=</m:t>
                    </m:r>
                    <m:r>
                      <a:rPr lang="en-US" i="1">
                        <a:latin typeface="Cambria Math" panose="02040503050406030204" pitchFamily="18" charset="0"/>
                      </a:rPr>
                      <m:t>𝑔</m:t>
                    </m:r>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𝜃</m:t>
                        </m:r>
                      </m:e>
                      <m:sub>
                        <m:r>
                          <a:rPr lang="en-US" b="0" i="1" dirty="0" smtClean="0">
                            <a:latin typeface="Cambria Math" panose="02040503050406030204" pitchFamily="18" charset="0"/>
                          </a:rPr>
                          <m:t>0</m:t>
                        </m:r>
                      </m:sub>
                    </m:sSub>
                  </m:oMath>
                </a14:m>
                <a:r>
                  <a:rPr lang="en-US" b="0" dirty="0"/>
                  <a:t>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𝜃</m:t>
                        </m:r>
                      </m:e>
                      <m:sub>
                        <m:r>
                          <a:rPr lang="en-US" b="0"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𝜃</m:t>
                        </m:r>
                      </m:e>
                      <m:sub>
                        <m:r>
                          <a:rPr lang="en-US" b="0" i="1" dirty="0" smtClean="0">
                            <a:latin typeface="Cambria Math" panose="02040503050406030204" pitchFamily="18" charset="0"/>
                            <a:ea typeface="Cambria Math" panose="02040503050406030204" pitchFamily="18" charset="0"/>
                          </a:rPr>
                          <m:t>𝑛</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𝑛</m:t>
                        </m:r>
                      </m:sub>
                    </m:sSub>
                  </m:oMath>
                </a14:m>
                <a:r>
                  <a:rPr lang="en-US" b="0" dirty="0"/>
                  <a:t>)</a:t>
                </a:r>
              </a:p>
              <a:p>
                <a:endParaRPr lang="en-US" b="0" dirty="0"/>
              </a:p>
            </p:txBody>
          </p:sp>
        </mc:Choice>
        <mc:Fallback>
          <p:sp>
            <p:nvSpPr>
              <p:cNvPr id="6" name="TextBox 5">
                <a:extLst>
                  <a:ext uri="{FF2B5EF4-FFF2-40B4-BE49-F238E27FC236}">
                    <a16:creationId xmlns:a16="http://schemas.microsoft.com/office/drawing/2014/main" id="{4B836FEA-F4FB-526C-EF8D-3974F085A21C}"/>
                  </a:ext>
                </a:extLst>
              </p:cNvPr>
              <p:cNvSpPr txBox="1">
                <a:spLocks noRot="1" noChangeAspect="1" noMove="1" noResize="1" noEditPoints="1" noAdjustHandles="1" noChangeArrowheads="1" noChangeShapeType="1" noTextEdit="1"/>
              </p:cNvSpPr>
              <p:nvPr>
                <p:custDataLst>
                  <p:tags r:id="rId2"/>
                </p:custDataLst>
              </p:nvPr>
            </p:nvSpPr>
            <p:spPr>
              <a:xfrm>
                <a:off x="1233713" y="2155799"/>
                <a:ext cx="5486401" cy="646331"/>
              </a:xfrm>
              <a:prstGeom prst="rect">
                <a:avLst/>
              </a:prstGeom>
              <a:blipFill>
                <a:blip r:embed="rId13"/>
                <a:stretch>
                  <a:fillRect t="-566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3EA1AE6-E3D5-7341-6EFC-BADFA5136CCB}"/>
                  </a:ext>
                </a:extLst>
              </p:cNvPr>
              <p:cNvSpPr txBox="1"/>
              <p:nvPr>
                <p:custDataLst>
                  <p:tags r:id="rId3"/>
                </p:custDataLst>
              </p:nvPr>
            </p:nvSpPr>
            <p:spPr>
              <a:xfrm>
                <a:off x="101601" y="2556861"/>
                <a:ext cx="11671992" cy="1754326"/>
              </a:xfrm>
              <a:prstGeom prst="rect">
                <a:avLst/>
              </a:prstGeom>
              <a:noFill/>
            </p:spPr>
            <p:txBody>
              <a:bodyPr wrap="square">
                <a:spAutoFit/>
              </a:bodyPr>
              <a:lstStyle/>
              <a:p>
                <a:r>
                  <a:rPr lang="fr-FR" dirty="0"/>
                  <a:t>n est le nombre de caractéristiques.</a:t>
                </a:r>
              </a:p>
              <a:p>
                <a:r>
                  <a:rPr lang="fr-FR" dirty="0"/>
                  <a:t>	m est le nombre d’instances.</a:t>
                </a:r>
              </a:p>
              <a:p>
                <a:r>
                  <a:rPr lang="fr-FR" dirty="0"/>
                  <a:t>	Les paramètres à fixer : </a:t>
                </a:r>
                <a14:m>
                  <m:oMath xmlns:m="http://schemas.openxmlformats.org/officeDocument/2006/math">
                    <m:sSub>
                      <m:sSubPr>
                        <m:ctrlPr>
                          <a:rPr lang="fr-FR" i="1" dirty="0" smtClean="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rPr>
                          <m:t>0</m:t>
                        </m:r>
                      </m:sub>
                    </m:sSub>
                  </m:oMath>
                </a14:m>
                <a:r>
                  <a:rPr lang="fr-FR" dirty="0"/>
                  <a:t>, </a:t>
                </a:r>
                <a14:m>
                  <m:oMath xmlns:m="http://schemas.openxmlformats.org/officeDocument/2006/math">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ea typeface="Cambria Math" panose="02040503050406030204" pitchFamily="18" charset="0"/>
                          </a:rPr>
                          <m:t>𝑛</m:t>
                        </m:r>
                      </m:sub>
                    </m:sSub>
                  </m:oMath>
                </a14:m>
                <a:endParaRPr lang="fr-FR" dirty="0"/>
              </a:p>
              <a:p>
                <a:pPr marL="285750" indent="-285750">
                  <a:buFont typeface="Arial" panose="020B0604020202020204" pitchFamily="34" charset="0"/>
                  <a:buChar char="•"/>
                </a:pPr>
                <a:r>
                  <a:rPr lang="fr-FR" dirty="0"/>
                  <a:t>Le but : prédire les paramètres </a:t>
                </a:r>
                <a14:m>
                  <m:oMath xmlns:m="http://schemas.openxmlformats.org/officeDocument/2006/math">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rPr>
                          <m:t>0</m:t>
                        </m:r>
                      </m:sub>
                    </m:sSub>
                  </m:oMath>
                </a14:m>
                <a:r>
                  <a:rPr lang="fr-FR" dirty="0"/>
                  <a:t>, </a:t>
                </a:r>
                <a14:m>
                  <m:oMath xmlns:m="http://schemas.openxmlformats.org/officeDocument/2006/math">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ea typeface="Cambria Math" panose="02040503050406030204" pitchFamily="18" charset="0"/>
                          </a:rPr>
                          <m:t>𝑛</m:t>
                        </m:r>
                      </m:sub>
                    </m:sSub>
                    <m:r>
                      <a:rPr lang="en-US" i="1" dirty="0">
                        <a:latin typeface="Cambria Math" panose="02040503050406030204" pitchFamily="18" charset="0"/>
                        <a:ea typeface="Cambria Math" panose="02040503050406030204" pitchFamily="18" charset="0"/>
                      </a:rPr>
                      <m:t> </m:t>
                    </m:r>
                  </m:oMath>
                </a14:m>
                <a:r>
                  <a:rPr lang="fr-FR" dirty="0"/>
                  <a:t>en minimisant la </a:t>
                </a:r>
                <a:r>
                  <a:rPr lang="fr-FR" b="1" dirty="0">
                    <a:solidFill>
                      <a:srgbClr val="C00000"/>
                    </a:solidFill>
                  </a:rPr>
                  <a:t>fonction de cout  (entropie croisée)</a:t>
                </a:r>
                <a:r>
                  <a:rPr lang="fr-FR" dirty="0"/>
                  <a:t>: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rPr>
                              <m:t>0</m:t>
                            </m:r>
                          </m:sub>
                        </m:sSub>
                        <m:r>
                          <m:rPr>
                            <m:nor/>
                          </m:rPr>
                          <a:rPr lang="fr-FR" dirty="0"/>
                          <m:t>, </m:t>
                        </m:r>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ea typeface="Cambria Math" panose="02040503050406030204" pitchFamily="18" charset="0"/>
                              </a:rPr>
                              <m:t>𝑛</m:t>
                            </m:r>
                          </m:sub>
                        </m:sSub>
                      </m:e>
                    </m:d>
                  </m:oMath>
                </a14:m>
                <a:endParaRPr lang="fr-FR" dirty="0"/>
              </a:p>
              <a:p>
                <a:pPr marL="285750" indent="-285750">
                  <a:buFont typeface="Arial" panose="020B0604020202020204" pitchFamily="34" charset="0"/>
                  <a:buChar char="•"/>
                </a:pPr>
                <a:r>
                  <a:rPr lang="fr-FR" dirty="0"/>
                  <a:t>Parmi les méthodes utilisées pour prédire l’ensemble des paramètres </a:t>
                </a:r>
                <a14:m>
                  <m:oMath xmlns:m="http://schemas.openxmlformats.org/officeDocument/2006/math">
                    <m:sSub>
                      <m:sSubPr>
                        <m:ctrlPr>
                          <a:rPr lang="fr-FR" i="1" dirty="0" smtClean="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rPr>
                          <m:t>0</m:t>
                        </m:r>
                      </m:sub>
                    </m:sSub>
                  </m:oMath>
                </a14:m>
                <a:r>
                  <a:rPr lang="fr-FR" dirty="0"/>
                  <a:t>, </a:t>
                </a:r>
                <a14:m>
                  <m:oMath xmlns:m="http://schemas.openxmlformats.org/officeDocument/2006/math">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ea typeface="Cambria Math" panose="02040503050406030204" pitchFamily="18" charset="0"/>
                          </a:rPr>
                          <m:t>𝑛</m:t>
                        </m:r>
                      </m:sub>
                    </m:sSub>
                  </m:oMath>
                </a14:m>
                <a:r>
                  <a:rPr lang="fr-FR" dirty="0"/>
                  <a:t> est la méthode de </a:t>
                </a:r>
                <a:r>
                  <a:rPr lang="fr-FR" b="1" dirty="0">
                    <a:solidFill>
                      <a:srgbClr val="C00000"/>
                    </a:solidFill>
                  </a:rPr>
                  <a:t>descente de gradient</a:t>
                </a:r>
                <a:r>
                  <a:rPr lang="fr-FR" dirty="0"/>
                  <a:t>.</a:t>
                </a:r>
              </a:p>
            </p:txBody>
          </p:sp>
        </mc:Choice>
        <mc:Fallback>
          <p:sp>
            <p:nvSpPr>
              <p:cNvPr id="9" name="TextBox 8">
                <a:extLst>
                  <a:ext uri="{FF2B5EF4-FFF2-40B4-BE49-F238E27FC236}">
                    <a16:creationId xmlns:a16="http://schemas.microsoft.com/office/drawing/2014/main" id="{F3EA1AE6-E3D5-7341-6EFC-BADFA5136CCB}"/>
                  </a:ext>
                </a:extLst>
              </p:cNvPr>
              <p:cNvSpPr txBox="1">
                <a:spLocks noRot="1" noChangeAspect="1" noMove="1" noResize="1" noEditPoints="1" noAdjustHandles="1" noChangeArrowheads="1" noChangeShapeType="1" noTextEdit="1"/>
              </p:cNvSpPr>
              <p:nvPr>
                <p:custDataLst>
                  <p:tags r:id="rId3"/>
                </p:custDataLst>
              </p:nvPr>
            </p:nvSpPr>
            <p:spPr>
              <a:xfrm>
                <a:off x="101601" y="2556861"/>
                <a:ext cx="11671992" cy="1754326"/>
              </a:xfrm>
              <a:prstGeom prst="rect">
                <a:avLst/>
              </a:prstGeom>
              <a:blipFill>
                <a:blip r:embed="rId14"/>
                <a:stretch>
                  <a:fillRect l="-470" t="-1736" b="-4514"/>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F8E7E4A-9B6E-6183-6617-88F86F37F448}"/>
                  </a:ext>
                </a:extLst>
              </p:cNvPr>
              <p:cNvSpPr txBox="1"/>
              <p:nvPr>
                <p:custDataLst>
                  <p:tags r:id="rId4"/>
                </p:custDataLst>
              </p:nvPr>
            </p:nvSpPr>
            <p:spPr>
              <a:xfrm>
                <a:off x="-1" y="4309608"/>
                <a:ext cx="5486401" cy="111799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𝑐𝑜𝑠𝑡</m:t>
                    </m:r>
                    <m:r>
                      <a:rPr lang="en-US" b="0" i="1" smtClean="0">
                        <a:latin typeface="Cambria Math" panose="02040503050406030204" pitchFamily="18" charset="0"/>
                      </a:rPr>
                      <m:t>(</m:t>
                    </m:r>
                    <m:r>
                      <m:rPr>
                        <m:sty m:val="p"/>
                      </m:rPr>
                      <a:rPr lang="en-US" b="0" i="0" smtClean="0">
                        <a:latin typeface="Cambria Math" panose="02040503050406030204" pitchFamily="18" charset="0"/>
                      </a:rPr>
                      <m:t>F</m:t>
                    </m:r>
                    <m:d>
                      <m:dPr>
                        <m:ctrlPr>
                          <a:rPr lang="en-US" b="0" i="0"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0" smtClean="0">
                            <a:latin typeface="Cambria Math" panose="02040503050406030204" pitchFamily="18" charset="0"/>
                          </a:rPr>
                          <m:t>)</m:t>
                        </m:r>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og</m:t>
                                  </m:r>
                                </m:fName>
                                <m:e>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𝑓</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func>
                              <m:r>
                                <m:rPr>
                                  <m:brk m:alnAt="7"/>
                                </m:rPr>
                                <a:rPr lang="en-US" b="0" i="1"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𝑠𝑖</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=1 </m:t>
                              </m:r>
                            </m:e>
                          </m:mr>
                          <m:mr>
                            <m:e>
                              <m:r>
                                <m:rPr>
                                  <m:brk m:alnAt="7"/>
                                </m:rPr>
                                <a:rPr lang="en-US" i="1">
                                  <a:latin typeface="Cambria Math" panose="02040503050406030204" pitchFamily="18" charset="0"/>
                                </a:rPr>
                                <m:t>−</m:t>
                              </m:r>
                              <m:func>
                                <m:funcPr>
                                  <m:ctrlPr>
                                    <a:rPr lang="en-US" i="1">
                                      <a:latin typeface="Cambria Math" panose="02040503050406030204" pitchFamily="18" charset="0"/>
                                    </a:rPr>
                                  </m:ctrlPr>
                                </m:funcPr>
                                <m:fName>
                                  <m:r>
                                    <m:rPr>
                                      <m:sty m:val="p"/>
                                      <m:brk m:alnAt="7"/>
                                    </m:rPr>
                                    <a:rPr lang="en-US">
                                      <a:latin typeface="Cambria Math" panose="02040503050406030204" pitchFamily="18" charset="0"/>
                                    </a:rPr>
                                    <m:t>l</m:t>
                                  </m:r>
                                  <m:r>
                                    <m:rPr>
                                      <m:sty m:val="p"/>
                                    </m:rPr>
                                    <a:rPr lang="en-US">
                                      <a:latin typeface="Cambria Math" panose="02040503050406030204" pitchFamily="18" charset="0"/>
                                    </a:rPr>
                                    <m:t>og</m:t>
                                  </m:r>
                                </m:fName>
                                <m:e>
                                  <m:d>
                                    <m:dPr>
                                      <m:ctrlPr>
                                        <a:rPr lang="en-US" i="1">
                                          <a:latin typeface="Cambria Math" panose="02040503050406030204" pitchFamily="18" charset="0"/>
                                        </a:rPr>
                                      </m:ctrlPr>
                                    </m:dPr>
                                    <m:e>
                                      <m:r>
                                        <a:rPr lang="en-US" b="0" i="1" smtClean="0">
                                          <a:latin typeface="Cambria Math" panose="02040503050406030204" pitchFamily="18" charset="0"/>
                                        </a:rPr>
                                        <m:t>1−</m:t>
                                      </m:r>
                                      <m:r>
                                        <m:rPr>
                                          <m:brk m:alnAt="7"/>
                                        </m:rP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func>
                              <m:r>
                                <a:rPr lang="en-US" b="0" i="1" smtClean="0">
                                  <a:latin typeface="Cambria Math" panose="02040503050406030204" pitchFamily="18" charset="0"/>
                                </a:rPr>
                                <m:t> </m:t>
                              </m:r>
                              <m:r>
                                <a:rPr lang="en-US" b="0" i="1" smtClean="0">
                                  <a:latin typeface="Cambria Math" panose="02040503050406030204" pitchFamily="18" charset="0"/>
                                </a:rPr>
                                <m:t>𝑠𝑖</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=0</m:t>
                              </m:r>
                            </m:e>
                          </m:mr>
                        </m:m>
                      </m:e>
                    </m:d>
                  </m:oMath>
                </a14:m>
                <a:r>
                  <a:rPr lang="fr-FR" dirty="0"/>
                  <a:t> </a:t>
                </a:r>
              </a:p>
            </p:txBody>
          </p:sp>
        </mc:Choice>
        <mc:Fallback>
          <p:sp>
            <p:nvSpPr>
              <p:cNvPr id="11" name="TextBox 10">
                <a:extLst>
                  <a:ext uri="{FF2B5EF4-FFF2-40B4-BE49-F238E27FC236}">
                    <a16:creationId xmlns:a16="http://schemas.microsoft.com/office/drawing/2014/main" id="{6F8E7E4A-9B6E-6183-6617-88F86F37F448}"/>
                  </a:ext>
                </a:extLst>
              </p:cNvPr>
              <p:cNvSpPr txBox="1">
                <a:spLocks noRot="1" noChangeAspect="1" noMove="1" noResize="1" noEditPoints="1" noAdjustHandles="1" noChangeArrowheads="1" noChangeShapeType="1" noTextEdit="1"/>
              </p:cNvSpPr>
              <p:nvPr>
                <p:custDataLst>
                  <p:tags r:id="rId4"/>
                </p:custDataLst>
              </p:nvPr>
            </p:nvSpPr>
            <p:spPr>
              <a:xfrm>
                <a:off x="-1" y="4309608"/>
                <a:ext cx="5486401" cy="1117998"/>
              </a:xfrm>
              <a:prstGeom prst="rect">
                <a:avLst/>
              </a:prstGeom>
              <a:blipFill>
                <a:blip r:embed="rId1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97153B3-B4BE-6E64-2F50-92EC4393D9EF}"/>
                  </a:ext>
                </a:extLst>
              </p:cNvPr>
              <p:cNvSpPr txBox="1"/>
              <p:nvPr>
                <p:custDataLst>
                  <p:tags r:id="rId5"/>
                </p:custDataLst>
              </p:nvPr>
            </p:nvSpPr>
            <p:spPr>
              <a:xfrm>
                <a:off x="4811842" y="4554877"/>
                <a:ext cx="856343" cy="477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fr-FR" i="1" smtClean="0">
                              <a:latin typeface="Cambria Math" panose="02040503050406030204" pitchFamily="18" charset="0"/>
                            </a:rPr>
                          </m:ctrlPr>
                        </m:groupChrPr>
                        <m:e>
                          <m:r>
                            <m:rPr>
                              <m:brk m:alnAt="1"/>
                            </m:rPr>
                            <a:rPr lang="en-US" b="0" i="1" smtClean="0">
                              <a:latin typeface="Cambria Math" panose="02040503050406030204" pitchFamily="18" charset="0"/>
                            </a:rPr>
                            <m:t>𝑦</m:t>
                          </m:r>
                          <m:r>
                            <a:rPr lang="en-US" b="0" i="1" smtClean="0">
                              <a:latin typeface="Cambria Math" panose="02040503050406030204" pitchFamily="18" charset="0"/>
                            </a:rPr>
                            <m:t>=1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=0</m:t>
                          </m:r>
                        </m:e>
                      </m:groupChr>
                    </m:oMath>
                  </m:oMathPara>
                </a14:m>
                <a:endParaRPr lang="fr-FR" dirty="0"/>
              </a:p>
            </p:txBody>
          </p:sp>
        </mc:Choice>
        <mc:Fallback xmlns="">
          <p:sp>
            <p:nvSpPr>
              <p:cNvPr id="12" name="TextBox 11">
                <a:extLst>
                  <a:ext uri="{FF2B5EF4-FFF2-40B4-BE49-F238E27FC236}">
                    <a16:creationId xmlns:a16="http://schemas.microsoft.com/office/drawing/2014/main" id="{C97153B3-B4BE-6E64-2F50-92EC4393D9EF}"/>
                  </a:ext>
                </a:extLst>
              </p:cNvPr>
              <p:cNvSpPr txBox="1">
                <a:spLocks noRot="1" noChangeAspect="1" noMove="1" noResize="1" noEditPoints="1" noAdjustHandles="1" noChangeArrowheads="1" noChangeShapeType="1" noTextEdit="1"/>
              </p:cNvSpPr>
              <p:nvPr/>
            </p:nvSpPr>
            <p:spPr>
              <a:xfrm>
                <a:off x="4811842" y="4554877"/>
                <a:ext cx="856343" cy="477118"/>
              </a:xfrm>
              <a:prstGeom prst="rect">
                <a:avLst/>
              </a:prstGeom>
              <a:blipFill>
                <a:blip r:embed="rId16"/>
                <a:stretch>
                  <a:fillRect r="-24823" b="-384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7F203-9D32-4F6B-DCF4-06A3A4293A59}"/>
                  </a:ext>
                </a:extLst>
              </p:cNvPr>
              <p:cNvSpPr txBox="1"/>
              <p:nvPr>
                <p:custDataLst>
                  <p:tags r:id="rId6"/>
                </p:custDataLst>
              </p:nvPr>
            </p:nvSpPr>
            <p:spPr>
              <a:xfrm>
                <a:off x="5950857" y="4546684"/>
                <a:ext cx="6241143" cy="506870"/>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rPr>
                      <m:t>𝑐𝑜𝑠𝑡</m:t>
                    </m:r>
                    <m:r>
                      <a:rPr lang="en-US" i="1" smtClean="0">
                        <a:latin typeface="Cambria Math" panose="02040503050406030204" pitchFamily="18" charset="0"/>
                      </a:rPr>
                      <m:t>(</m:t>
                    </m:r>
                    <m:r>
                      <m:rPr>
                        <m:sty m:val="p"/>
                      </m:rPr>
                      <a:rPr lang="en-US">
                        <a:latin typeface="Cambria Math" panose="02040503050406030204" pitchFamily="18" charset="0"/>
                      </a:rPr>
                      <m:t>F</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a:latin typeface="Cambria Math" panose="02040503050406030204" pitchFamily="18" charset="0"/>
                      </a:rPr>
                      <m:t>)= </m:t>
                    </m:r>
                  </m:oMath>
                </a14:m>
                <a:r>
                  <a:rPr lang="fr-FR"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oMath>
                </a14:m>
                <a:r>
                  <a:rPr lang="fr-FR" dirty="0"/>
                  <a:t> </a:t>
                </a:r>
                <a14:m>
                  <m:oMath xmlns:m="http://schemas.openxmlformats.org/officeDocument/2006/math">
                    <m:func>
                      <m:funcPr>
                        <m:ctrlPr>
                          <a:rPr lang="en-US" i="1">
                            <a:latin typeface="Cambria Math" panose="02040503050406030204" pitchFamily="18" charset="0"/>
                          </a:rPr>
                        </m:ctrlPr>
                      </m:funcPr>
                      <m:fName>
                        <m:r>
                          <m:rPr>
                            <m:sty m:val="p"/>
                            <m:brk m:alnAt="7"/>
                          </m:rPr>
                          <a:rPr lang="en-US">
                            <a:latin typeface="Cambria Math" panose="02040503050406030204" pitchFamily="18" charset="0"/>
                          </a:rPr>
                          <m:t>l</m:t>
                        </m:r>
                        <m:r>
                          <m:rPr>
                            <m:sty m:val="p"/>
                          </m:rPr>
                          <a:rPr lang="en-US">
                            <a:latin typeface="Cambria Math" panose="02040503050406030204" pitchFamily="18" charset="0"/>
                          </a:rPr>
                          <m:t>og</m:t>
                        </m:r>
                      </m:fName>
                      <m:e>
                        <m:d>
                          <m:dPr>
                            <m:ctrlPr>
                              <a:rPr lang="en-US" i="1">
                                <a:latin typeface="Cambria Math" panose="02040503050406030204" pitchFamily="18" charset="0"/>
                              </a:rPr>
                            </m:ctrlPr>
                          </m:dPr>
                          <m:e>
                            <m:r>
                              <a:rPr lang="en-US" b="0" i="1" smtClean="0">
                                <a:latin typeface="Cambria Math" panose="02040503050406030204" pitchFamily="18" charset="0"/>
                              </a:rPr>
                              <m:t>𝐹</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func>
                  </m:oMath>
                </a14:m>
                <a:r>
                  <a:rPr lang="fr-FR" dirty="0"/>
                  <a:t> - ((1-</a:t>
                </a:r>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oMath>
                </a14:m>
                <a:r>
                  <a:rPr lang="fr-FR" dirty="0"/>
                  <a:t>))log(1- F(</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oMath>
                </a14:m>
                <a:r>
                  <a:rPr lang="fr-FR" dirty="0"/>
                  <a:t>))) </a:t>
                </a:r>
              </a:p>
            </p:txBody>
          </p:sp>
        </mc:Choice>
        <mc:Fallback xmlns="">
          <p:sp>
            <p:nvSpPr>
              <p:cNvPr id="13" name="TextBox 12">
                <a:extLst>
                  <a:ext uri="{FF2B5EF4-FFF2-40B4-BE49-F238E27FC236}">
                    <a16:creationId xmlns:a16="http://schemas.microsoft.com/office/drawing/2014/main" id="{E457F203-9D32-4F6B-DCF4-06A3A4293A59}"/>
                  </a:ext>
                </a:extLst>
              </p:cNvPr>
              <p:cNvSpPr txBox="1">
                <a:spLocks noRot="1" noChangeAspect="1" noMove="1" noResize="1" noEditPoints="1" noAdjustHandles="1" noChangeArrowheads="1" noChangeShapeType="1" noTextEdit="1"/>
              </p:cNvSpPr>
              <p:nvPr/>
            </p:nvSpPr>
            <p:spPr>
              <a:xfrm>
                <a:off x="5950857" y="4546684"/>
                <a:ext cx="6241143" cy="506870"/>
              </a:xfrm>
              <a:prstGeom prst="rect">
                <a:avLst/>
              </a:prstGeom>
              <a:blipFill>
                <a:blip r:embed="rId17"/>
                <a:stretch>
                  <a:fillRect r="-1758" b="-481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4CFEAC-0113-DF78-202C-856C7D88C786}"/>
                  </a:ext>
                </a:extLst>
              </p:cNvPr>
              <p:cNvSpPr txBox="1"/>
              <p:nvPr>
                <p:custDataLst>
                  <p:tags r:id="rId7"/>
                </p:custDataLst>
              </p:nvPr>
            </p:nvSpPr>
            <p:spPr>
              <a:xfrm>
                <a:off x="407327" y="5427606"/>
                <a:ext cx="11508902"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𝑚</m:t>
                          </m:r>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r>
                            <a:rPr lang="en-US" i="1">
                              <a:latin typeface="Cambria Math" panose="02040503050406030204" pitchFamily="18" charset="0"/>
                            </a:rPr>
                            <m:t>𝑐𝑜𝑠𝑡</m:t>
                          </m:r>
                          <m:r>
                            <a:rPr lang="en-US" i="1">
                              <a:latin typeface="Cambria Math" panose="02040503050406030204" pitchFamily="18" charset="0"/>
                            </a:rPr>
                            <m:t>(</m:t>
                          </m:r>
                          <m:r>
                            <m:rPr>
                              <m:sty m:val="p"/>
                            </m:rPr>
                            <a:rPr lang="en-US">
                              <a:latin typeface="Cambria Math" panose="02040503050406030204" pitchFamily="18" charset="0"/>
                            </a:rPr>
                            <m:t>F</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nary>
                      <m:r>
                        <a:rPr lang="en-US">
                          <a:latin typeface="Cambria Math" panose="02040503050406030204" pitchFamily="18" charset="0"/>
                        </a:rPr>
                        <m:t>)</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func>
                            <m:funcPr>
                              <m:ctrlPr>
                                <a:rPr lang="en-US" i="1">
                                  <a:latin typeface="Cambria Math" panose="02040503050406030204" pitchFamily="18" charset="0"/>
                                </a:rPr>
                              </m:ctrlPr>
                            </m:funcPr>
                            <m:fName>
                              <m:r>
                                <m:rPr>
                                  <m:sty m:val="p"/>
                                  <m:brk m:alnAt="7"/>
                                </m:rPr>
                                <a:rPr lang="en-US">
                                  <a:latin typeface="Cambria Math" panose="02040503050406030204" pitchFamily="18" charset="0"/>
                                </a:rPr>
                                <m:t>l</m:t>
                              </m:r>
                              <m:r>
                                <m:rPr>
                                  <m:sty m:val="p"/>
                                </m:rPr>
                                <a:rPr lang="en-US">
                                  <a:latin typeface="Cambria Math" panose="02040503050406030204" pitchFamily="18" charset="0"/>
                                </a:rPr>
                                <m:t>og</m:t>
                              </m:r>
                            </m:fName>
                            <m:e>
                              <m:d>
                                <m:dPr>
                                  <m:ctrlPr>
                                    <a:rPr lang="en-US" i="1">
                                      <a:latin typeface="Cambria Math" panose="02040503050406030204" pitchFamily="18" charset="0"/>
                                    </a:rPr>
                                  </m:ctrlPr>
                                </m:dPr>
                                <m:e>
                                  <m:r>
                                    <a:rPr lang="en-US" i="1">
                                      <a:latin typeface="Cambria Math" panose="02040503050406030204" pitchFamily="18" charset="0"/>
                                    </a:rPr>
                                    <m:t>𝐹</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func>
                          <m:r>
                            <m:rPr>
                              <m:nor/>
                            </m:rPr>
                            <a:rPr lang="fr-FR" dirty="0"/>
                            <m:t> </m:t>
                          </m:r>
                          <m:r>
                            <m:rPr>
                              <m:nor/>
                            </m:rPr>
                            <a:rPr lang="en-US" b="0" i="0" dirty="0" smtClean="0"/>
                            <m:t>+</m:t>
                          </m:r>
                          <m:r>
                            <m:rPr>
                              <m:nor/>
                            </m:rPr>
                            <a:rPr lang="fr-FR" dirty="0"/>
                            <m:t> ((1−</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m:rPr>
                              <m:nor/>
                            </m:rPr>
                            <a:rPr lang="fr-FR" dirty="0"/>
                            <m:t>))</m:t>
                          </m:r>
                          <m:r>
                            <m:rPr>
                              <m:nor/>
                            </m:rPr>
                            <a:rPr lang="fr-FR" dirty="0"/>
                            <m:t>log</m:t>
                          </m:r>
                          <m:r>
                            <m:rPr>
                              <m:nor/>
                            </m:rPr>
                            <a:rPr lang="fr-FR" dirty="0"/>
                            <m:t>(1− </m:t>
                          </m:r>
                          <m:r>
                            <m:rPr>
                              <m:nor/>
                            </m:rPr>
                            <a:rPr lang="fr-FR" dirty="0"/>
                            <m:t>F</m:t>
                          </m:r>
                          <m:r>
                            <m:rPr>
                              <m:nor/>
                            </m:rPr>
                            <a:rPr lang="fr-FR" dirty="0"/>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m:rPr>
                              <m:nor/>
                            </m:rPr>
                            <a:rPr lang="fr-FR" dirty="0"/>
                            <m:t>)))</m:t>
                          </m:r>
                        </m:e>
                      </m:nary>
                    </m:oMath>
                  </m:oMathPara>
                </a14:m>
                <a:endParaRPr lang="fr-FR" dirty="0"/>
              </a:p>
            </p:txBody>
          </p:sp>
        </mc:Choice>
        <mc:Fallback xmlns="">
          <p:sp>
            <p:nvSpPr>
              <p:cNvPr id="14" name="TextBox 13">
                <a:extLst>
                  <a:ext uri="{FF2B5EF4-FFF2-40B4-BE49-F238E27FC236}">
                    <a16:creationId xmlns:a16="http://schemas.microsoft.com/office/drawing/2014/main" id="{5C4CFEAC-0113-DF78-202C-856C7D88C786}"/>
                  </a:ext>
                </a:extLst>
              </p:cNvPr>
              <p:cNvSpPr txBox="1">
                <a:spLocks noRot="1" noChangeAspect="1" noMove="1" noResize="1" noEditPoints="1" noAdjustHandles="1" noChangeArrowheads="1" noChangeShapeType="1" noTextEdit="1"/>
              </p:cNvSpPr>
              <p:nvPr/>
            </p:nvSpPr>
            <p:spPr>
              <a:xfrm>
                <a:off x="407327" y="5427606"/>
                <a:ext cx="11508902" cy="848566"/>
              </a:xfrm>
              <a:prstGeom prst="rect">
                <a:avLst/>
              </a:prstGeom>
              <a:blipFill>
                <a:blip r:embed="rId18"/>
                <a:stretch>
                  <a:fillRect/>
                </a:stretch>
              </a:blipFill>
            </p:spPr>
            <p:txBody>
              <a:bodyPr/>
              <a:lstStyle/>
              <a:p>
                <a:r>
                  <a:rPr lang="fr-FR">
                    <a:noFill/>
                  </a:rPr>
                  <a:t> </a:t>
                </a:r>
              </a:p>
            </p:txBody>
          </p:sp>
        </mc:Fallback>
      </mc:AlternateContent>
      <p:sp>
        <p:nvSpPr>
          <p:cNvPr id="15" name="Title 1">
            <a:extLst>
              <a:ext uri="{FF2B5EF4-FFF2-40B4-BE49-F238E27FC236}">
                <a16:creationId xmlns:a16="http://schemas.microsoft.com/office/drawing/2014/main" id="{0D90E954-73EB-6759-D132-21E6DEB19F19}"/>
              </a:ext>
            </a:extLst>
          </p:cNvPr>
          <p:cNvSpPr txBox="1">
            <a:spLocks/>
          </p:cNvSpPr>
          <p:nvPr>
            <p:custDataLst>
              <p:tags r:id="rId8"/>
            </p:custDataLst>
          </p:nvPr>
        </p:nvSpPr>
        <p:spPr>
          <a:xfrm>
            <a:off x="899887" y="873666"/>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4.La régression logistique</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2" name="Footer Placeholder 1">
            <a:extLst>
              <a:ext uri="{FF2B5EF4-FFF2-40B4-BE49-F238E27FC236}">
                <a16:creationId xmlns:a16="http://schemas.microsoft.com/office/drawing/2014/main" id="{86F983CD-8252-EB22-5BA8-20C13ED2AD0B}"/>
              </a:ext>
            </a:extLst>
          </p:cNvPr>
          <p:cNvSpPr>
            <a:spLocks noGrp="1"/>
          </p:cNvSpPr>
          <p:nvPr>
            <p:ph type="ftr" sz="quarter" idx="11"/>
            <p:custDataLst>
              <p:tags r:id="rId9"/>
            </p:custDataLst>
          </p:nvPr>
        </p:nvSpPr>
        <p:spPr/>
        <p:txBody>
          <a:bodyPr/>
          <a:lstStyle/>
          <a:p>
            <a:r>
              <a:rPr lang="en-US"/>
              <a:t>DR n. DIF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27612F7-A245-E337-60C6-0EAA9B8CF907}"/>
                  </a:ext>
                </a:extLst>
              </p:cNvPr>
              <p:cNvSpPr txBox="1"/>
              <p:nvPr>
                <p:custDataLst>
                  <p:tags r:id="rId10"/>
                </p:custDataLst>
              </p:nvPr>
            </p:nvSpPr>
            <p:spPr>
              <a:xfrm>
                <a:off x="719594" y="1430394"/>
                <a:ext cx="8091505" cy="923330"/>
              </a:xfrm>
              <a:prstGeom prst="rect">
                <a:avLst/>
              </a:prstGeom>
              <a:noFill/>
            </p:spPr>
            <p:txBody>
              <a:bodyPr wrap="square">
                <a:spAutoFit/>
              </a:bodyPr>
              <a:lstStyle/>
              <a:p>
                <a:pPr marR="0" lvl="1" rtl="0">
                  <a:spcBef>
                    <a:spcPts val="600"/>
                  </a:spcBef>
                  <a:spcAft>
                    <a:spcPts val="0"/>
                  </a:spcAft>
                </a:pPr>
                <a:r>
                  <a:rPr lang="fr-FR" b="1" i="1" noProof="1">
                    <a:effectLst>
                      <a:outerShdw blurRad="38100" dist="38100" dir="2700000" algn="tl">
                        <a:srgbClr val="000000">
                          <a:alpha val="43137"/>
                        </a:srgbClr>
                      </a:outerShdw>
                    </a:effectLst>
                  </a:rPr>
                  <a:t>4.3-</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latin typeface="Franklin Gothic Book (Body)"/>
                    <a:cs typeface="Times New Roman" panose="02020603050405020304" pitchFamily="18" charset="0"/>
                  </a:rPr>
                  <a:t>Comment prédire les pram</a:t>
                </a:r>
                <a:r>
                  <a:rPr lang="fr-FR" b="1" i="1" noProof="1">
                    <a:effectLst>
                      <a:outerShdw blurRad="38100" dist="38100" dir="2700000" algn="tl">
                        <a:srgbClr val="000000">
                          <a:alpha val="43137"/>
                        </a:srgbClr>
                      </a:outerShdw>
                    </a:effectLst>
                    <a:latin typeface="Franklin Gothic Book (Body)"/>
                    <a:cs typeface="Times New Roman" panose="02020603050405020304" pitchFamily="18" charset="0"/>
                  </a:rPr>
                  <a:t>ètres </a:t>
                </a:r>
                <a14:m>
                  <m:oMath xmlns:m="http://schemas.openxmlformats.org/officeDocument/2006/math">
                    <m:r>
                      <a:rPr lang="fr-FR" b="1" i="1" noProof="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𝜽</m:t>
                    </m:r>
                    <m:r>
                      <a:rPr lang="en-US" b="1" i="1" noProof="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fr-FR" sz="1800" b="1" noProof="1">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Choice>
        <mc:Fallback xmlns="">
          <p:sp>
            <p:nvSpPr>
              <p:cNvPr id="3" name="TextBox 2">
                <a:extLst>
                  <a:ext uri="{FF2B5EF4-FFF2-40B4-BE49-F238E27FC236}">
                    <a16:creationId xmlns:a16="http://schemas.microsoft.com/office/drawing/2014/main" id="{127612F7-A245-E337-60C6-0EAA9B8CF907}"/>
                  </a:ext>
                </a:extLst>
              </p:cNvPr>
              <p:cNvSpPr txBox="1">
                <a:spLocks noRot="1" noChangeAspect="1" noMove="1" noResize="1" noEditPoints="1" noAdjustHandles="1" noChangeArrowheads="1" noChangeShapeType="1" noTextEdit="1"/>
              </p:cNvSpPr>
              <p:nvPr>
                <p:custDataLst>
                  <p:tags r:id="rId19"/>
                </p:custDataLst>
              </p:nvPr>
            </p:nvSpPr>
            <p:spPr>
              <a:xfrm>
                <a:off x="719594" y="1430394"/>
                <a:ext cx="8091505" cy="923330"/>
              </a:xfrm>
              <a:prstGeom prst="rect">
                <a:avLst/>
              </a:prstGeom>
              <a:blipFill>
                <a:blip r:embed="rId20"/>
                <a:stretch>
                  <a:fillRect t="-5298"/>
                </a:stretch>
              </a:blipFill>
            </p:spPr>
            <p:txBody>
              <a:bodyPr/>
              <a:lstStyle/>
              <a:p>
                <a:r>
                  <a:rPr lang="fr-FR">
                    <a:noFill/>
                  </a:rPr>
                  <a:t> </a:t>
                </a:r>
              </a:p>
            </p:txBody>
          </p:sp>
        </mc:Fallback>
      </mc:AlternateContent>
    </p:spTree>
    <p:extLst>
      <p:ext uri="{BB962C8B-B14F-4D97-AF65-F5344CB8AC3E}">
        <p14:creationId xmlns:p14="http://schemas.microsoft.com/office/powerpoint/2010/main" val="651106019"/>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39</a:t>
            </a:fld>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63639D-4853-4DF1-BAB6-CADBCFF12FDD}"/>
                  </a:ext>
                </a:extLst>
              </p:cNvPr>
              <p:cNvSpPr txBox="1"/>
              <p:nvPr>
                <p:custDataLst>
                  <p:tags r:id="rId2"/>
                </p:custDataLst>
              </p:nvPr>
            </p:nvSpPr>
            <p:spPr>
              <a:xfrm>
                <a:off x="719594" y="1430394"/>
                <a:ext cx="8091505" cy="923330"/>
              </a:xfrm>
              <a:prstGeom prst="rect">
                <a:avLst/>
              </a:prstGeom>
              <a:noFill/>
            </p:spPr>
            <p:txBody>
              <a:bodyPr wrap="square">
                <a:spAutoFit/>
              </a:bodyPr>
              <a:lstStyle/>
              <a:p>
                <a:pPr marR="0" lvl="1" rtl="0">
                  <a:spcBef>
                    <a:spcPts val="600"/>
                  </a:spcBef>
                  <a:spcAft>
                    <a:spcPts val="0"/>
                  </a:spcAft>
                </a:pPr>
                <a:r>
                  <a:rPr lang="fr-FR" b="1" i="1" noProof="1">
                    <a:effectLst>
                      <a:outerShdw blurRad="38100" dist="38100" dir="2700000" algn="tl">
                        <a:srgbClr val="000000">
                          <a:alpha val="43137"/>
                        </a:srgbClr>
                      </a:outerShdw>
                    </a:effectLst>
                  </a:rPr>
                  <a:t>4.3-</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latin typeface="Franklin Gothic Book (Body)"/>
                    <a:cs typeface="Times New Roman" panose="02020603050405020304" pitchFamily="18" charset="0"/>
                  </a:rPr>
                  <a:t>Comment prédire les pram</a:t>
                </a:r>
                <a:r>
                  <a:rPr lang="fr-FR" b="1" i="1" noProof="1">
                    <a:effectLst>
                      <a:outerShdw blurRad="38100" dist="38100" dir="2700000" algn="tl">
                        <a:srgbClr val="000000">
                          <a:alpha val="43137"/>
                        </a:srgbClr>
                      </a:outerShdw>
                    </a:effectLst>
                    <a:latin typeface="Franklin Gothic Book (Body)"/>
                    <a:cs typeface="Times New Roman" panose="02020603050405020304" pitchFamily="18" charset="0"/>
                  </a:rPr>
                  <a:t>ètres </a:t>
                </a:r>
                <a14:m>
                  <m:oMath xmlns:m="http://schemas.openxmlformats.org/officeDocument/2006/math">
                    <m:r>
                      <a:rPr lang="fr-FR" b="1" i="1" noProof="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𝜽</m:t>
                    </m:r>
                    <m:r>
                      <a:rPr lang="en-US" b="1" i="1" noProof="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fr-FR" sz="1800" b="1" noProof="1">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Choice>
        <mc:Fallback xmlns="">
          <p:sp>
            <p:nvSpPr>
              <p:cNvPr id="19" name="TextBox 18">
                <a:extLst>
                  <a:ext uri="{FF2B5EF4-FFF2-40B4-BE49-F238E27FC236}">
                    <a16:creationId xmlns:a16="http://schemas.microsoft.com/office/drawing/2014/main" id="{8763639D-4853-4DF1-BAB6-CADBCFF12FDD}"/>
                  </a:ext>
                </a:extLst>
              </p:cNvPr>
              <p:cNvSpPr txBox="1">
                <a:spLocks noRot="1" noChangeAspect="1" noMove="1" noResize="1" noEditPoints="1" noAdjustHandles="1" noChangeArrowheads="1" noChangeShapeType="1" noTextEdit="1"/>
              </p:cNvSpPr>
              <p:nvPr>
                <p:custDataLst>
                  <p:tags r:id="rId11"/>
                </p:custDataLst>
              </p:nvPr>
            </p:nvSpPr>
            <p:spPr>
              <a:xfrm>
                <a:off x="719594" y="1430394"/>
                <a:ext cx="8091505" cy="923330"/>
              </a:xfrm>
              <a:prstGeom prst="rect">
                <a:avLst/>
              </a:prstGeom>
              <a:blipFill>
                <a:blip r:embed="rId12"/>
                <a:stretch>
                  <a:fillRect t="-529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BF3B6DB-3022-C120-9BBE-73F91EB47883}"/>
                  </a:ext>
                </a:extLst>
              </p:cNvPr>
              <p:cNvSpPr txBox="1"/>
              <p:nvPr>
                <p:custDataLst>
                  <p:tags r:id="rId3"/>
                </p:custDataLst>
              </p:nvPr>
            </p:nvSpPr>
            <p:spPr>
              <a:xfrm>
                <a:off x="814867" y="2214918"/>
                <a:ext cx="10958725" cy="2393156"/>
              </a:xfrm>
              <a:prstGeom prst="rect">
                <a:avLst/>
              </a:prstGeom>
              <a:noFill/>
            </p:spPr>
            <p:txBody>
              <a:bodyPr wrap="square" rtlCol="0">
                <a:spAutoFit/>
              </a:bodyPr>
              <a:lstStyle/>
              <a:p>
                <a:r>
                  <a:rPr lang="fr-FR" dirty="0"/>
                  <a:t>Dans la méthode de descente de gradient : la mise à jour des paramètres s’effectue de la manière suivante :  </a:t>
                </a:r>
              </a:p>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b="0" i="0" smtClean="0">
                          <a:latin typeface="Cambria Math" panose="02040503050406030204" pitchFamily="18" charset="0"/>
                        </a:rPr>
                        <m:t> − </m:t>
                      </m:r>
                      <m:r>
                        <m:rPr>
                          <m:sty m:val="p"/>
                        </m:rPr>
                        <a:rPr lang="el-GR" b="0" i="1" smtClean="0">
                          <a:latin typeface="Cambria Math" panose="02040503050406030204" pitchFamily="18" charset="0"/>
                          <a:ea typeface="Cambria Math" panose="02040503050406030204" pitchFamily="18" charset="0"/>
                        </a:rPr>
                        <m:t>α</m:t>
                      </m:r>
                      <m:f>
                        <m:fPr>
                          <m:ctrlPr>
                            <a:rPr lang="el-GR" b="0" i="1" smtClean="0">
                              <a:latin typeface="Cambria Math" panose="02040503050406030204" pitchFamily="18" charset="0"/>
                              <a:ea typeface="Cambria Math" panose="02040503050406030204" pitchFamily="18" charset="0"/>
                            </a:rPr>
                          </m:ctrlPr>
                        </m:fPr>
                        <m:num>
                          <m:r>
                            <a:rPr lang="el-GR" b="0" i="1" smtClean="0">
                              <a:latin typeface="Cambria Math" panose="02040503050406030204" pitchFamily="18" charset="0"/>
                              <a:ea typeface="Cambria Math" panose="02040503050406030204" pitchFamily="18" charset="0"/>
                            </a:rPr>
                            <m:t>𝜕</m:t>
                          </m:r>
                        </m:num>
                        <m:den>
                          <m:r>
                            <a:rPr lang="el-GR" b="0" i="1" smtClean="0">
                              <a:latin typeface="Cambria Math" panose="02040503050406030204" pitchFamily="18" charset="0"/>
                              <a:ea typeface="Cambria Math" panose="02040503050406030204" pitchFamily="18" charset="0"/>
                            </a:rPr>
                            <m:t>𝜕</m:t>
                          </m:r>
                          <m:sSub>
                            <m:sSubPr>
                              <m:ctrlPr>
                                <a:rPr lang="el-GR" b="0" i="1" smtClean="0">
                                  <a:latin typeface="Cambria Math" panose="02040503050406030204" pitchFamily="18" charset="0"/>
                                  <a:ea typeface="Cambria Math" panose="02040503050406030204" pitchFamily="18" charset="0"/>
                                </a:rPr>
                              </m:ctrlPr>
                            </m:sSubPr>
                            <m:e>
                              <m:r>
                                <a:rPr lang="el-GR"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sub>
                          </m:sSub>
                        </m:den>
                      </m:f>
                      <m:r>
                        <m:rPr>
                          <m:sty m:val="p"/>
                        </m:rPr>
                        <a:rPr lang="en-US" b="0" i="0" smtClean="0">
                          <a:latin typeface="Cambria Math" panose="02040503050406030204" pitchFamily="18" charset="0"/>
                          <a:ea typeface="Cambria Math" panose="02040503050406030204" pitchFamily="18" charset="0"/>
                        </a:rPr>
                        <m:t>J</m:t>
                      </m:r>
                      <m:d>
                        <m:dPr>
                          <m:ctrlPr>
                            <a:rPr lang="en-US"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θ</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 </m:t>
                      </m:r>
                    </m:oMath>
                  </m:oMathPara>
                </a14:m>
                <a:endParaRPr lang="en-US" b="0" i="1" dirty="0">
                  <a:ea typeface="Cambria Math" panose="02040503050406030204" pitchFamily="18" charset="0"/>
                </a:endParaRPr>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a:latin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α</m:t>
                    </m:r>
                    <m:f>
                      <m:fPr>
                        <m:ctrlPr>
                          <a:rPr lang="el-GR"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𝑚</m:t>
                        </m:r>
                      </m:den>
                    </m:f>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sup>
                            </m:sSup>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p>
                        </m:sSubSup>
                      </m:e>
                    </m:nary>
                  </m:oMath>
                </a14:m>
                <a:r>
                  <a:rPr lang="en-US" b="0" i="1" dirty="0">
                    <a:ea typeface="Cambria Math" panose="02040503050406030204" pitchFamily="18" charset="0"/>
                  </a:rPr>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0</m:t>
                        </m:r>
                      </m:sub>
                    </m:sSub>
                    <m:r>
                      <a:rPr lang="en-US">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0</m:t>
                        </m:r>
                      </m:sub>
                    </m:sSub>
                    <m:r>
                      <a:rPr lang="en-US">
                        <a:latin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α</m:t>
                    </m:r>
                    <m:f>
                      <m:fPr>
                        <m:ctrlPr>
                          <a:rPr lang="el-GR"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𝑚</m:t>
                        </m:r>
                      </m:den>
                    </m:f>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 </m:t>
                        </m:r>
                      </m:e>
                    </m:nary>
                  </m:oMath>
                </a14:m>
                <a:endParaRPr lang="en-US" b="0" i="1" dirty="0">
                  <a:ea typeface="Cambria Math" panose="02040503050406030204" pitchFamily="18" charset="0"/>
                </a:endParaRPr>
              </a:p>
              <a:p>
                <a:endParaRPr lang="en-US" b="0" i="1" dirty="0">
                  <a:ea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𝑓𝑜𝑛𝑐𝑡𝑖𝑜𝑛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𝑐𝑜𝑢𝑡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𝑒𝑡</m:t>
                    </m:r>
                    <m:r>
                      <a:rPr lang="en-US" b="0" i="1" smtClean="0">
                        <a:latin typeface="Cambria Math" panose="02040503050406030204" pitchFamily="18" charset="0"/>
                        <a:ea typeface="Cambria Math" panose="02040503050406030204" pitchFamily="18" charset="0"/>
                      </a:rPr>
                      <m:t>  </m:t>
                    </m:r>
                    <m:f>
                      <m:fPr>
                        <m:ctrlPr>
                          <a:rPr lang="el-GR" i="1">
                            <a:latin typeface="Cambria Math" panose="02040503050406030204" pitchFamily="18" charset="0"/>
                            <a:ea typeface="Cambria Math" panose="02040503050406030204" pitchFamily="18" charset="0"/>
                          </a:rPr>
                        </m:ctrlPr>
                      </m:fPr>
                      <m:num>
                        <m:r>
                          <a:rPr lang="el-GR" i="1">
                            <a:latin typeface="Cambria Math" panose="02040503050406030204" pitchFamily="18" charset="0"/>
                            <a:ea typeface="Cambria Math" panose="02040503050406030204" pitchFamily="18" charset="0"/>
                          </a:rPr>
                          <m:t>𝜕</m:t>
                        </m:r>
                      </m:num>
                      <m:den>
                        <m:r>
                          <a:rPr lang="el-GR"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𝑗</m:t>
                            </m:r>
                          </m:sub>
                        </m:sSub>
                      </m:den>
                    </m:f>
                    <m:r>
                      <m:rPr>
                        <m:sty m:val="p"/>
                      </m:rPr>
                      <a:rPr lang="en-US">
                        <a:latin typeface="Cambria Math" panose="02040503050406030204" pitchFamily="18" charset="0"/>
                        <a:ea typeface="Cambria Math" panose="02040503050406030204" pitchFamily="18" charset="0"/>
                      </a:rPr>
                      <m:t>J</m:t>
                    </m:r>
                    <m:d>
                      <m:dPr>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θ</m:t>
                        </m:r>
                      </m:e>
                    </m:d>
                  </m:oMath>
                </a14:m>
                <a:r>
                  <a:rPr lang="fr-FR" dirty="0"/>
                  <a:t> est la dérivée partielle en fonction de  </a:t>
                </a:r>
                <a14:m>
                  <m:oMath xmlns:m="http://schemas.openxmlformats.org/officeDocument/2006/math">
                    <m:sSub>
                      <m:sSubPr>
                        <m:ctrlPr>
                          <a:rPr lang="el-GR"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𝑗</m:t>
                        </m:r>
                      </m:sub>
                    </m:sSub>
                  </m:oMath>
                </a14:m>
                <a:r>
                  <a:rPr lang="fr-FR" dirty="0"/>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α</m:t>
                    </m:r>
                  </m:oMath>
                </a14:m>
                <a:r>
                  <a:rPr lang="fr-FR" dirty="0"/>
                  <a:t> est le taux d’apprentissage.</a:t>
                </a:r>
              </a:p>
              <a:p>
                <a:r>
                  <a:rPr lang="fr-FR" dirty="0"/>
                  <a:t>n le nombre d’attributs et m est le </a:t>
                </a:r>
                <a:r>
                  <a:rPr lang="fr-FR"/>
                  <a:t>nombre d’instances. </a:t>
                </a:r>
                <a:endParaRPr lang="fr-FR" dirty="0"/>
              </a:p>
            </p:txBody>
          </p:sp>
        </mc:Choice>
        <mc:Fallback>
          <p:sp>
            <p:nvSpPr>
              <p:cNvPr id="3" name="TextBox 2">
                <a:extLst>
                  <a:ext uri="{FF2B5EF4-FFF2-40B4-BE49-F238E27FC236}">
                    <a16:creationId xmlns:a16="http://schemas.microsoft.com/office/drawing/2014/main" id="{9BF3B6DB-3022-C120-9BBE-73F91EB47883}"/>
                  </a:ext>
                </a:extLst>
              </p:cNvPr>
              <p:cNvSpPr txBox="1">
                <a:spLocks noRot="1" noChangeAspect="1" noMove="1" noResize="1" noEditPoints="1" noAdjustHandles="1" noChangeArrowheads="1" noChangeShapeType="1" noTextEdit="1"/>
              </p:cNvSpPr>
              <p:nvPr>
                <p:custDataLst>
                  <p:tags r:id="rId3"/>
                </p:custDataLst>
              </p:nvPr>
            </p:nvSpPr>
            <p:spPr>
              <a:xfrm>
                <a:off x="814867" y="2214918"/>
                <a:ext cx="10958725" cy="2393156"/>
              </a:xfrm>
              <a:prstGeom prst="rect">
                <a:avLst/>
              </a:prstGeom>
              <a:blipFill>
                <a:blip r:embed="rId13"/>
                <a:stretch>
                  <a:fillRect l="-501" t="-1272" b="-3053"/>
                </a:stretch>
              </a:blipFill>
            </p:spPr>
            <p:txBody>
              <a:bodyPr/>
              <a:lstStyle/>
              <a:p>
                <a:r>
                  <a:rPr lang="fr-FR">
                    <a:noFill/>
                  </a:rPr>
                  <a:t> </a:t>
                </a:r>
              </a:p>
            </p:txBody>
          </p:sp>
        </mc:Fallback>
      </mc:AlternateContent>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4"/>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57C7AC3-768B-B309-9902-6FC6888AE3B6}"/>
              </a:ext>
            </a:extLst>
          </p:cNvPr>
          <p:cNvSpPr txBox="1"/>
          <p:nvPr>
            <p:custDataLst>
              <p:tags r:id="rId5"/>
            </p:custDataLst>
          </p:nvPr>
        </p:nvSpPr>
        <p:spPr>
          <a:xfrm>
            <a:off x="718615" y="4637782"/>
            <a:ext cx="6263446" cy="369332"/>
          </a:xfrm>
          <a:prstGeom prst="rect">
            <a:avLst/>
          </a:prstGeom>
          <a:noFill/>
        </p:spPr>
        <p:txBody>
          <a:bodyPr wrap="none" rtlCol="0">
            <a:spAutoFit/>
          </a:bodyPr>
          <a:lstStyle/>
          <a:p>
            <a:r>
              <a:rPr lang="fr-FR" b="1" dirty="0"/>
              <a:t>Algorithme : </a:t>
            </a:r>
            <a:r>
              <a:rPr lang="fr-FR" dirty="0"/>
              <a:t>descente de gradient pour la régression logistique</a:t>
            </a:r>
            <a:endParaRPr lang="fr-FR" b="1"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26E475-CBC4-15B0-CFD5-B7F92D0BBFAC}"/>
                  </a:ext>
                </a:extLst>
              </p:cNvPr>
              <p:cNvSpPr txBox="1"/>
              <p:nvPr>
                <p:custDataLst>
                  <p:tags r:id="rId6"/>
                </p:custDataLst>
              </p:nvPr>
            </p:nvSpPr>
            <p:spPr>
              <a:xfrm>
                <a:off x="814867" y="5058891"/>
                <a:ext cx="5690938" cy="1244956"/>
              </a:xfrm>
              <a:prstGeom prst="rect">
                <a:avLst/>
              </a:prstGeom>
              <a:noFill/>
            </p:spPr>
            <p:txBody>
              <a:bodyPr wrap="square" rtlCol="0">
                <a:spAutoFit/>
              </a:bodyPr>
              <a:lstStyle/>
              <a:p>
                <a:r>
                  <a:rPr lang="fr-FR" dirty="0"/>
                  <a:t>Initialiser aléatoirement </a:t>
                </a:r>
                <a14:m>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𝑗</m:t>
                        </m:r>
                      </m:sub>
                    </m:sSub>
                  </m:oMath>
                </a14:m>
                <a:r>
                  <a:rPr lang="fr-FR" dirty="0"/>
                  <a:t> </a:t>
                </a:r>
              </a:p>
              <a:p>
                <a:r>
                  <a:rPr lang="fr-FR" dirty="0"/>
                  <a:t>Répéter  {</a:t>
                </a:r>
              </a:p>
              <a:p>
                <a:r>
                  <a:rPr lang="fr-FR" dirty="0"/>
                  <a:t>Mettre à jour simultanément </a:t>
                </a:r>
                <a14:m>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𝑗</m:t>
                        </m:r>
                      </m:sub>
                    </m:sSub>
                  </m:oMath>
                </a14:m>
                <a:r>
                  <a:rPr lang="fr-FR" dirty="0"/>
                  <a:t> pour </a:t>
                </a:r>
                <a14:m>
                  <m:oMath xmlns:m="http://schemas.openxmlformats.org/officeDocument/2006/math">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1,2,…,</m:t>
                        </m:r>
                        <m:r>
                          <a:rPr lang="en-US" i="1">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 </m:t>
                    </m:r>
                  </m:oMath>
                </a14:m>
                <a:r>
                  <a:rPr lang="fr-FR" dirty="0"/>
                  <a:t> </a:t>
                </a:r>
              </a:p>
              <a:p>
                <a:r>
                  <a:rPr lang="fr-FR" dirty="0"/>
                  <a:t>}</a:t>
                </a:r>
              </a:p>
            </p:txBody>
          </p:sp>
        </mc:Choice>
        <mc:Fallback xmlns="">
          <p:sp>
            <p:nvSpPr>
              <p:cNvPr id="14" name="TextBox 13">
                <a:extLst>
                  <a:ext uri="{FF2B5EF4-FFF2-40B4-BE49-F238E27FC236}">
                    <a16:creationId xmlns:a16="http://schemas.microsoft.com/office/drawing/2014/main" id="{DB26E475-CBC4-15B0-CFD5-B7F92D0BBFAC}"/>
                  </a:ext>
                </a:extLst>
              </p:cNvPr>
              <p:cNvSpPr txBox="1">
                <a:spLocks noRot="1" noChangeAspect="1" noMove="1" noResize="1" noEditPoints="1" noAdjustHandles="1" noChangeArrowheads="1" noChangeShapeType="1" noTextEdit="1"/>
              </p:cNvSpPr>
              <p:nvPr/>
            </p:nvSpPr>
            <p:spPr>
              <a:xfrm>
                <a:off x="814867" y="5058891"/>
                <a:ext cx="5690938" cy="1244956"/>
              </a:xfrm>
              <a:prstGeom prst="rect">
                <a:avLst/>
              </a:prstGeom>
              <a:blipFill>
                <a:blip r:embed="rId15"/>
                <a:stretch>
                  <a:fillRect l="-965" t="-2941" b="-7353"/>
                </a:stretch>
              </a:blipFill>
            </p:spPr>
            <p:txBody>
              <a:bodyPr/>
              <a:lstStyle/>
              <a:p>
                <a:r>
                  <a:rPr lang="fr-FR">
                    <a:noFill/>
                  </a:rPr>
                  <a:t> </a:t>
                </a:r>
              </a:p>
            </p:txBody>
          </p:sp>
        </mc:Fallback>
      </mc:AlternateContent>
      <p:sp>
        <p:nvSpPr>
          <p:cNvPr id="15" name="Title 1">
            <a:extLst>
              <a:ext uri="{FF2B5EF4-FFF2-40B4-BE49-F238E27FC236}">
                <a16:creationId xmlns:a16="http://schemas.microsoft.com/office/drawing/2014/main" id="{768756D7-A473-A760-9080-EAF1E0C21869}"/>
              </a:ext>
            </a:extLst>
          </p:cNvPr>
          <p:cNvSpPr txBox="1">
            <a:spLocks/>
          </p:cNvSpPr>
          <p:nvPr>
            <p:custDataLst>
              <p:tags r:id="rId7"/>
            </p:custDataLst>
          </p:nvPr>
        </p:nvSpPr>
        <p:spPr>
          <a:xfrm>
            <a:off x="1066800" y="68240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4.La régression logistique</a:t>
            </a:r>
            <a:br>
              <a:rPr lang="en-US" sz="3200"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2" name="Footer Placeholder 1">
            <a:extLst>
              <a:ext uri="{FF2B5EF4-FFF2-40B4-BE49-F238E27FC236}">
                <a16:creationId xmlns:a16="http://schemas.microsoft.com/office/drawing/2014/main" id="{D35F0C5E-3161-D8DE-8FCF-8CE80D8DE863}"/>
              </a:ext>
            </a:extLst>
          </p:cNvPr>
          <p:cNvSpPr>
            <a:spLocks noGrp="1"/>
          </p:cNvSpPr>
          <p:nvPr>
            <p:ph type="ftr" sz="quarter" idx="11"/>
            <p:custDataLst>
              <p:tags r:id="rId8"/>
            </p:custDataLst>
          </p:nvPr>
        </p:nvSpPr>
        <p:spPr/>
        <p:txBody>
          <a:bodyPr/>
          <a:lstStyle/>
          <a:p>
            <a:r>
              <a:rPr lang="en-US"/>
              <a:t>DR n. DIF </a:t>
            </a:r>
            <a:endParaRPr lang="en-US" dirty="0"/>
          </a:p>
        </p:txBody>
      </p:sp>
    </p:spTree>
    <p:extLst>
      <p:ext uri="{BB962C8B-B14F-4D97-AF65-F5344CB8AC3E}">
        <p14:creationId xmlns:p14="http://schemas.microsoft.com/office/powerpoint/2010/main" val="8711347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Yes Pusheen">
            <a:extLst>
              <a:ext uri="{FF2B5EF4-FFF2-40B4-BE49-F238E27FC236}">
                <a16:creationId xmlns:a16="http://schemas.microsoft.com/office/drawing/2014/main" id="{C5FDDC18-9CA3-4E8C-BA51-20F2D3E20468}"/>
              </a:ext>
            </a:extLst>
          </p:cNvPr>
          <p:cNvPicPr>
            <a:picLocks noGrp="1" noChangeAspect="1"/>
          </p:cNvPicPr>
          <p:nvPr>
            <p:ph idx="1"/>
            <p:custDataLst>
              <p:tags r:id="rId1"/>
            </p:custDataLst>
          </p:nvPr>
        </p:nvPicPr>
        <p:blipFill>
          <a:blip r:embed="rId15"/>
          <a:stretch>
            <a:fillRect/>
          </a:stretch>
        </p:blipFill>
        <p:spPr>
          <a:xfrm>
            <a:off x="10175446" y="246456"/>
            <a:ext cx="1111207" cy="1111207"/>
          </a:xfrm>
        </p:spPr>
      </p:pic>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2"/>
            </p:custDataLst>
          </p:nvPr>
        </p:nvSpPr>
        <p:spPr/>
        <p:txBody>
          <a:bodyPr/>
          <a:lstStyle/>
          <a:p>
            <a:fld id="{3A98EE3D-8CD1-4C3F-BD1C-C98C9596463C}" type="slidenum">
              <a:rPr lang="en-US" smtClean="0"/>
              <a:t>4</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3"/>
            </p:custDataLst>
          </p:nvPr>
        </p:nvSpPr>
        <p:spPr>
          <a:xfrm>
            <a:off x="387582" y="77083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1. Le plus proche voisin (KNN)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9" name="Footer Placeholder 16">
            <a:extLst>
              <a:ext uri="{FF2B5EF4-FFF2-40B4-BE49-F238E27FC236}">
                <a16:creationId xmlns:a16="http://schemas.microsoft.com/office/drawing/2014/main" id="{96EDA011-2D97-4E46-8BA9-FB02FDFC5656}"/>
              </a:ext>
            </a:extLst>
          </p:cNvPr>
          <p:cNvSpPr>
            <a:spLocks noGrp="1"/>
          </p:cNvSpPr>
          <p:nvPr>
            <p:ph type="ftr" sz="quarter" idx="11"/>
            <p:custDataLst>
              <p:tags r:id="rId4"/>
            </p:custDataLst>
          </p:nvPr>
        </p:nvSpPr>
        <p:spPr>
          <a:xfrm>
            <a:off x="10120730" y="1261775"/>
            <a:ext cx="2211498" cy="365125"/>
          </a:xfrm>
        </p:spPr>
        <p:txBody>
          <a:bodyPr/>
          <a:lstStyle/>
          <a:p>
            <a:r>
              <a:rPr lang="fr-FR" sz="1600" b="1" dirty="0">
                <a:solidFill>
                  <a:srgbClr val="C00000"/>
                </a:solidFill>
              </a:rPr>
              <a:t>Im LAZY</a:t>
            </a:r>
          </a:p>
        </p:txBody>
      </p:sp>
      <p:pic>
        <p:nvPicPr>
          <p:cNvPr id="10" name="Picture 9" descr="Pop Corn Pusheen">
            <a:extLst>
              <a:ext uri="{FF2B5EF4-FFF2-40B4-BE49-F238E27FC236}">
                <a16:creationId xmlns:a16="http://schemas.microsoft.com/office/drawing/2014/main" id="{78EE25F6-04FB-4D79-947E-BE502CDA1C74}"/>
              </a:ext>
            </a:extLst>
          </p:cNvPr>
          <p:cNvPicPr>
            <a:picLocks noChangeAspect="1"/>
          </p:cNvPicPr>
          <p:nvPr>
            <p:custDataLst>
              <p:tags r:id="rId5"/>
            </p:custDataLst>
          </p:nvPr>
        </p:nvPicPr>
        <p:blipFill>
          <a:blip r:embed="rId16"/>
          <a:stretch>
            <a:fillRect/>
          </a:stretch>
        </p:blipFill>
        <p:spPr>
          <a:xfrm>
            <a:off x="1540426" y="6243517"/>
            <a:ext cx="707937" cy="707937"/>
          </a:xfrm>
          <a:prstGeom prst="rect">
            <a:avLst/>
          </a:prstGeom>
        </p:spPr>
      </p:pic>
      <p:sp>
        <p:nvSpPr>
          <p:cNvPr id="12" name="TextBox 11">
            <a:extLst>
              <a:ext uri="{FF2B5EF4-FFF2-40B4-BE49-F238E27FC236}">
                <a16:creationId xmlns:a16="http://schemas.microsoft.com/office/drawing/2014/main" id="{D0139938-CFB5-4153-8619-EF8D92927C86}"/>
              </a:ext>
            </a:extLst>
          </p:cNvPr>
          <p:cNvSpPr txBox="1"/>
          <p:nvPr>
            <p:custDataLst>
              <p:tags r:id="rId6"/>
            </p:custDataLst>
          </p:nvPr>
        </p:nvSpPr>
        <p:spPr>
          <a:xfrm>
            <a:off x="199710" y="2063464"/>
            <a:ext cx="5217072" cy="4253472"/>
          </a:xfrm>
          <a:custGeom>
            <a:avLst/>
            <a:gdLst>
              <a:gd name="connsiteX0" fmla="*/ 0 w 5217072"/>
              <a:gd name="connsiteY0" fmla="*/ 0 h 4253472"/>
              <a:gd name="connsiteX1" fmla="*/ 423163 w 5217072"/>
              <a:gd name="connsiteY1" fmla="*/ 0 h 4253472"/>
              <a:gd name="connsiteX2" fmla="*/ 1055008 w 5217072"/>
              <a:gd name="connsiteY2" fmla="*/ 0 h 4253472"/>
              <a:gd name="connsiteX3" fmla="*/ 1686853 w 5217072"/>
              <a:gd name="connsiteY3" fmla="*/ 0 h 4253472"/>
              <a:gd name="connsiteX4" fmla="*/ 2370869 w 5217072"/>
              <a:gd name="connsiteY4" fmla="*/ 0 h 4253472"/>
              <a:gd name="connsiteX5" fmla="*/ 2846203 w 5217072"/>
              <a:gd name="connsiteY5" fmla="*/ 0 h 4253472"/>
              <a:gd name="connsiteX6" fmla="*/ 3478048 w 5217072"/>
              <a:gd name="connsiteY6" fmla="*/ 0 h 4253472"/>
              <a:gd name="connsiteX7" fmla="*/ 4162064 w 5217072"/>
              <a:gd name="connsiteY7" fmla="*/ 0 h 4253472"/>
              <a:gd name="connsiteX8" fmla="*/ 4689568 w 5217072"/>
              <a:gd name="connsiteY8" fmla="*/ 0 h 4253472"/>
              <a:gd name="connsiteX9" fmla="*/ 5217072 w 5217072"/>
              <a:gd name="connsiteY9" fmla="*/ 0 h 4253472"/>
              <a:gd name="connsiteX10" fmla="*/ 5217072 w 5217072"/>
              <a:gd name="connsiteY10" fmla="*/ 446615 h 4253472"/>
              <a:gd name="connsiteX11" fmla="*/ 5217072 w 5217072"/>
              <a:gd name="connsiteY11" fmla="*/ 978299 h 4253472"/>
              <a:gd name="connsiteX12" fmla="*/ 5217072 w 5217072"/>
              <a:gd name="connsiteY12" fmla="*/ 1552517 h 4253472"/>
              <a:gd name="connsiteX13" fmla="*/ 5217072 w 5217072"/>
              <a:gd name="connsiteY13" fmla="*/ 2084201 h 4253472"/>
              <a:gd name="connsiteX14" fmla="*/ 5217072 w 5217072"/>
              <a:gd name="connsiteY14" fmla="*/ 2573351 h 4253472"/>
              <a:gd name="connsiteX15" fmla="*/ 5217072 w 5217072"/>
              <a:gd name="connsiteY15" fmla="*/ 3190104 h 4253472"/>
              <a:gd name="connsiteX16" fmla="*/ 5217072 w 5217072"/>
              <a:gd name="connsiteY16" fmla="*/ 3594184 h 4253472"/>
              <a:gd name="connsiteX17" fmla="*/ 5217072 w 5217072"/>
              <a:gd name="connsiteY17" fmla="*/ 4253472 h 4253472"/>
              <a:gd name="connsiteX18" fmla="*/ 4585227 w 5217072"/>
              <a:gd name="connsiteY18" fmla="*/ 4253472 h 4253472"/>
              <a:gd name="connsiteX19" fmla="*/ 3953381 w 5217072"/>
              <a:gd name="connsiteY19" fmla="*/ 4253472 h 4253472"/>
              <a:gd name="connsiteX20" fmla="*/ 3321536 w 5217072"/>
              <a:gd name="connsiteY20" fmla="*/ 4253472 h 4253472"/>
              <a:gd name="connsiteX21" fmla="*/ 2637520 w 5217072"/>
              <a:gd name="connsiteY21" fmla="*/ 4253472 h 4253472"/>
              <a:gd name="connsiteX22" fmla="*/ 2214357 w 5217072"/>
              <a:gd name="connsiteY22" fmla="*/ 4253472 h 4253472"/>
              <a:gd name="connsiteX23" fmla="*/ 1582512 w 5217072"/>
              <a:gd name="connsiteY23" fmla="*/ 4253472 h 4253472"/>
              <a:gd name="connsiteX24" fmla="*/ 898496 w 5217072"/>
              <a:gd name="connsiteY24" fmla="*/ 4253472 h 4253472"/>
              <a:gd name="connsiteX25" fmla="*/ 0 w 5217072"/>
              <a:gd name="connsiteY25" fmla="*/ 4253472 h 4253472"/>
              <a:gd name="connsiteX26" fmla="*/ 0 w 5217072"/>
              <a:gd name="connsiteY26" fmla="*/ 3636719 h 4253472"/>
              <a:gd name="connsiteX27" fmla="*/ 0 w 5217072"/>
              <a:gd name="connsiteY27" fmla="*/ 3147569 h 4253472"/>
              <a:gd name="connsiteX28" fmla="*/ 0 w 5217072"/>
              <a:gd name="connsiteY28" fmla="*/ 2700955 h 4253472"/>
              <a:gd name="connsiteX29" fmla="*/ 0 w 5217072"/>
              <a:gd name="connsiteY29" fmla="*/ 2296875 h 4253472"/>
              <a:gd name="connsiteX30" fmla="*/ 0 w 5217072"/>
              <a:gd name="connsiteY30" fmla="*/ 1850260 h 4253472"/>
              <a:gd name="connsiteX31" fmla="*/ 0 w 5217072"/>
              <a:gd name="connsiteY31" fmla="*/ 1361111 h 4253472"/>
              <a:gd name="connsiteX32" fmla="*/ 0 w 5217072"/>
              <a:gd name="connsiteY32" fmla="*/ 871962 h 4253472"/>
              <a:gd name="connsiteX33" fmla="*/ 0 w 5217072"/>
              <a:gd name="connsiteY33" fmla="*/ 0 h 425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17072" h="4253472" fill="none" extrusionOk="0">
                <a:moveTo>
                  <a:pt x="0" y="0"/>
                </a:moveTo>
                <a:cubicBezTo>
                  <a:pt x="168017" y="-39443"/>
                  <a:pt x="239175" y="15891"/>
                  <a:pt x="423163" y="0"/>
                </a:cubicBezTo>
                <a:cubicBezTo>
                  <a:pt x="607151" y="-15891"/>
                  <a:pt x="912677" y="28868"/>
                  <a:pt x="1055008" y="0"/>
                </a:cubicBezTo>
                <a:cubicBezTo>
                  <a:pt x="1197340" y="-28868"/>
                  <a:pt x="1406730" y="48114"/>
                  <a:pt x="1686853" y="0"/>
                </a:cubicBezTo>
                <a:cubicBezTo>
                  <a:pt x="1966976" y="-48114"/>
                  <a:pt x="2137859" y="56444"/>
                  <a:pt x="2370869" y="0"/>
                </a:cubicBezTo>
                <a:cubicBezTo>
                  <a:pt x="2603879" y="-56444"/>
                  <a:pt x="2688478" y="27742"/>
                  <a:pt x="2846203" y="0"/>
                </a:cubicBezTo>
                <a:cubicBezTo>
                  <a:pt x="3003928" y="-27742"/>
                  <a:pt x="3212726" y="33073"/>
                  <a:pt x="3478048" y="0"/>
                </a:cubicBezTo>
                <a:cubicBezTo>
                  <a:pt x="3743370" y="-33073"/>
                  <a:pt x="3952395" y="36311"/>
                  <a:pt x="4162064" y="0"/>
                </a:cubicBezTo>
                <a:cubicBezTo>
                  <a:pt x="4371733" y="-36311"/>
                  <a:pt x="4519215" y="46838"/>
                  <a:pt x="4689568" y="0"/>
                </a:cubicBezTo>
                <a:cubicBezTo>
                  <a:pt x="4859921" y="-46838"/>
                  <a:pt x="5084524" y="46829"/>
                  <a:pt x="5217072" y="0"/>
                </a:cubicBezTo>
                <a:cubicBezTo>
                  <a:pt x="5222668" y="103139"/>
                  <a:pt x="5204208" y="315559"/>
                  <a:pt x="5217072" y="446615"/>
                </a:cubicBezTo>
                <a:cubicBezTo>
                  <a:pt x="5229936" y="577672"/>
                  <a:pt x="5208026" y="829090"/>
                  <a:pt x="5217072" y="978299"/>
                </a:cubicBezTo>
                <a:cubicBezTo>
                  <a:pt x="5226118" y="1127508"/>
                  <a:pt x="5214167" y="1362952"/>
                  <a:pt x="5217072" y="1552517"/>
                </a:cubicBezTo>
                <a:cubicBezTo>
                  <a:pt x="5219977" y="1742082"/>
                  <a:pt x="5161815" y="1960546"/>
                  <a:pt x="5217072" y="2084201"/>
                </a:cubicBezTo>
                <a:cubicBezTo>
                  <a:pt x="5272329" y="2207856"/>
                  <a:pt x="5164821" y="2334709"/>
                  <a:pt x="5217072" y="2573351"/>
                </a:cubicBezTo>
                <a:cubicBezTo>
                  <a:pt x="5269323" y="2811993"/>
                  <a:pt x="5216981" y="3007624"/>
                  <a:pt x="5217072" y="3190104"/>
                </a:cubicBezTo>
                <a:cubicBezTo>
                  <a:pt x="5217163" y="3372584"/>
                  <a:pt x="5172505" y="3493961"/>
                  <a:pt x="5217072" y="3594184"/>
                </a:cubicBezTo>
                <a:cubicBezTo>
                  <a:pt x="5261639" y="3694407"/>
                  <a:pt x="5188286" y="3977059"/>
                  <a:pt x="5217072" y="4253472"/>
                </a:cubicBezTo>
                <a:cubicBezTo>
                  <a:pt x="4993401" y="4317387"/>
                  <a:pt x="4727358" y="4222282"/>
                  <a:pt x="4585227" y="4253472"/>
                </a:cubicBezTo>
                <a:cubicBezTo>
                  <a:pt x="4443096" y="4284662"/>
                  <a:pt x="4231400" y="4202504"/>
                  <a:pt x="3953381" y="4253472"/>
                </a:cubicBezTo>
                <a:cubicBezTo>
                  <a:pt x="3675362" y="4304440"/>
                  <a:pt x="3565470" y="4188281"/>
                  <a:pt x="3321536" y="4253472"/>
                </a:cubicBezTo>
                <a:cubicBezTo>
                  <a:pt x="3077602" y="4318663"/>
                  <a:pt x="2932541" y="4234150"/>
                  <a:pt x="2637520" y="4253472"/>
                </a:cubicBezTo>
                <a:cubicBezTo>
                  <a:pt x="2342499" y="4272794"/>
                  <a:pt x="2318937" y="4240302"/>
                  <a:pt x="2214357" y="4253472"/>
                </a:cubicBezTo>
                <a:cubicBezTo>
                  <a:pt x="2109777" y="4266642"/>
                  <a:pt x="1848850" y="4248463"/>
                  <a:pt x="1582512" y="4253472"/>
                </a:cubicBezTo>
                <a:cubicBezTo>
                  <a:pt x="1316174" y="4258481"/>
                  <a:pt x="1141315" y="4187266"/>
                  <a:pt x="898496" y="4253472"/>
                </a:cubicBezTo>
                <a:cubicBezTo>
                  <a:pt x="655677" y="4319678"/>
                  <a:pt x="430638" y="4205087"/>
                  <a:pt x="0" y="4253472"/>
                </a:cubicBezTo>
                <a:cubicBezTo>
                  <a:pt x="-24666" y="4049297"/>
                  <a:pt x="69733" y="3846598"/>
                  <a:pt x="0" y="3636719"/>
                </a:cubicBezTo>
                <a:cubicBezTo>
                  <a:pt x="-69733" y="3426840"/>
                  <a:pt x="22588" y="3311539"/>
                  <a:pt x="0" y="3147569"/>
                </a:cubicBezTo>
                <a:cubicBezTo>
                  <a:pt x="-22588" y="2983599"/>
                  <a:pt x="28873" y="2806553"/>
                  <a:pt x="0" y="2700955"/>
                </a:cubicBezTo>
                <a:cubicBezTo>
                  <a:pt x="-28873" y="2595357"/>
                  <a:pt x="44263" y="2439217"/>
                  <a:pt x="0" y="2296875"/>
                </a:cubicBezTo>
                <a:cubicBezTo>
                  <a:pt x="-44263" y="2154533"/>
                  <a:pt x="35444" y="2061408"/>
                  <a:pt x="0" y="1850260"/>
                </a:cubicBezTo>
                <a:cubicBezTo>
                  <a:pt x="-35444" y="1639113"/>
                  <a:pt x="46790" y="1578184"/>
                  <a:pt x="0" y="1361111"/>
                </a:cubicBezTo>
                <a:cubicBezTo>
                  <a:pt x="-46790" y="1144038"/>
                  <a:pt x="57663" y="1056283"/>
                  <a:pt x="0" y="871962"/>
                </a:cubicBezTo>
                <a:cubicBezTo>
                  <a:pt x="-57663" y="687641"/>
                  <a:pt x="97600" y="410163"/>
                  <a:pt x="0" y="0"/>
                </a:cubicBezTo>
                <a:close/>
              </a:path>
              <a:path w="5217072" h="4253472" stroke="0" extrusionOk="0">
                <a:moveTo>
                  <a:pt x="0" y="0"/>
                </a:moveTo>
                <a:cubicBezTo>
                  <a:pt x="127309" y="-54493"/>
                  <a:pt x="315225" y="61349"/>
                  <a:pt x="527504" y="0"/>
                </a:cubicBezTo>
                <a:cubicBezTo>
                  <a:pt x="739783" y="-61349"/>
                  <a:pt x="896183" y="39282"/>
                  <a:pt x="1002837" y="0"/>
                </a:cubicBezTo>
                <a:cubicBezTo>
                  <a:pt x="1109491" y="-39282"/>
                  <a:pt x="1360302" y="29183"/>
                  <a:pt x="1686853" y="0"/>
                </a:cubicBezTo>
                <a:cubicBezTo>
                  <a:pt x="2013404" y="-29183"/>
                  <a:pt x="2160075" y="75049"/>
                  <a:pt x="2318699" y="0"/>
                </a:cubicBezTo>
                <a:cubicBezTo>
                  <a:pt x="2477323" y="-75049"/>
                  <a:pt x="2751019" y="62500"/>
                  <a:pt x="3002715" y="0"/>
                </a:cubicBezTo>
                <a:cubicBezTo>
                  <a:pt x="3254411" y="-62500"/>
                  <a:pt x="3347900" y="33648"/>
                  <a:pt x="3530219" y="0"/>
                </a:cubicBezTo>
                <a:cubicBezTo>
                  <a:pt x="3712538" y="-33648"/>
                  <a:pt x="3777571" y="52488"/>
                  <a:pt x="4005552" y="0"/>
                </a:cubicBezTo>
                <a:cubicBezTo>
                  <a:pt x="4233533" y="-52488"/>
                  <a:pt x="4248109" y="37767"/>
                  <a:pt x="4480885" y="0"/>
                </a:cubicBezTo>
                <a:cubicBezTo>
                  <a:pt x="4713661" y="-37767"/>
                  <a:pt x="4924172" y="19087"/>
                  <a:pt x="5217072" y="0"/>
                </a:cubicBezTo>
                <a:cubicBezTo>
                  <a:pt x="5285971" y="192793"/>
                  <a:pt x="5145445" y="459467"/>
                  <a:pt x="5217072" y="616753"/>
                </a:cubicBezTo>
                <a:cubicBezTo>
                  <a:pt x="5288699" y="774039"/>
                  <a:pt x="5173596" y="978029"/>
                  <a:pt x="5217072" y="1148437"/>
                </a:cubicBezTo>
                <a:cubicBezTo>
                  <a:pt x="5260548" y="1318845"/>
                  <a:pt x="5197477" y="1508578"/>
                  <a:pt x="5217072" y="1637587"/>
                </a:cubicBezTo>
                <a:cubicBezTo>
                  <a:pt x="5236667" y="1766596"/>
                  <a:pt x="5209164" y="1983297"/>
                  <a:pt x="5217072" y="2169271"/>
                </a:cubicBezTo>
                <a:cubicBezTo>
                  <a:pt x="5224980" y="2355245"/>
                  <a:pt x="5209445" y="2431707"/>
                  <a:pt x="5217072" y="2658420"/>
                </a:cubicBezTo>
                <a:cubicBezTo>
                  <a:pt x="5224699" y="2885133"/>
                  <a:pt x="5186612" y="2981905"/>
                  <a:pt x="5217072" y="3190104"/>
                </a:cubicBezTo>
                <a:cubicBezTo>
                  <a:pt x="5247532" y="3398303"/>
                  <a:pt x="5207738" y="3431350"/>
                  <a:pt x="5217072" y="3636719"/>
                </a:cubicBezTo>
                <a:cubicBezTo>
                  <a:pt x="5226406" y="3842088"/>
                  <a:pt x="5176395" y="3945574"/>
                  <a:pt x="5217072" y="4253472"/>
                </a:cubicBezTo>
                <a:cubicBezTo>
                  <a:pt x="5121060" y="4299761"/>
                  <a:pt x="4986285" y="4215989"/>
                  <a:pt x="4793909" y="4253472"/>
                </a:cubicBezTo>
                <a:cubicBezTo>
                  <a:pt x="4601533" y="4290955"/>
                  <a:pt x="4401802" y="4181098"/>
                  <a:pt x="4162064" y="4253472"/>
                </a:cubicBezTo>
                <a:cubicBezTo>
                  <a:pt x="3922327" y="4325846"/>
                  <a:pt x="3875989" y="4205103"/>
                  <a:pt x="3634560" y="4253472"/>
                </a:cubicBezTo>
                <a:cubicBezTo>
                  <a:pt x="3393131" y="4301841"/>
                  <a:pt x="3309654" y="4188402"/>
                  <a:pt x="3054885" y="4253472"/>
                </a:cubicBezTo>
                <a:cubicBezTo>
                  <a:pt x="2800116" y="4318542"/>
                  <a:pt x="2732219" y="4231899"/>
                  <a:pt x="2475211" y="4253472"/>
                </a:cubicBezTo>
                <a:cubicBezTo>
                  <a:pt x="2218203" y="4275045"/>
                  <a:pt x="2069134" y="4200408"/>
                  <a:pt x="1947707" y="4253472"/>
                </a:cubicBezTo>
                <a:cubicBezTo>
                  <a:pt x="1826280" y="4306536"/>
                  <a:pt x="1611176" y="4201672"/>
                  <a:pt x="1368032" y="4253472"/>
                </a:cubicBezTo>
                <a:cubicBezTo>
                  <a:pt x="1124888" y="4305272"/>
                  <a:pt x="901427" y="4233812"/>
                  <a:pt x="684016" y="4253472"/>
                </a:cubicBezTo>
                <a:cubicBezTo>
                  <a:pt x="466605" y="4273132"/>
                  <a:pt x="245031" y="4222573"/>
                  <a:pt x="0" y="4253472"/>
                </a:cubicBezTo>
                <a:cubicBezTo>
                  <a:pt x="-32682" y="4166674"/>
                  <a:pt x="23657" y="3945869"/>
                  <a:pt x="0" y="3849392"/>
                </a:cubicBezTo>
                <a:cubicBezTo>
                  <a:pt x="-23657" y="3752915"/>
                  <a:pt x="37412" y="3522443"/>
                  <a:pt x="0" y="3360243"/>
                </a:cubicBezTo>
                <a:cubicBezTo>
                  <a:pt x="-37412" y="3198043"/>
                  <a:pt x="5703" y="2993018"/>
                  <a:pt x="0" y="2871094"/>
                </a:cubicBezTo>
                <a:cubicBezTo>
                  <a:pt x="-5703" y="2749170"/>
                  <a:pt x="72909" y="2425605"/>
                  <a:pt x="0" y="2254340"/>
                </a:cubicBezTo>
                <a:cubicBezTo>
                  <a:pt x="-72909" y="2083075"/>
                  <a:pt x="5231" y="1883933"/>
                  <a:pt x="0" y="1680121"/>
                </a:cubicBezTo>
                <a:cubicBezTo>
                  <a:pt x="-5231" y="1476309"/>
                  <a:pt x="38772" y="1248151"/>
                  <a:pt x="0" y="1105903"/>
                </a:cubicBezTo>
                <a:cubicBezTo>
                  <a:pt x="-38772" y="963655"/>
                  <a:pt x="25089" y="627021"/>
                  <a:pt x="0" y="489149"/>
                </a:cubicBezTo>
                <a:cubicBezTo>
                  <a:pt x="-25089" y="351277"/>
                  <a:pt x="18075" y="141651"/>
                  <a:pt x="0" y="0"/>
                </a:cubicBezTo>
                <a:close/>
              </a:path>
            </a:pathLst>
          </a:custGeom>
          <a:solidFill>
            <a:schemeClr val="accent5">
              <a:lumMod val="20000"/>
              <a:lumOff val="80000"/>
            </a:schemeClr>
          </a:solidFill>
          <a:ln>
            <a:solidFill>
              <a:schemeClr val="tx1"/>
            </a:solidFill>
            <a:extLst>
              <a:ext uri="{C807C97D-BFC1-408E-A445-0C87EB9F89A2}">
                <ask:lineSketchStyleProps xmlns:ask="http://schemas.microsoft.com/office/drawing/2018/sketchyshapes" sd="2741832487">
                  <a:prstGeom prst="rect">
                    <a:avLst/>
                  </a:prstGeom>
                  <ask:type>
                    <ask:lineSketchScribble/>
                  </ask:type>
                </ask:lineSketchStyleProps>
              </a:ext>
            </a:extLst>
          </a:ln>
        </p:spPr>
        <p:txBody>
          <a:bodyPr wrap="square" rtlCol="0">
            <a:spAutoFit/>
          </a:bodyPr>
          <a:lstStyle/>
          <a:p>
            <a:pPr marL="514350" indent="-285750">
              <a:lnSpc>
                <a:spcPct val="130000"/>
              </a:lnSpc>
              <a:spcAft>
                <a:spcPts val="800"/>
              </a:spcAft>
              <a:buFont typeface="Wingdings" panose="05000000000000000000" pitchFamily="2" charset="2"/>
              <a:buChar char="Ø"/>
            </a:pPr>
            <a:r>
              <a:rPr lang="fr-FR" sz="1600" dirty="0">
                <a:effectLst/>
                <a:ea typeface="Times New Roman" panose="02020603050405020304" pitchFamily="18" charset="0"/>
              </a:rPr>
              <a:t>Algorithme de classification supervisée</a:t>
            </a:r>
            <a:r>
              <a:rPr lang="fr-FR" sz="1600" dirty="0">
                <a:ea typeface="Times New Roman" panose="02020603050405020304" pitchFamily="18" charset="0"/>
              </a:rPr>
              <a:t> </a:t>
            </a:r>
            <a:r>
              <a:rPr lang="fr-FR" sz="1600" dirty="0">
                <a:effectLst/>
                <a:ea typeface="Times New Roman" panose="02020603050405020304" pitchFamily="18" charset="0"/>
              </a:rPr>
              <a:t>à base d’instance</a:t>
            </a:r>
          </a:p>
          <a:p>
            <a:pPr marL="514350" marR="0" indent="-285750">
              <a:lnSpc>
                <a:spcPct val="130000"/>
              </a:lnSpc>
              <a:spcBef>
                <a:spcPts val="0"/>
              </a:spcBef>
              <a:spcAft>
                <a:spcPts val="800"/>
              </a:spcAft>
              <a:buFont typeface="Wingdings" panose="05000000000000000000" pitchFamily="2" charset="2"/>
              <a:buChar char="Ø"/>
            </a:pPr>
            <a:r>
              <a:rPr lang="fr-FR" sz="1600" dirty="0">
                <a:ea typeface="Times New Roman" panose="02020603050405020304" pitchFamily="18" charset="0"/>
              </a:rPr>
              <a:t>A</a:t>
            </a:r>
            <a:r>
              <a:rPr lang="fr-FR" sz="1600" dirty="0">
                <a:effectLst/>
                <a:ea typeface="Times New Roman" panose="02020603050405020304" pitchFamily="18" charset="0"/>
              </a:rPr>
              <a:t>ppartient à la catégorie des algorithmes paresseux (pas de modèle pour la prédiction).</a:t>
            </a:r>
          </a:p>
          <a:p>
            <a:pPr marL="514350" marR="0" indent="-285750">
              <a:lnSpc>
                <a:spcPct val="130000"/>
              </a:lnSpc>
              <a:spcBef>
                <a:spcPts val="0"/>
              </a:spcBef>
              <a:spcAft>
                <a:spcPts val="800"/>
              </a:spcAft>
              <a:buFont typeface="Wingdings" panose="05000000000000000000" pitchFamily="2" charset="2"/>
              <a:buChar char="Ø"/>
            </a:pPr>
            <a:r>
              <a:rPr lang="fr-FR" sz="1600" dirty="0">
                <a:ea typeface="Times New Roman" panose="02020603050405020304" pitchFamily="18" charset="0"/>
              </a:rPr>
              <a:t>U</a:t>
            </a:r>
            <a:r>
              <a:rPr lang="fr-FR" sz="1600" dirty="0">
                <a:effectLst/>
                <a:ea typeface="Times New Roman" panose="02020603050405020304" pitchFamily="18" charset="0"/>
              </a:rPr>
              <a:t>tilise la mesure de distance pour déterminer les instances proches à l’exemple à prédire.</a:t>
            </a:r>
          </a:p>
          <a:p>
            <a:pPr marL="514350" marR="0" indent="-285750">
              <a:lnSpc>
                <a:spcPct val="130000"/>
              </a:lnSpc>
              <a:spcBef>
                <a:spcPts val="0"/>
              </a:spcBef>
              <a:spcAft>
                <a:spcPts val="800"/>
              </a:spcAft>
              <a:buFont typeface="Wingdings" panose="05000000000000000000" pitchFamily="2" charset="2"/>
              <a:buChar char="Ø"/>
            </a:pPr>
            <a:r>
              <a:rPr lang="fr-FR" dirty="0">
                <a:latin typeface="Times New Roman" panose="02020603050405020304" pitchFamily="18" charset="0"/>
                <a:ea typeface="Times New Roman" panose="02020603050405020304" pitchFamily="18" charset="0"/>
              </a:rPr>
              <a:t>C</a:t>
            </a:r>
            <a:r>
              <a:rPr lang="fr-FR" sz="1800" dirty="0">
                <a:effectLst/>
                <a:latin typeface="Times New Roman" panose="02020603050405020304" pitchFamily="18" charset="0"/>
                <a:ea typeface="Times New Roman" panose="02020603050405020304" pitchFamily="18" charset="0"/>
              </a:rPr>
              <a:t>aractérisé par un paramètre k qui désigne le nombre d’instances proches à sélectionner.</a:t>
            </a:r>
          </a:p>
          <a:p>
            <a:pPr marL="514350" marR="0" indent="-285750">
              <a:lnSpc>
                <a:spcPct val="130000"/>
              </a:lnSpc>
              <a:spcBef>
                <a:spcPts val="0"/>
              </a:spcBef>
              <a:spcAft>
                <a:spcPts val="800"/>
              </a:spcAft>
              <a:buFont typeface="Wingdings" panose="05000000000000000000" pitchFamily="2" charset="2"/>
              <a:buChar char="Ø"/>
            </a:pPr>
            <a:r>
              <a:rPr lang="fr-FR" dirty="0">
                <a:latin typeface="Times New Roman" panose="02020603050405020304" pitchFamily="18" charset="0"/>
                <a:ea typeface="Times New Roman" panose="02020603050405020304" pitchFamily="18" charset="0"/>
              </a:rPr>
              <a:t>S</a:t>
            </a:r>
            <a:r>
              <a:rPr lang="fr-FR" sz="1800" dirty="0">
                <a:effectLst/>
                <a:latin typeface="Times New Roman" panose="02020603050405020304" pitchFamily="18" charset="0"/>
                <a:ea typeface="Times New Roman" panose="02020603050405020304" pitchFamily="18" charset="0"/>
              </a:rPr>
              <a:t>électionne la classe prédite par une procédure de vote majoritaire</a:t>
            </a:r>
            <a:endParaRPr lang="fr-FR" sz="1600" dirty="0">
              <a:effectLst/>
              <a:ea typeface="Times New Roman" panose="02020603050405020304" pitchFamily="18" charset="0"/>
            </a:endParaRPr>
          </a:p>
          <a:p>
            <a:pPr marL="514350" marR="0" indent="-285750">
              <a:lnSpc>
                <a:spcPct val="130000"/>
              </a:lnSpc>
              <a:spcBef>
                <a:spcPts val="0"/>
              </a:spcBef>
              <a:spcAft>
                <a:spcPts val="800"/>
              </a:spcAft>
              <a:buFont typeface="Wingdings" panose="05000000000000000000" pitchFamily="2" charset="2"/>
              <a:buChar char="Ø"/>
            </a:pPr>
            <a:endParaRPr lang="fr-FR" sz="1600" dirty="0">
              <a:effectLst/>
              <a:ea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F44FC308-D28B-4369-80B2-BEB43C1DE04F}"/>
              </a:ext>
            </a:extLst>
          </p:cNvPr>
          <p:cNvCxnSpPr>
            <a:cxnSpLocks/>
          </p:cNvCxnSpPr>
          <p:nvPr>
            <p:custDataLst>
              <p:tags r:id="rId7"/>
            </p:custDataLst>
          </p:nvPr>
        </p:nvCxnSpPr>
        <p:spPr>
          <a:xfrm>
            <a:off x="5759116" y="2368314"/>
            <a:ext cx="6014476"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A4557D05-2191-45D0-8F0E-2BC6DB1D4073}"/>
              </a:ext>
            </a:extLst>
          </p:cNvPr>
          <p:cNvCxnSpPr>
            <a:cxnSpLocks/>
          </p:cNvCxnSpPr>
          <p:nvPr>
            <p:custDataLst>
              <p:tags r:id="rId8"/>
            </p:custDataLst>
          </p:nvPr>
        </p:nvCxnSpPr>
        <p:spPr>
          <a:xfrm flipV="1">
            <a:off x="5848606" y="2774036"/>
            <a:ext cx="5924986" cy="24846"/>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499ABB8C-115E-4E01-9D07-2421674E4B66}"/>
              </a:ext>
            </a:extLst>
          </p:cNvPr>
          <p:cNvCxnSpPr>
            <a:cxnSpLocks/>
          </p:cNvCxnSpPr>
          <p:nvPr>
            <p:custDataLst>
              <p:tags r:id="rId9"/>
            </p:custDataLst>
          </p:nvPr>
        </p:nvCxnSpPr>
        <p:spPr>
          <a:xfrm>
            <a:off x="5803861" y="5348982"/>
            <a:ext cx="5924986" cy="0"/>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ABD5068-7BBB-46FB-A97D-7A9E05E250A2}"/>
              </a:ext>
            </a:extLst>
          </p:cNvPr>
          <p:cNvSpPr txBox="1"/>
          <p:nvPr>
            <p:custDataLst>
              <p:tags r:id="rId10"/>
            </p:custDataLst>
          </p:nvPr>
        </p:nvSpPr>
        <p:spPr>
          <a:xfrm>
            <a:off x="5759116" y="2404704"/>
            <a:ext cx="4046896" cy="369332"/>
          </a:xfrm>
          <a:prstGeom prst="rect">
            <a:avLst/>
          </a:prstGeom>
          <a:noFill/>
        </p:spPr>
        <p:txBody>
          <a:bodyPr wrap="square" rtlCol="0">
            <a:spAutoFit/>
          </a:bodyPr>
          <a:lstStyle/>
          <a:p>
            <a:r>
              <a:rPr lang="fr-FR" dirty="0"/>
              <a:t>L’algorithme KNN</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18361E7-E93E-4311-9661-9F041CCDCC53}"/>
                  </a:ext>
                </a:extLst>
              </p:cNvPr>
              <p:cNvSpPr txBox="1"/>
              <p:nvPr>
                <p:custDataLst>
                  <p:tags r:id="rId11"/>
                </p:custDataLst>
              </p:nvPr>
            </p:nvSpPr>
            <p:spPr>
              <a:xfrm>
                <a:off x="5759116" y="2831357"/>
                <a:ext cx="6343394" cy="3139321"/>
              </a:xfrm>
              <a:prstGeom prst="rect">
                <a:avLst/>
              </a:prstGeom>
              <a:noFill/>
            </p:spPr>
            <p:txBody>
              <a:bodyPr wrap="square" rtlCol="0">
                <a:spAutoFit/>
              </a:bodyPr>
              <a:lstStyle/>
              <a:p>
                <a:r>
                  <a:rPr lang="fr-FR" dirty="0"/>
                  <a:t>Normaliser toutes les valeurs numériques dans la dataset D.</a:t>
                </a:r>
                <a:endParaRPr lang="en-US" dirty="0"/>
              </a:p>
              <a:p>
                <a:r>
                  <a:rPr lang="fr-FR" dirty="0"/>
                  <a:t>Pour chaque instance </a:t>
                </a:r>
                <a14:m>
                  <m:oMath xmlns:m="http://schemas.openxmlformats.org/officeDocument/2006/math">
                    <m:sSub>
                      <m:sSubPr>
                        <m:ctrlPr>
                          <a:rPr lang="en-US" i="1">
                            <a:latin typeface="Cambria Math" panose="02040503050406030204" pitchFamily="18" charset="0"/>
                          </a:rPr>
                        </m:ctrlPr>
                      </m:sSubPr>
                      <m:e>
                        <m:r>
                          <a:rPr lang="fr-FR" i="1">
                            <a:latin typeface="Cambria Math" panose="02040503050406030204" pitchFamily="18" charset="0"/>
                          </a:rPr>
                          <m:t>𝑆</m:t>
                        </m:r>
                      </m:e>
                      <m:sub>
                        <m:r>
                          <a:rPr lang="fr-FR" i="1">
                            <a:latin typeface="Cambria Math" panose="02040503050406030204" pitchFamily="18" charset="0"/>
                          </a:rPr>
                          <m:t>𝑖</m:t>
                        </m:r>
                      </m:sub>
                    </m:sSub>
                  </m:oMath>
                </a14:m>
                <a:r>
                  <a:rPr lang="fr-FR" dirty="0"/>
                  <a:t> dans la dataset D.</a:t>
                </a:r>
                <a:endParaRPr lang="en-US" dirty="0"/>
              </a:p>
              <a:p>
                <a:r>
                  <a:rPr lang="fr-FR" dirty="0"/>
                  <a:t>	Calculer la distance entre </a:t>
                </a:r>
                <a14:m>
                  <m:oMath xmlns:m="http://schemas.openxmlformats.org/officeDocument/2006/math">
                    <m:sSub>
                      <m:sSubPr>
                        <m:ctrlPr>
                          <a:rPr lang="en-US" i="1">
                            <a:latin typeface="Cambria Math" panose="02040503050406030204" pitchFamily="18" charset="0"/>
                          </a:rPr>
                        </m:ctrlPr>
                      </m:sSubPr>
                      <m:e>
                        <m:r>
                          <a:rPr lang="fr-FR" i="1">
                            <a:latin typeface="Cambria Math" panose="02040503050406030204" pitchFamily="18" charset="0"/>
                          </a:rPr>
                          <m:t>𝑆</m:t>
                        </m:r>
                      </m:e>
                      <m:sub>
                        <m:r>
                          <a:rPr lang="fr-FR" i="1">
                            <a:latin typeface="Cambria Math" panose="02040503050406030204" pitchFamily="18" charset="0"/>
                          </a:rPr>
                          <m:t>𝑖</m:t>
                        </m:r>
                      </m:sub>
                    </m:sSub>
                  </m:oMath>
                </a14:m>
                <a:r>
                  <a:rPr lang="fr-FR" dirty="0"/>
                  <a:t> et S.</a:t>
                </a:r>
                <a:endParaRPr lang="en-US" dirty="0"/>
              </a:p>
              <a:p>
                <a:r>
                  <a:rPr lang="fr-FR" dirty="0"/>
                  <a:t>Sélectionner les K instances proches à S suivant la distance minimale.</a:t>
                </a:r>
                <a:endParaRPr lang="en-US" dirty="0"/>
              </a:p>
              <a:p>
                <a:r>
                  <a:rPr lang="fr-FR" dirty="0"/>
                  <a:t>Calculer le nombre d’instances du sous-ensemble dans chaque classe (ou catégorie).</a:t>
                </a:r>
                <a:endParaRPr lang="en-US" dirty="0"/>
              </a:p>
              <a:p>
                <a:r>
                  <a:rPr lang="fr-FR" dirty="0"/>
                  <a:t>Assigner la classe majoritaire à l’instance S.</a:t>
                </a:r>
                <a:endParaRPr lang="en-US" dirty="0"/>
              </a:p>
              <a:p>
                <a:endParaRPr lang="fr-FR" dirty="0"/>
              </a:p>
              <a:p>
                <a:r>
                  <a:rPr lang="fr-FR" dirty="0"/>
                  <a:t> </a:t>
                </a:r>
              </a:p>
              <a:p>
                <a:endParaRPr lang="fr-FR" dirty="0"/>
              </a:p>
            </p:txBody>
          </p:sp>
        </mc:Choice>
        <mc:Fallback xmlns="">
          <p:sp>
            <p:nvSpPr>
              <p:cNvPr id="18" name="TextBox 17">
                <a:extLst>
                  <a:ext uri="{FF2B5EF4-FFF2-40B4-BE49-F238E27FC236}">
                    <a16:creationId xmlns:a16="http://schemas.microsoft.com/office/drawing/2014/main" id="{918361E7-E93E-4311-9661-9F041CCDCC53}"/>
                  </a:ext>
                </a:extLst>
              </p:cNvPr>
              <p:cNvSpPr txBox="1">
                <a:spLocks noRot="1" noChangeAspect="1" noMove="1" noResize="1" noEditPoints="1" noAdjustHandles="1" noChangeArrowheads="1" noChangeShapeType="1" noTextEdit="1"/>
              </p:cNvSpPr>
              <p:nvPr>
                <p:custDataLst>
                  <p:tags r:id="rId17"/>
                </p:custDataLst>
              </p:nvPr>
            </p:nvSpPr>
            <p:spPr>
              <a:xfrm>
                <a:off x="5759116" y="2831357"/>
                <a:ext cx="6343394" cy="3139321"/>
              </a:xfrm>
              <a:prstGeom prst="rect">
                <a:avLst/>
              </a:prstGeom>
              <a:blipFill>
                <a:blip r:embed="rId18"/>
                <a:stretch>
                  <a:fillRect l="-865" t="-971" r="-865"/>
                </a:stretch>
              </a:blipFill>
            </p:spPr>
            <p:txBody>
              <a:bodyPr/>
              <a:lstStyle/>
              <a:p>
                <a:r>
                  <a:rPr lang="fr-FR">
                    <a:noFill/>
                  </a:rPr>
                  <a:t> </a:t>
                </a:r>
              </a:p>
            </p:txBody>
          </p:sp>
        </mc:Fallback>
      </mc:AlternateContent>
      <p:sp>
        <p:nvSpPr>
          <p:cNvPr id="19" name="TextBox 18">
            <a:extLst>
              <a:ext uri="{FF2B5EF4-FFF2-40B4-BE49-F238E27FC236}">
                <a16:creationId xmlns:a16="http://schemas.microsoft.com/office/drawing/2014/main" id="{8763639D-4853-4DF1-BAB6-CADBCFF12FDD}"/>
              </a:ext>
            </a:extLst>
          </p:cNvPr>
          <p:cNvSpPr txBox="1"/>
          <p:nvPr>
            <p:custDataLst>
              <p:tags r:id="rId12"/>
            </p:custDataLst>
          </p:nvPr>
        </p:nvSpPr>
        <p:spPr>
          <a:xfrm>
            <a:off x="759767" y="1428946"/>
            <a:ext cx="8091505" cy="923330"/>
          </a:xfrm>
          <a:prstGeom prst="rect">
            <a:avLst/>
          </a:prstGeom>
          <a:noFill/>
        </p:spPr>
        <p:txBody>
          <a:bodyPr wrap="square">
            <a:spAutoFit/>
          </a:bodyPr>
          <a:lstStyle/>
          <a:p>
            <a:pPr marR="0" lvl="1" rtl="0">
              <a:spcBef>
                <a:spcPts val="600"/>
              </a:spcBef>
              <a:spcAft>
                <a:spcPts val="0"/>
              </a:spcAft>
            </a:pPr>
            <a:r>
              <a:rPr lang="fr-FR" sz="1800" b="1" i="1" noProof="1">
                <a:effectLst>
                  <a:outerShdw blurRad="38100" dist="38100" dir="2700000" algn="tl">
                    <a:srgbClr val="000000">
                      <a:alpha val="43137"/>
                    </a:srgbClr>
                  </a:outerShdw>
                </a:effectLst>
                <a:latin typeface="Bookman Old Style (Headings)"/>
              </a:rPr>
              <a:t>1.1. </a:t>
            </a:r>
            <a:r>
              <a:rPr lang="fr-FR" i="1" noProof="1">
                <a:effectLst>
                  <a:outerShdw blurRad="38100" dist="38100" dir="2700000" algn="tl">
                    <a:srgbClr val="000000">
                      <a:alpha val="43137"/>
                    </a:srgbClr>
                  </a:outerShdw>
                </a:effectLst>
                <a:latin typeface="Bookman Old Style (Headings)"/>
                <a:cs typeface="Times New Roman" panose="02020603050405020304" pitchFamily="18" charset="0"/>
              </a:rPr>
              <a:t>Principe</a:t>
            </a:r>
            <a:endParaRPr lang="fr-FR" sz="1800" noProof="1">
              <a:effectLst>
                <a:outerShdw blurRad="38100" dist="38100" dir="2700000" algn="tl">
                  <a:srgbClr val="000000">
                    <a:alpha val="43137"/>
                  </a:srgbClr>
                </a:outerShdw>
              </a:effectLst>
              <a:latin typeface="Bookman Old Style (Headings)"/>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20" name="Footer Placeholder 16">
            <a:extLst>
              <a:ext uri="{FF2B5EF4-FFF2-40B4-BE49-F238E27FC236}">
                <a16:creationId xmlns:a16="http://schemas.microsoft.com/office/drawing/2014/main" id="{F529C815-0BE5-4E2C-811D-6D7B9FEC6D27}"/>
              </a:ext>
            </a:extLst>
          </p:cNvPr>
          <p:cNvSpPr txBox="1">
            <a:spLocks/>
          </p:cNvSpPr>
          <p:nvPr>
            <p:custDataLst>
              <p:tags r:id="rId13"/>
            </p:custDataLst>
          </p:nvPr>
        </p:nvSpPr>
        <p:spPr>
          <a:xfrm>
            <a:off x="2326219" y="6446838"/>
            <a:ext cx="10186976"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 Es ce que l’algorithme KNN appartient à la catégorie des eagers learners </a:t>
            </a:r>
          </a:p>
        </p:txBody>
      </p:sp>
    </p:spTree>
    <p:extLst>
      <p:ext uri="{BB962C8B-B14F-4D97-AF65-F5344CB8AC3E}">
        <p14:creationId xmlns:p14="http://schemas.microsoft.com/office/powerpoint/2010/main" val="63147136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40</a:t>
            </a:fld>
            <a:endParaRPr lang="en-US" dirty="0"/>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2"/>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10DE6F2-238B-0700-424C-A164881CD4AF}"/>
                  </a:ext>
                </a:extLst>
              </p:cNvPr>
              <p:cNvSpPr txBox="1"/>
              <p:nvPr>
                <p:custDataLst>
                  <p:tags r:id="rId3"/>
                </p:custDataLst>
              </p:nvPr>
            </p:nvSpPr>
            <p:spPr>
              <a:xfrm>
                <a:off x="928914" y="2467430"/>
                <a:ext cx="10334171" cy="1107996"/>
              </a:xfrm>
              <a:prstGeom prst="rect">
                <a:avLst/>
              </a:prstGeom>
              <a:noFill/>
            </p:spPr>
            <p:txBody>
              <a:bodyPr wrap="square" rtlCol="0">
                <a:spAutoFit/>
              </a:bodyPr>
              <a:lstStyle/>
              <a:p>
                <a:r>
                  <a:rPr lang="fr-FR" sz="2200" dirty="0">
                    <a:latin typeface="Times New Roman" panose="02020603050405020304" pitchFamily="18" charset="0"/>
                    <a:cs typeface="Times New Roman" panose="02020603050405020304" pitchFamily="18" charset="0"/>
                  </a:rPr>
                  <a:t>Il existe d’autres méthodes d’optimisation (à implémenter dans le TP) : </a:t>
                </a:r>
                <a:r>
                  <a:rPr lang="fr-FR" sz="2200" dirty="0" err="1">
                    <a:latin typeface="Times New Roman" panose="02020603050405020304" pitchFamily="18" charset="0"/>
                    <a:cs typeface="Times New Roman" panose="02020603050405020304" pitchFamily="18" charset="0"/>
                  </a:rPr>
                  <a:t>Conjugate</a:t>
                </a:r>
                <a:r>
                  <a:rPr lang="fr-FR" sz="2200" dirty="0">
                    <a:latin typeface="Times New Roman" panose="02020603050405020304" pitchFamily="18" charset="0"/>
                    <a:cs typeface="Times New Roman" panose="02020603050405020304" pitchFamily="18" charset="0"/>
                  </a:rPr>
                  <a:t> gradient, BFGS, L-BFGS. Ces méthodes permettent de prédire les paramètres </a:t>
                </a:r>
                <a14:m>
                  <m:oMath xmlns:m="http://schemas.openxmlformats.org/officeDocument/2006/math">
                    <m:r>
                      <a:rPr lang="fr-FR" sz="2200" b="0" i="1" noProof="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𝜃</m:t>
                    </m:r>
                  </m:oMath>
                </a14:m>
                <a:r>
                  <a:rPr lang="fr-FR" sz="2200" noProof="1">
                    <a:latin typeface="Times New Roman" panose="02020603050405020304" pitchFamily="18" charset="0"/>
                    <a:cs typeface="Times New Roman" panose="02020603050405020304" pitchFamily="18" charset="0"/>
                  </a:rPr>
                  <a:t>. </a:t>
                </a:r>
                <a:r>
                  <a:rPr lang="fr-FR" sz="2200" dirty="0">
                    <a:latin typeface="Times New Roman" panose="02020603050405020304" pitchFamily="18" charset="0"/>
                    <a:cs typeface="Times New Roman" panose="02020603050405020304" pitchFamily="18" charset="0"/>
                  </a:rPr>
                  <a:t> Leur avantage c’est le choix automatique du taux d’apprentissage et leur convergence rapide.</a:t>
                </a:r>
              </a:p>
            </p:txBody>
          </p:sp>
        </mc:Choice>
        <mc:Fallback xmlns="">
          <p:sp>
            <p:nvSpPr>
              <p:cNvPr id="2" name="TextBox 1">
                <a:extLst>
                  <a:ext uri="{FF2B5EF4-FFF2-40B4-BE49-F238E27FC236}">
                    <a16:creationId xmlns:a16="http://schemas.microsoft.com/office/drawing/2014/main" id="{610DE6F2-238B-0700-424C-A164881CD4AF}"/>
                  </a:ext>
                </a:extLst>
              </p:cNvPr>
              <p:cNvSpPr txBox="1">
                <a:spLocks noRot="1" noChangeAspect="1" noMove="1" noResize="1" noEditPoints="1" noAdjustHandles="1" noChangeArrowheads="1" noChangeShapeType="1" noTextEdit="1"/>
              </p:cNvSpPr>
              <p:nvPr/>
            </p:nvSpPr>
            <p:spPr>
              <a:xfrm>
                <a:off x="928914" y="2467430"/>
                <a:ext cx="10334171" cy="1107996"/>
              </a:xfrm>
              <a:prstGeom prst="rect">
                <a:avLst/>
              </a:prstGeom>
              <a:blipFill>
                <a:blip r:embed="rId9"/>
                <a:stretch>
                  <a:fillRect l="-767" t="-3846" b="-9890"/>
                </a:stretch>
              </a:blipFill>
            </p:spPr>
            <p:txBody>
              <a:bodyPr/>
              <a:lstStyle/>
              <a:p>
                <a:r>
                  <a:rPr lang="fr-FR">
                    <a:noFill/>
                  </a:rPr>
                  <a:t> </a:t>
                </a:r>
              </a:p>
            </p:txBody>
          </p:sp>
        </mc:Fallback>
      </mc:AlternateContent>
      <p:sp>
        <p:nvSpPr>
          <p:cNvPr id="6" name="Title 1">
            <a:extLst>
              <a:ext uri="{FF2B5EF4-FFF2-40B4-BE49-F238E27FC236}">
                <a16:creationId xmlns:a16="http://schemas.microsoft.com/office/drawing/2014/main" id="{E995B006-A126-7ACA-F663-C7AAA1301EF6}"/>
              </a:ext>
            </a:extLst>
          </p:cNvPr>
          <p:cNvSpPr txBox="1">
            <a:spLocks/>
          </p:cNvSpPr>
          <p:nvPr>
            <p:custDataLst>
              <p:tags r:id="rId4"/>
            </p:custDataLst>
          </p:nvPr>
        </p:nvSpPr>
        <p:spPr>
          <a:xfrm>
            <a:off x="1066800" y="68240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4.La régression logistique</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b="1" dirty="0">
              <a:latin typeface="Bookman Old Style (Headings)"/>
            </a:endParaRPr>
          </a:p>
        </p:txBody>
      </p:sp>
      <p:sp>
        <p:nvSpPr>
          <p:cNvPr id="3" name="Footer Placeholder 2">
            <a:extLst>
              <a:ext uri="{FF2B5EF4-FFF2-40B4-BE49-F238E27FC236}">
                <a16:creationId xmlns:a16="http://schemas.microsoft.com/office/drawing/2014/main" id="{956BBE98-ACCC-260D-2C97-73567A836616}"/>
              </a:ext>
            </a:extLst>
          </p:cNvPr>
          <p:cNvSpPr>
            <a:spLocks noGrp="1"/>
          </p:cNvSpPr>
          <p:nvPr>
            <p:ph type="ftr" sz="quarter" idx="11"/>
            <p:custDataLst>
              <p:tags r:id="rId5"/>
            </p:custDataLst>
          </p:nvPr>
        </p:nvSpPr>
        <p:spPr/>
        <p:txBody>
          <a:bodyPr/>
          <a:lstStyle/>
          <a:p>
            <a:r>
              <a:rPr lang="en-US"/>
              <a:t>DR n. DIF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FF01471-F2DA-F293-2936-659852667D49}"/>
                  </a:ext>
                </a:extLst>
              </p:cNvPr>
              <p:cNvSpPr txBox="1"/>
              <p:nvPr>
                <p:custDataLst>
                  <p:tags r:id="rId6"/>
                </p:custDataLst>
              </p:nvPr>
            </p:nvSpPr>
            <p:spPr>
              <a:xfrm>
                <a:off x="719594" y="1430394"/>
                <a:ext cx="8091505" cy="923330"/>
              </a:xfrm>
              <a:prstGeom prst="rect">
                <a:avLst/>
              </a:prstGeom>
              <a:noFill/>
            </p:spPr>
            <p:txBody>
              <a:bodyPr wrap="square">
                <a:spAutoFit/>
              </a:bodyPr>
              <a:lstStyle/>
              <a:p>
                <a:pPr marR="0" lvl="1" rtl="0">
                  <a:spcBef>
                    <a:spcPts val="600"/>
                  </a:spcBef>
                  <a:spcAft>
                    <a:spcPts val="0"/>
                  </a:spcAft>
                </a:pPr>
                <a:r>
                  <a:rPr lang="fr-FR" b="1" i="1" noProof="1">
                    <a:effectLst>
                      <a:outerShdw blurRad="38100" dist="38100" dir="2700000" algn="tl">
                        <a:srgbClr val="000000">
                          <a:alpha val="43137"/>
                        </a:srgbClr>
                      </a:outerShdw>
                    </a:effectLst>
                  </a:rPr>
                  <a:t>4.3-</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latin typeface="Franklin Gothic Book (Body)"/>
                    <a:cs typeface="Times New Roman" panose="02020603050405020304" pitchFamily="18" charset="0"/>
                  </a:rPr>
                  <a:t>Comment prédire les pram</a:t>
                </a:r>
                <a:r>
                  <a:rPr lang="fr-FR" b="1" i="1" noProof="1">
                    <a:effectLst>
                      <a:outerShdw blurRad="38100" dist="38100" dir="2700000" algn="tl">
                        <a:srgbClr val="000000">
                          <a:alpha val="43137"/>
                        </a:srgbClr>
                      </a:outerShdw>
                    </a:effectLst>
                    <a:latin typeface="Franklin Gothic Book (Body)"/>
                    <a:cs typeface="Times New Roman" panose="02020603050405020304" pitchFamily="18" charset="0"/>
                  </a:rPr>
                  <a:t>ètres </a:t>
                </a:r>
                <a14:m>
                  <m:oMath xmlns:m="http://schemas.openxmlformats.org/officeDocument/2006/math">
                    <m:r>
                      <a:rPr lang="fr-FR" b="1" i="1" noProof="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𝜽</m:t>
                    </m:r>
                    <m:r>
                      <a:rPr lang="en-US" b="1" i="1" noProof="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fr-FR" sz="1800" b="1" noProof="1">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Choice>
        <mc:Fallback xmlns="">
          <p:sp>
            <p:nvSpPr>
              <p:cNvPr id="5" name="TextBox 4">
                <a:extLst>
                  <a:ext uri="{FF2B5EF4-FFF2-40B4-BE49-F238E27FC236}">
                    <a16:creationId xmlns:a16="http://schemas.microsoft.com/office/drawing/2014/main" id="{9FF01471-F2DA-F293-2936-659852667D49}"/>
                  </a:ext>
                </a:extLst>
              </p:cNvPr>
              <p:cNvSpPr txBox="1">
                <a:spLocks noRot="1" noChangeAspect="1" noMove="1" noResize="1" noEditPoints="1" noAdjustHandles="1" noChangeArrowheads="1" noChangeShapeType="1" noTextEdit="1"/>
              </p:cNvSpPr>
              <p:nvPr>
                <p:custDataLst>
                  <p:tags r:id="rId10"/>
                </p:custDataLst>
              </p:nvPr>
            </p:nvSpPr>
            <p:spPr>
              <a:xfrm>
                <a:off x="719594" y="1430394"/>
                <a:ext cx="8091505" cy="923330"/>
              </a:xfrm>
              <a:prstGeom prst="rect">
                <a:avLst/>
              </a:prstGeom>
              <a:blipFill>
                <a:blip r:embed="rId11"/>
                <a:stretch>
                  <a:fillRect t="-5298"/>
                </a:stretch>
              </a:blipFill>
            </p:spPr>
            <p:txBody>
              <a:bodyPr/>
              <a:lstStyle/>
              <a:p>
                <a:r>
                  <a:rPr lang="fr-FR">
                    <a:noFill/>
                  </a:rPr>
                  <a:t> </a:t>
                </a:r>
              </a:p>
            </p:txBody>
          </p:sp>
        </mc:Fallback>
      </mc:AlternateContent>
    </p:spTree>
    <p:extLst>
      <p:ext uri="{BB962C8B-B14F-4D97-AF65-F5344CB8AC3E}">
        <p14:creationId xmlns:p14="http://schemas.microsoft.com/office/powerpoint/2010/main" val="361987205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41</a:t>
            </a:fld>
            <a:endParaRPr lang="en-US" dirty="0"/>
          </a:p>
        </p:txBody>
      </p:sp>
      <p:sp>
        <p:nvSpPr>
          <p:cNvPr id="19" name="TextBox 18">
            <a:extLst>
              <a:ext uri="{FF2B5EF4-FFF2-40B4-BE49-F238E27FC236}">
                <a16:creationId xmlns:a16="http://schemas.microsoft.com/office/drawing/2014/main" id="{8763639D-4853-4DF1-BAB6-CADBCFF12FDD}"/>
              </a:ext>
            </a:extLst>
          </p:cNvPr>
          <p:cNvSpPr txBox="1"/>
          <p:nvPr>
            <p:custDataLst>
              <p:tags r:id="rId2"/>
            </p:custDataLst>
          </p:nvPr>
        </p:nvSpPr>
        <p:spPr>
          <a:xfrm>
            <a:off x="719594" y="1430394"/>
            <a:ext cx="8091505" cy="923330"/>
          </a:xfrm>
          <a:prstGeom prst="rect">
            <a:avLst/>
          </a:prstGeom>
          <a:noFill/>
        </p:spPr>
        <p:txBody>
          <a:bodyPr wrap="square">
            <a:spAutoFit/>
          </a:bodyPr>
          <a:lstStyle/>
          <a:p>
            <a:pPr marR="0" lvl="1" rtl="0">
              <a:spcBef>
                <a:spcPts val="600"/>
              </a:spcBef>
              <a:spcAft>
                <a:spcPts val="0"/>
              </a:spcAft>
            </a:pPr>
            <a:r>
              <a:rPr lang="fr-FR" sz="1800" b="1" i="1" noProof="1">
                <a:effectLst>
                  <a:outerShdw blurRad="38100" dist="38100" dir="2700000" algn="tl">
                    <a:srgbClr val="000000">
                      <a:alpha val="43137"/>
                    </a:srgbClr>
                  </a:outerShdw>
                </a:effectLst>
                <a:latin typeface="Franklin Gothic Book (Body)"/>
                <a:cs typeface="Times New Roman" panose="02020603050405020304" pitchFamily="18" charset="0"/>
              </a:rPr>
              <a:t>4.3-Régression logisitique pour un probléme multi-class</a:t>
            </a:r>
            <a:endParaRPr lang="fr-FR" sz="1800" b="1" noProof="1">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F127869-AE3C-BD07-110B-41B326018059}"/>
              </a:ext>
            </a:extLst>
          </p:cNvPr>
          <p:cNvSpPr txBox="1"/>
          <p:nvPr>
            <p:custDataLst>
              <p:tags r:id="rId4"/>
            </p:custDataLst>
          </p:nvPr>
        </p:nvSpPr>
        <p:spPr>
          <a:xfrm>
            <a:off x="1285336" y="2536166"/>
            <a:ext cx="6081622" cy="1384995"/>
          </a:xfrm>
          <a:prstGeom prst="rect">
            <a:avLst/>
          </a:prstGeom>
          <a:noFill/>
        </p:spPr>
        <p:txBody>
          <a:bodyPr wrap="square" rtlCol="0">
            <a:spAutoFit/>
          </a:bodyPr>
          <a:lstStyle/>
          <a:p>
            <a:r>
              <a:rPr lang="fr-FR" sz="2800" b="1" dirty="0"/>
              <a:t>Exemple</a:t>
            </a:r>
            <a:r>
              <a:rPr lang="fr-FR" sz="2800" dirty="0"/>
              <a:t> : classification des radios pulmonaires (X-ray) en : covid-19, normal, non covid-19 </a:t>
            </a:r>
            <a:r>
              <a:rPr lang="fr-FR" sz="2800" dirty="0" err="1"/>
              <a:t>plumonary</a:t>
            </a:r>
            <a:r>
              <a:rPr lang="fr-FR" sz="2800" dirty="0"/>
              <a:t> </a:t>
            </a:r>
          </a:p>
        </p:txBody>
      </p:sp>
      <p:pic>
        <p:nvPicPr>
          <p:cNvPr id="8" name="Picture 7">
            <a:extLst>
              <a:ext uri="{FF2B5EF4-FFF2-40B4-BE49-F238E27FC236}">
                <a16:creationId xmlns:a16="http://schemas.microsoft.com/office/drawing/2014/main" id="{392CEEAC-7BAD-2065-4CAF-4D62036B6FDE}"/>
              </a:ext>
            </a:extLst>
          </p:cNvPr>
          <p:cNvPicPr>
            <a:picLocks noChangeAspect="1"/>
          </p:cNvPicPr>
          <p:nvPr>
            <p:custDataLst>
              <p:tags r:id="rId5"/>
            </p:custDataLst>
          </p:nvPr>
        </p:nvPicPr>
        <p:blipFill>
          <a:blip r:embed="rId10"/>
          <a:stretch>
            <a:fillRect/>
          </a:stretch>
        </p:blipFill>
        <p:spPr>
          <a:xfrm>
            <a:off x="6807200" y="2262695"/>
            <a:ext cx="4099464" cy="3235697"/>
          </a:xfrm>
          <a:prstGeom prst="rect">
            <a:avLst/>
          </a:prstGeom>
        </p:spPr>
      </p:pic>
      <p:sp>
        <p:nvSpPr>
          <p:cNvPr id="9" name="Title 1">
            <a:extLst>
              <a:ext uri="{FF2B5EF4-FFF2-40B4-BE49-F238E27FC236}">
                <a16:creationId xmlns:a16="http://schemas.microsoft.com/office/drawing/2014/main" id="{98476E32-5B37-456A-2EB5-1F433339BA41}"/>
              </a:ext>
            </a:extLst>
          </p:cNvPr>
          <p:cNvSpPr txBox="1">
            <a:spLocks/>
          </p:cNvSpPr>
          <p:nvPr>
            <p:custDataLst>
              <p:tags r:id="rId6"/>
            </p:custDataLst>
          </p:nvPr>
        </p:nvSpPr>
        <p:spPr>
          <a:xfrm>
            <a:off x="1066800" y="68240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4.La régression logistique</a:t>
            </a:r>
            <a:endParaRPr lang="fr-FR" sz="3200" b="1" dirty="0">
              <a:latin typeface="Bookman Old Style (Headings)"/>
            </a:endParaRPr>
          </a:p>
        </p:txBody>
      </p:sp>
      <p:sp>
        <p:nvSpPr>
          <p:cNvPr id="2" name="Footer Placeholder 1">
            <a:extLst>
              <a:ext uri="{FF2B5EF4-FFF2-40B4-BE49-F238E27FC236}">
                <a16:creationId xmlns:a16="http://schemas.microsoft.com/office/drawing/2014/main" id="{91DE9763-0C05-3DEF-6F15-5921916CF557}"/>
              </a:ext>
            </a:extLst>
          </p:cNvPr>
          <p:cNvSpPr>
            <a:spLocks noGrp="1"/>
          </p:cNvSpPr>
          <p:nvPr>
            <p:ph type="ftr" sz="quarter" idx="11"/>
            <p:custDataLst>
              <p:tags r:id="rId7"/>
            </p:custDataLst>
          </p:nvPr>
        </p:nvSpPr>
        <p:spPr/>
        <p:txBody>
          <a:bodyPr/>
          <a:lstStyle/>
          <a:p>
            <a:r>
              <a:rPr lang="en-US"/>
              <a:t>DR n. DIF </a:t>
            </a:r>
            <a:endParaRPr lang="en-US" dirty="0"/>
          </a:p>
        </p:txBody>
      </p:sp>
    </p:spTree>
    <p:extLst>
      <p:ext uri="{BB962C8B-B14F-4D97-AF65-F5344CB8AC3E}">
        <p14:creationId xmlns:p14="http://schemas.microsoft.com/office/powerpoint/2010/main" val="634571513"/>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42</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705700"/>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4.La régression logistique</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b="1" dirty="0">
              <a:latin typeface="Bookman Old Style (Headings)"/>
            </a:endParaRPr>
          </a:p>
        </p:txBody>
      </p:sp>
      <p:sp>
        <p:nvSpPr>
          <p:cNvPr id="19" name="TextBox 18">
            <a:extLst>
              <a:ext uri="{FF2B5EF4-FFF2-40B4-BE49-F238E27FC236}">
                <a16:creationId xmlns:a16="http://schemas.microsoft.com/office/drawing/2014/main" id="{8763639D-4853-4DF1-BAB6-CADBCFF12FDD}"/>
              </a:ext>
            </a:extLst>
          </p:cNvPr>
          <p:cNvSpPr txBox="1"/>
          <p:nvPr>
            <p:custDataLst>
              <p:tags r:id="rId3"/>
            </p:custDataLst>
          </p:nvPr>
        </p:nvSpPr>
        <p:spPr>
          <a:xfrm>
            <a:off x="719594" y="1430394"/>
            <a:ext cx="8091505" cy="923330"/>
          </a:xfrm>
          <a:prstGeom prst="rect">
            <a:avLst/>
          </a:prstGeom>
          <a:noFill/>
        </p:spPr>
        <p:txBody>
          <a:bodyPr wrap="square">
            <a:spAutoFit/>
          </a:bodyPr>
          <a:lstStyle/>
          <a:p>
            <a:pPr marR="0" lvl="1" rtl="0">
              <a:spcBef>
                <a:spcPts val="600"/>
              </a:spcBef>
              <a:spcAft>
                <a:spcPts val="0"/>
              </a:spcAft>
            </a:pPr>
            <a:r>
              <a:rPr lang="fr-FR" b="1" i="1" noProof="1">
                <a:effectLst>
                  <a:outerShdw blurRad="38100" dist="38100" dir="2700000" algn="tl">
                    <a:srgbClr val="000000">
                      <a:alpha val="43137"/>
                    </a:srgbClr>
                  </a:outerShdw>
                </a:effectLst>
                <a:latin typeface="Franklin Gothic Book (Body)"/>
                <a:cs typeface="Times New Roman" panose="02020603050405020304" pitchFamily="18" charset="0"/>
              </a:rPr>
              <a:t>4.4</a:t>
            </a:r>
            <a:r>
              <a:rPr lang="fr-FR" sz="1800" b="1" i="1" noProof="1">
                <a:effectLst>
                  <a:outerShdw blurRad="38100" dist="38100" dir="2700000" algn="tl">
                    <a:srgbClr val="000000">
                      <a:alpha val="43137"/>
                    </a:srgbClr>
                  </a:outerShdw>
                </a:effectLst>
                <a:latin typeface="Franklin Gothic Book (Body)"/>
                <a:cs typeface="Times New Roman" panose="02020603050405020304" pitchFamily="18" charset="0"/>
              </a:rPr>
              <a:t>-Régression linéaire pour un probléme multi class</a:t>
            </a:r>
            <a:endParaRPr lang="fr-FR" sz="1800" b="1" noProof="1">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4"/>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Object 5">
            <a:extLst>
              <a:ext uri="{FF2B5EF4-FFF2-40B4-BE49-F238E27FC236}">
                <a16:creationId xmlns:a16="http://schemas.microsoft.com/office/drawing/2014/main" id="{D17B38E6-8870-2C98-76E8-264266F323A6}"/>
              </a:ext>
            </a:extLst>
          </p:cNvPr>
          <p:cNvGraphicFramePr>
            <a:graphicFrameLocks noChangeAspect="1"/>
          </p:cNvGraphicFramePr>
          <p:nvPr>
            <p:custDataLst>
              <p:tags r:id="rId5"/>
            </p:custDataLst>
            <p:extLst>
              <p:ext uri="{D42A27DB-BD31-4B8C-83A1-F6EECF244321}">
                <p14:modId xmlns:p14="http://schemas.microsoft.com/office/powerpoint/2010/main" val="841524186"/>
              </p:ext>
            </p:extLst>
          </p:nvPr>
        </p:nvGraphicFramePr>
        <p:xfrm>
          <a:off x="917847" y="2126082"/>
          <a:ext cx="5882019" cy="3731253"/>
        </p:xfrm>
        <a:graphic>
          <a:graphicData uri="http://schemas.openxmlformats.org/presentationml/2006/ole">
            <mc:AlternateContent xmlns:mc="http://schemas.openxmlformats.org/markup-compatibility/2006">
              <mc:Choice xmlns:v="urn:schemas-microsoft-com:vml" Requires="v">
                <p:oleObj name="Bitmap Image" r:id="rId11" imgW="6877080" imgH="4362480" progId="Paint.Picture.1">
                  <p:embed/>
                </p:oleObj>
              </mc:Choice>
              <mc:Fallback>
                <p:oleObj name="Bitmap Image" r:id="rId11" imgW="6877080" imgH="4362480" progId="Paint.Picture.1">
                  <p:embed/>
                  <p:pic>
                    <p:nvPicPr>
                      <p:cNvPr id="6" name="Object 5">
                        <a:extLst>
                          <a:ext uri="{FF2B5EF4-FFF2-40B4-BE49-F238E27FC236}">
                            <a16:creationId xmlns:a16="http://schemas.microsoft.com/office/drawing/2014/main" id="{D17B38E6-8870-2C98-76E8-264266F323A6}"/>
                          </a:ext>
                        </a:extLst>
                      </p:cNvPr>
                      <p:cNvPicPr/>
                      <p:nvPr/>
                    </p:nvPicPr>
                    <p:blipFill>
                      <a:blip r:embed="rId12"/>
                      <a:stretch>
                        <a:fillRect/>
                      </a:stretch>
                    </p:blipFill>
                    <p:spPr>
                      <a:xfrm>
                        <a:off x="917847" y="2126082"/>
                        <a:ext cx="5882019" cy="3731253"/>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1A61716-C68F-348E-0F10-192BED105F5D}"/>
              </a:ext>
            </a:extLst>
          </p:cNvPr>
          <p:cNvSpPr txBox="1"/>
          <p:nvPr>
            <p:custDataLst>
              <p:tags r:id="rId6"/>
            </p:custDataLst>
          </p:nvPr>
        </p:nvSpPr>
        <p:spPr>
          <a:xfrm>
            <a:off x="1544128" y="5124091"/>
            <a:ext cx="1570008" cy="369332"/>
          </a:xfrm>
          <a:prstGeom prst="rect">
            <a:avLst/>
          </a:prstGeom>
          <a:noFill/>
        </p:spPr>
        <p:txBody>
          <a:bodyPr wrap="square" rtlCol="0">
            <a:spAutoFit/>
          </a:bodyPr>
          <a:lstStyle/>
          <a:p>
            <a:r>
              <a:rPr lang="fr-FR" dirty="0"/>
              <a:t>One-vs-</a:t>
            </a:r>
            <a:r>
              <a:rPr lang="fr-FR" dirty="0" err="1"/>
              <a:t>rest</a:t>
            </a:r>
            <a:endParaRPr lang="fr-FR"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F87815E-34DD-3955-588B-21A62116BBB4}"/>
                  </a:ext>
                </a:extLst>
              </p:cNvPr>
              <p:cNvSpPr txBox="1"/>
              <p:nvPr>
                <p:custDataLst>
                  <p:tags r:id="rId7"/>
                </p:custDataLst>
              </p:nvPr>
            </p:nvSpPr>
            <p:spPr>
              <a:xfrm>
                <a:off x="7410091" y="2898475"/>
                <a:ext cx="4363501" cy="1235466"/>
              </a:xfrm>
              <a:prstGeom prst="rect">
                <a:avLst/>
              </a:prstGeom>
              <a:noFill/>
            </p:spPr>
            <p:txBody>
              <a:bodyPr wrap="square" rtlCol="0">
                <a:spAutoFit/>
              </a:bodyPr>
              <a:lstStyle/>
              <a:p>
                <a:r>
                  <a:rPr lang="fr-FR" dirty="0"/>
                  <a:t>Générer 3 classificateurs binaires, ensuite choisir la classe i qui maximise :</a:t>
                </a:r>
              </a:p>
              <a:p>
                <a:r>
                  <a:rPr lang="fr-FR" dirty="0"/>
                  <a:t>	</a:t>
                </a:r>
                <a14:m>
                  <m:oMath xmlns:m="http://schemas.openxmlformats.org/officeDocument/2006/math">
                    <m:func>
                      <m:funcPr>
                        <m:ctrlPr>
                          <a:rPr lang="fr-FR" i="1" smtClean="0">
                            <a:latin typeface="Cambria Math" panose="02040503050406030204" pitchFamily="18" charset="0"/>
                          </a:rPr>
                        </m:ctrlPr>
                      </m:funcPr>
                      <m:fName>
                        <m:limLow>
                          <m:limLowPr>
                            <m:ctrlPr>
                              <a:rPr lang="fr-FR" i="1" smtClean="0">
                                <a:latin typeface="Cambria Math" panose="02040503050406030204" pitchFamily="18" charset="0"/>
                              </a:rPr>
                            </m:ctrlPr>
                          </m:limLowPr>
                          <m:e>
                            <m:r>
                              <m:rPr>
                                <m:sty m:val="p"/>
                              </m:rPr>
                              <a:rPr lang="fr-FR" i="0" smtClean="0">
                                <a:latin typeface="Cambria Math" panose="02040503050406030204" pitchFamily="18" charset="0"/>
                              </a:rPr>
                              <m:t>max</m:t>
                            </m:r>
                          </m:e>
                          <m:lim>
                            <m:r>
                              <a:rPr lang="en-US" b="0" i="1" smtClean="0">
                                <a:latin typeface="Cambria Math" panose="02040503050406030204" pitchFamily="18" charset="0"/>
                              </a:rPr>
                              <m:t>𝑖</m:t>
                            </m:r>
                          </m:lim>
                        </m:limLow>
                      </m:fName>
                      <m:e>
                        <m:sSup>
                          <m:sSupPr>
                            <m:ctrlPr>
                              <a:rPr lang="fr-FR"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func>
                  </m:oMath>
                </a14:m>
                <a:r>
                  <a:rPr lang="fr-FR" dirty="0"/>
                  <a:t>(x), où:</a:t>
                </a:r>
              </a:p>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rPr>
                          </m:ctrlPr>
                        </m:sSupPr>
                        <m:e>
                          <m:r>
                            <a:rPr lang="en-US" b="0" i="1" smtClean="0">
                              <a:latin typeface="Cambria Math" panose="02040503050406030204" pitchFamily="18" charset="0"/>
                            </a:rPr>
                            <m:t>𝐹</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nor/>
                        </m:rPr>
                        <a:rPr lang="fr-FR" dirty="0"/>
                        <m:t> </m:t>
                      </m:r>
                      <m:r>
                        <m:rPr>
                          <m:nor/>
                        </m:rPr>
                        <a:rPr lang="fr-FR" dirty="0"/>
                        <m:t>P</m:t>
                      </m:r>
                      <m:r>
                        <m:rPr>
                          <m:nor/>
                        </m:rPr>
                        <a:rPr lang="fr-FR" dirty="0"/>
                        <m:t>(</m:t>
                      </m:r>
                      <m:r>
                        <m:rPr>
                          <m:nor/>
                        </m:rPr>
                        <a:rPr lang="fr-FR" dirty="0"/>
                        <m:t>y</m:t>
                      </m:r>
                      <m:r>
                        <m:rPr>
                          <m:nor/>
                        </m:rPr>
                        <a:rPr lang="fr-FR" dirty="0"/>
                        <m:t>=</m:t>
                      </m:r>
                      <m:r>
                        <m:rPr>
                          <m:nor/>
                        </m:rPr>
                        <a:rPr lang="fr-FR" dirty="0"/>
                        <m:t>i</m:t>
                      </m:r>
                      <m:r>
                        <m:rPr>
                          <m:nor/>
                        </m:rPr>
                        <a:rPr lang="fr-FR" dirty="0"/>
                        <m:t>|</m:t>
                      </m:r>
                      <m:r>
                        <m:rPr>
                          <m:nor/>
                        </m:rPr>
                        <a:rPr lang="fr-FR" dirty="0"/>
                        <m:t>x</m:t>
                      </m:r>
                      <m:r>
                        <m:rPr>
                          <m:nor/>
                        </m:rPr>
                        <a:rPr lang="en-US" b="0" i="0" dirty="0" smtClean="0"/>
                        <m:t>,</m:t>
                      </m:r>
                      <m:r>
                        <m:rPr>
                          <m:sty m:val="p"/>
                        </m:rPr>
                        <a:rPr lang="el-GR" b="0" i="1" dirty="0" smtClean="0">
                          <a:latin typeface="Cambria Math" panose="02040503050406030204" pitchFamily="18" charset="0"/>
                          <a:ea typeface="Cambria Math" panose="02040503050406030204" pitchFamily="18" charset="0"/>
                        </a:rPr>
                        <m:t>θ</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=1,2,3)</m:t>
                      </m:r>
                    </m:oMath>
                  </m:oMathPara>
                </a14:m>
                <a:endParaRPr lang="fr-FR" dirty="0"/>
              </a:p>
            </p:txBody>
          </p:sp>
        </mc:Choice>
        <mc:Fallback xmlns="">
          <p:sp>
            <p:nvSpPr>
              <p:cNvPr id="10" name="TextBox 9">
                <a:extLst>
                  <a:ext uri="{FF2B5EF4-FFF2-40B4-BE49-F238E27FC236}">
                    <a16:creationId xmlns:a16="http://schemas.microsoft.com/office/drawing/2014/main" id="{EF87815E-34DD-3955-588B-21A62116BBB4}"/>
                  </a:ext>
                </a:extLst>
              </p:cNvPr>
              <p:cNvSpPr txBox="1">
                <a:spLocks noRot="1" noChangeAspect="1" noMove="1" noResize="1" noEditPoints="1" noAdjustHandles="1" noChangeArrowheads="1" noChangeShapeType="1" noTextEdit="1"/>
              </p:cNvSpPr>
              <p:nvPr/>
            </p:nvSpPr>
            <p:spPr>
              <a:xfrm>
                <a:off x="7410091" y="2898475"/>
                <a:ext cx="4363501" cy="1235466"/>
              </a:xfrm>
              <a:prstGeom prst="rect">
                <a:avLst/>
              </a:prstGeom>
              <a:blipFill>
                <a:blip r:embed="rId13"/>
                <a:stretch>
                  <a:fillRect l="-1259" t="-2463" b="-3448"/>
                </a:stretch>
              </a:blipFill>
            </p:spPr>
            <p:txBody>
              <a:bodyPr/>
              <a:lstStyle/>
              <a:p>
                <a:r>
                  <a:rPr lang="fr-FR">
                    <a:noFill/>
                  </a:rPr>
                  <a:t> </a:t>
                </a:r>
              </a:p>
            </p:txBody>
          </p:sp>
        </mc:Fallback>
      </mc:AlternateContent>
      <p:sp>
        <p:nvSpPr>
          <p:cNvPr id="2" name="Footer Placeholder 1">
            <a:extLst>
              <a:ext uri="{FF2B5EF4-FFF2-40B4-BE49-F238E27FC236}">
                <a16:creationId xmlns:a16="http://schemas.microsoft.com/office/drawing/2014/main" id="{80BFC118-CAC3-516D-C554-AEBB86DD0A7A}"/>
              </a:ext>
            </a:extLst>
          </p:cNvPr>
          <p:cNvSpPr>
            <a:spLocks noGrp="1"/>
          </p:cNvSpPr>
          <p:nvPr>
            <p:ph type="ftr" sz="quarter" idx="11"/>
            <p:custDataLst>
              <p:tags r:id="rId8"/>
            </p:custDataLst>
          </p:nvPr>
        </p:nvSpPr>
        <p:spPr/>
        <p:txBody>
          <a:bodyPr/>
          <a:lstStyle/>
          <a:p>
            <a:r>
              <a:rPr lang="en-US"/>
              <a:t>DR n. DIF </a:t>
            </a:r>
            <a:endParaRPr lang="en-US" dirty="0"/>
          </a:p>
        </p:txBody>
      </p:sp>
    </p:spTree>
    <p:extLst>
      <p:ext uri="{BB962C8B-B14F-4D97-AF65-F5344CB8AC3E}">
        <p14:creationId xmlns:p14="http://schemas.microsoft.com/office/powerpoint/2010/main" val="177604646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43</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817843"/>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 </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DF56703-ADAE-AB6A-D0D3-CF55786F02B1}"/>
                  </a:ext>
                </a:extLst>
              </p:cNvPr>
              <p:cNvSpPr txBox="1"/>
              <p:nvPr>
                <p:custDataLst>
                  <p:tags r:id="rId4"/>
                </p:custDataLst>
              </p:nvPr>
            </p:nvSpPr>
            <p:spPr>
              <a:xfrm>
                <a:off x="1870886" y="2267230"/>
                <a:ext cx="7200378" cy="3875933"/>
              </a:xfrm>
              <a:custGeom>
                <a:avLst/>
                <a:gdLst>
                  <a:gd name="connsiteX0" fmla="*/ 0 w 5217072"/>
                  <a:gd name="connsiteY0" fmla="*/ 0 h 4253472"/>
                  <a:gd name="connsiteX1" fmla="*/ 423163 w 5217072"/>
                  <a:gd name="connsiteY1" fmla="*/ 0 h 4253472"/>
                  <a:gd name="connsiteX2" fmla="*/ 1055008 w 5217072"/>
                  <a:gd name="connsiteY2" fmla="*/ 0 h 4253472"/>
                  <a:gd name="connsiteX3" fmla="*/ 1686853 w 5217072"/>
                  <a:gd name="connsiteY3" fmla="*/ 0 h 4253472"/>
                  <a:gd name="connsiteX4" fmla="*/ 2370869 w 5217072"/>
                  <a:gd name="connsiteY4" fmla="*/ 0 h 4253472"/>
                  <a:gd name="connsiteX5" fmla="*/ 2846203 w 5217072"/>
                  <a:gd name="connsiteY5" fmla="*/ 0 h 4253472"/>
                  <a:gd name="connsiteX6" fmla="*/ 3478048 w 5217072"/>
                  <a:gd name="connsiteY6" fmla="*/ 0 h 4253472"/>
                  <a:gd name="connsiteX7" fmla="*/ 4162064 w 5217072"/>
                  <a:gd name="connsiteY7" fmla="*/ 0 h 4253472"/>
                  <a:gd name="connsiteX8" fmla="*/ 4689568 w 5217072"/>
                  <a:gd name="connsiteY8" fmla="*/ 0 h 4253472"/>
                  <a:gd name="connsiteX9" fmla="*/ 5217072 w 5217072"/>
                  <a:gd name="connsiteY9" fmla="*/ 0 h 4253472"/>
                  <a:gd name="connsiteX10" fmla="*/ 5217072 w 5217072"/>
                  <a:gd name="connsiteY10" fmla="*/ 446615 h 4253472"/>
                  <a:gd name="connsiteX11" fmla="*/ 5217072 w 5217072"/>
                  <a:gd name="connsiteY11" fmla="*/ 978299 h 4253472"/>
                  <a:gd name="connsiteX12" fmla="*/ 5217072 w 5217072"/>
                  <a:gd name="connsiteY12" fmla="*/ 1552517 h 4253472"/>
                  <a:gd name="connsiteX13" fmla="*/ 5217072 w 5217072"/>
                  <a:gd name="connsiteY13" fmla="*/ 2084201 h 4253472"/>
                  <a:gd name="connsiteX14" fmla="*/ 5217072 w 5217072"/>
                  <a:gd name="connsiteY14" fmla="*/ 2573351 h 4253472"/>
                  <a:gd name="connsiteX15" fmla="*/ 5217072 w 5217072"/>
                  <a:gd name="connsiteY15" fmla="*/ 3190104 h 4253472"/>
                  <a:gd name="connsiteX16" fmla="*/ 5217072 w 5217072"/>
                  <a:gd name="connsiteY16" fmla="*/ 3594184 h 4253472"/>
                  <a:gd name="connsiteX17" fmla="*/ 5217072 w 5217072"/>
                  <a:gd name="connsiteY17" fmla="*/ 4253472 h 4253472"/>
                  <a:gd name="connsiteX18" fmla="*/ 4585227 w 5217072"/>
                  <a:gd name="connsiteY18" fmla="*/ 4253472 h 4253472"/>
                  <a:gd name="connsiteX19" fmla="*/ 3953381 w 5217072"/>
                  <a:gd name="connsiteY19" fmla="*/ 4253472 h 4253472"/>
                  <a:gd name="connsiteX20" fmla="*/ 3321536 w 5217072"/>
                  <a:gd name="connsiteY20" fmla="*/ 4253472 h 4253472"/>
                  <a:gd name="connsiteX21" fmla="*/ 2637520 w 5217072"/>
                  <a:gd name="connsiteY21" fmla="*/ 4253472 h 4253472"/>
                  <a:gd name="connsiteX22" fmla="*/ 2214357 w 5217072"/>
                  <a:gd name="connsiteY22" fmla="*/ 4253472 h 4253472"/>
                  <a:gd name="connsiteX23" fmla="*/ 1582512 w 5217072"/>
                  <a:gd name="connsiteY23" fmla="*/ 4253472 h 4253472"/>
                  <a:gd name="connsiteX24" fmla="*/ 898496 w 5217072"/>
                  <a:gd name="connsiteY24" fmla="*/ 4253472 h 4253472"/>
                  <a:gd name="connsiteX25" fmla="*/ 0 w 5217072"/>
                  <a:gd name="connsiteY25" fmla="*/ 4253472 h 4253472"/>
                  <a:gd name="connsiteX26" fmla="*/ 0 w 5217072"/>
                  <a:gd name="connsiteY26" fmla="*/ 3636719 h 4253472"/>
                  <a:gd name="connsiteX27" fmla="*/ 0 w 5217072"/>
                  <a:gd name="connsiteY27" fmla="*/ 3147569 h 4253472"/>
                  <a:gd name="connsiteX28" fmla="*/ 0 w 5217072"/>
                  <a:gd name="connsiteY28" fmla="*/ 2700955 h 4253472"/>
                  <a:gd name="connsiteX29" fmla="*/ 0 w 5217072"/>
                  <a:gd name="connsiteY29" fmla="*/ 2296875 h 4253472"/>
                  <a:gd name="connsiteX30" fmla="*/ 0 w 5217072"/>
                  <a:gd name="connsiteY30" fmla="*/ 1850260 h 4253472"/>
                  <a:gd name="connsiteX31" fmla="*/ 0 w 5217072"/>
                  <a:gd name="connsiteY31" fmla="*/ 1361111 h 4253472"/>
                  <a:gd name="connsiteX32" fmla="*/ 0 w 5217072"/>
                  <a:gd name="connsiteY32" fmla="*/ 871962 h 4253472"/>
                  <a:gd name="connsiteX33" fmla="*/ 0 w 5217072"/>
                  <a:gd name="connsiteY33" fmla="*/ 0 h 425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17072" h="4253472" fill="none" extrusionOk="0">
                    <a:moveTo>
                      <a:pt x="0" y="0"/>
                    </a:moveTo>
                    <a:cubicBezTo>
                      <a:pt x="168017" y="-39443"/>
                      <a:pt x="239175" y="15891"/>
                      <a:pt x="423163" y="0"/>
                    </a:cubicBezTo>
                    <a:cubicBezTo>
                      <a:pt x="607151" y="-15891"/>
                      <a:pt x="912677" y="28868"/>
                      <a:pt x="1055008" y="0"/>
                    </a:cubicBezTo>
                    <a:cubicBezTo>
                      <a:pt x="1197340" y="-28868"/>
                      <a:pt x="1406730" y="48114"/>
                      <a:pt x="1686853" y="0"/>
                    </a:cubicBezTo>
                    <a:cubicBezTo>
                      <a:pt x="1966976" y="-48114"/>
                      <a:pt x="2137859" y="56444"/>
                      <a:pt x="2370869" y="0"/>
                    </a:cubicBezTo>
                    <a:cubicBezTo>
                      <a:pt x="2603879" y="-56444"/>
                      <a:pt x="2688478" y="27742"/>
                      <a:pt x="2846203" y="0"/>
                    </a:cubicBezTo>
                    <a:cubicBezTo>
                      <a:pt x="3003928" y="-27742"/>
                      <a:pt x="3212726" y="33073"/>
                      <a:pt x="3478048" y="0"/>
                    </a:cubicBezTo>
                    <a:cubicBezTo>
                      <a:pt x="3743370" y="-33073"/>
                      <a:pt x="3952395" y="36311"/>
                      <a:pt x="4162064" y="0"/>
                    </a:cubicBezTo>
                    <a:cubicBezTo>
                      <a:pt x="4371733" y="-36311"/>
                      <a:pt x="4519215" y="46838"/>
                      <a:pt x="4689568" y="0"/>
                    </a:cubicBezTo>
                    <a:cubicBezTo>
                      <a:pt x="4859921" y="-46838"/>
                      <a:pt x="5084524" y="46829"/>
                      <a:pt x="5217072" y="0"/>
                    </a:cubicBezTo>
                    <a:cubicBezTo>
                      <a:pt x="5222668" y="103139"/>
                      <a:pt x="5204208" y="315559"/>
                      <a:pt x="5217072" y="446615"/>
                    </a:cubicBezTo>
                    <a:cubicBezTo>
                      <a:pt x="5229936" y="577672"/>
                      <a:pt x="5208026" y="829090"/>
                      <a:pt x="5217072" y="978299"/>
                    </a:cubicBezTo>
                    <a:cubicBezTo>
                      <a:pt x="5226118" y="1127508"/>
                      <a:pt x="5214167" y="1362952"/>
                      <a:pt x="5217072" y="1552517"/>
                    </a:cubicBezTo>
                    <a:cubicBezTo>
                      <a:pt x="5219977" y="1742082"/>
                      <a:pt x="5161815" y="1960546"/>
                      <a:pt x="5217072" y="2084201"/>
                    </a:cubicBezTo>
                    <a:cubicBezTo>
                      <a:pt x="5272329" y="2207856"/>
                      <a:pt x="5164821" y="2334709"/>
                      <a:pt x="5217072" y="2573351"/>
                    </a:cubicBezTo>
                    <a:cubicBezTo>
                      <a:pt x="5269323" y="2811993"/>
                      <a:pt x="5216981" y="3007624"/>
                      <a:pt x="5217072" y="3190104"/>
                    </a:cubicBezTo>
                    <a:cubicBezTo>
                      <a:pt x="5217163" y="3372584"/>
                      <a:pt x="5172505" y="3493961"/>
                      <a:pt x="5217072" y="3594184"/>
                    </a:cubicBezTo>
                    <a:cubicBezTo>
                      <a:pt x="5261639" y="3694407"/>
                      <a:pt x="5188286" y="3977059"/>
                      <a:pt x="5217072" y="4253472"/>
                    </a:cubicBezTo>
                    <a:cubicBezTo>
                      <a:pt x="4993401" y="4317387"/>
                      <a:pt x="4727358" y="4222282"/>
                      <a:pt x="4585227" y="4253472"/>
                    </a:cubicBezTo>
                    <a:cubicBezTo>
                      <a:pt x="4443096" y="4284662"/>
                      <a:pt x="4231400" y="4202504"/>
                      <a:pt x="3953381" y="4253472"/>
                    </a:cubicBezTo>
                    <a:cubicBezTo>
                      <a:pt x="3675362" y="4304440"/>
                      <a:pt x="3565470" y="4188281"/>
                      <a:pt x="3321536" y="4253472"/>
                    </a:cubicBezTo>
                    <a:cubicBezTo>
                      <a:pt x="3077602" y="4318663"/>
                      <a:pt x="2932541" y="4234150"/>
                      <a:pt x="2637520" y="4253472"/>
                    </a:cubicBezTo>
                    <a:cubicBezTo>
                      <a:pt x="2342499" y="4272794"/>
                      <a:pt x="2318937" y="4240302"/>
                      <a:pt x="2214357" y="4253472"/>
                    </a:cubicBezTo>
                    <a:cubicBezTo>
                      <a:pt x="2109777" y="4266642"/>
                      <a:pt x="1848850" y="4248463"/>
                      <a:pt x="1582512" y="4253472"/>
                    </a:cubicBezTo>
                    <a:cubicBezTo>
                      <a:pt x="1316174" y="4258481"/>
                      <a:pt x="1141315" y="4187266"/>
                      <a:pt x="898496" y="4253472"/>
                    </a:cubicBezTo>
                    <a:cubicBezTo>
                      <a:pt x="655677" y="4319678"/>
                      <a:pt x="430638" y="4205087"/>
                      <a:pt x="0" y="4253472"/>
                    </a:cubicBezTo>
                    <a:cubicBezTo>
                      <a:pt x="-24666" y="4049297"/>
                      <a:pt x="69733" y="3846598"/>
                      <a:pt x="0" y="3636719"/>
                    </a:cubicBezTo>
                    <a:cubicBezTo>
                      <a:pt x="-69733" y="3426840"/>
                      <a:pt x="22588" y="3311539"/>
                      <a:pt x="0" y="3147569"/>
                    </a:cubicBezTo>
                    <a:cubicBezTo>
                      <a:pt x="-22588" y="2983599"/>
                      <a:pt x="28873" y="2806553"/>
                      <a:pt x="0" y="2700955"/>
                    </a:cubicBezTo>
                    <a:cubicBezTo>
                      <a:pt x="-28873" y="2595357"/>
                      <a:pt x="44263" y="2439217"/>
                      <a:pt x="0" y="2296875"/>
                    </a:cubicBezTo>
                    <a:cubicBezTo>
                      <a:pt x="-44263" y="2154533"/>
                      <a:pt x="35444" y="2061408"/>
                      <a:pt x="0" y="1850260"/>
                    </a:cubicBezTo>
                    <a:cubicBezTo>
                      <a:pt x="-35444" y="1639113"/>
                      <a:pt x="46790" y="1578184"/>
                      <a:pt x="0" y="1361111"/>
                    </a:cubicBezTo>
                    <a:cubicBezTo>
                      <a:pt x="-46790" y="1144038"/>
                      <a:pt x="57663" y="1056283"/>
                      <a:pt x="0" y="871962"/>
                    </a:cubicBezTo>
                    <a:cubicBezTo>
                      <a:pt x="-57663" y="687641"/>
                      <a:pt x="97600" y="410163"/>
                      <a:pt x="0" y="0"/>
                    </a:cubicBezTo>
                    <a:close/>
                  </a:path>
                  <a:path w="5217072" h="4253472" stroke="0" extrusionOk="0">
                    <a:moveTo>
                      <a:pt x="0" y="0"/>
                    </a:moveTo>
                    <a:cubicBezTo>
                      <a:pt x="127309" y="-54493"/>
                      <a:pt x="315225" y="61349"/>
                      <a:pt x="527504" y="0"/>
                    </a:cubicBezTo>
                    <a:cubicBezTo>
                      <a:pt x="739783" y="-61349"/>
                      <a:pt x="896183" y="39282"/>
                      <a:pt x="1002837" y="0"/>
                    </a:cubicBezTo>
                    <a:cubicBezTo>
                      <a:pt x="1109491" y="-39282"/>
                      <a:pt x="1360302" y="29183"/>
                      <a:pt x="1686853" y="0"/>
                    </a:cubicBezTo>
                    <a:cubicBezTo>
                      <a:pt x="2013404" y="-29183"/>
                      <a:pt x="2160075" y="75049"/>
                      <a:pt x="2318699" y="0"/>
                    </a:cubicBezTo>
                    <a:cubicBezTo>
                      <a:pt x="2477323" y="-75049"/>
                      <a:pt x="2751019" y="62500"/>
                      <a:pt x="3002715" y="0"/>
                    </a:cubicBezTo>
                    <a:cubicBezTo>
                      <a:pt x="3254411" y="-62500"/>
                      <a:pt x="3347900" y="33648"/>
                      <a:pt x="3530219" y="0"/>
                    </a:cubicBezTo>
                    <a:cubicBezTo>
                      <a:pt x="3712538" y="-33648"/>
                      <a:pt x="3777571" y="52488"/>
                      <a:pt x="4005552" y="0"/>
                    </a:cubicBezTo>
                    <a:cubicBezTo>
                      <a:pt x="4233533" y="-52488"/>
                      <a:pt x="4248109" y="37767"/>
                      <a:pt x="4480885" y="0"/>
                    </a:cubicBezTo>
                    <a:cubicBezTo>
                      <a:pt x="4713661" y="-37767"/>
                      <a:pt x="4924172" y="19087"/>
                      <a:pt x="5217072" y="0"/>
                    </a:cubicBezTo>
                    <a:cubicBezTo>
                      <a:pt x="5285971" y="192793"/>
                      <a:pt x="5145445" y="459467"/>
                      <a:pt x="5217072" y="616753"/>
                    </a:cubicBezTo>
                    <a:cubicBezTo>
                      <a:pt x="5288699" y="774039"/>
                      <a:pt x="5173596" y="978029"/>
                      <a:pt x="5217072" y="1148437"/>
                    </a:cubicBezTo>
                    <a:cubicBezTo>
                      <a:pt x="5260548" y="1318845"/>
                      <a:pt x="5197477" y="1508578"/>
                      <a:pt x="5217072" y="1637587"/>
                    </a:cubicBezTo>
                    <a:cubicBezTo>
                      <a:pt x="5236667" y="1766596"/>
                      <a:pt x="5209164" y="1983297"/>
                      <a:pt x="5217072" y="2169271"/>
                    </a:cubicBezTo>
                    <a:cubicBezTo>
                      <a:pt x="5224980" y="2355245"/>
                      <a:pt x="5209445" y="2431707"/>
                      <a:pt x="5217072" y="2658420"/>
                    </a:cubicBezTo>
                    <a:cubicBezTo>
                      <a:pt x="5224699" y="2885133"/>
                      <a:pt x="5186612" y="2981905"/>
                      <a:pt x="5217072" y="3190104"/>
                    </a:cubicBezTo>
                    <a:cubicBezTo>
                      <a:pt x="5247532" y="3398303"/>
                      <a:pt x="5207738" y="3431350"/>
                      <a:pt x="5217072" y="3636719"/>
                    </a:cubicBezTo>
                    <a:cubicBezTo>
                      <a:pt x="5226406" y="3842088"/>
                      <a:pt x="5176395" y="3945574"/>
                      <a:pt x="5217072" y="4253472"/>
                    </a:cubicBezTo>
                    <a:cubicBezTo>
                      <a:pt x="5121060" y="4299761"/>
                      <a:pt x="4986285" y="4215989"/>
                      <a:pt x="4793909" y="4253472"/>
                    </a:cubicBezTo>
                    <a:cubicBezTo>
                      <a:pt x="4601533" y="4290955"/>
                      <a:pt x="4401802" y="4181098"/>
                      <a:pt x="4162064" y="4253472"/>
                    </a:cubicBezTo>
                    <a:cubicBezTo>
                      <a:pt x="3922327" y="4325846"/>
                      <a:pt x="3875989" y="4205103"/>
                      <a:pt x="3634560" y="4253472"/>
                    </a:cubicBezTo>
                    <a:cubicBezTo>
                      <a:pt x="3393131" y="4301841"/>
                      <a:pt x="3309654" y="4188402"/>
                      <a:pt x="3054885" y="4253472"/>
                    </a:cubicBezTo>
                    <a:cubicBezTo>
                      <a:pt x="2800116" y="4318542"/>
                      <a:pt x="2732219" y="4231899"/>
                      <a:pt x="2475211" y="4253472"/>
                    </a:cubicBezTo>
                    <a:cubicBezTo>
                      <a:pt x="2218203" y="4275045"/>
                      <a:pt x="2069134" y="4200408"/>
                      <a:pt x="1947707" y="4253472"/>
                    </a:cubicBezTo>
                    <a:cubicBezTo>
                      <a:pt x="1826280" y="4306536"/>
                      <a:pt x="1611176" y="4201672"/>
                      <a:pt x="1368032" y="4253472"/>
                    </a:cubicBezTo>
                    <a:cubicBezTo>
                      <a:pt x="1124888" y="4305272"/>
                      <a:pt x="901427" y="4233812"/>
                      <a:pt x="684016" y="4253472"/>
                    </a:cubicBezTo>
                    <a:cubicBezTo>
                      <a:pt x="466605" y="4273132"/>
                      <a:pt x="245031" y="4222573"/>
                      <a:pt x="0" y="4253472"/>
                    </a:cubicBezTo>
                    <a:cubicBezTo>
                      <a:pt x="-32682" y="4166674"/>
                      <a:pt x="23657" y="3945869"/>
                      <a:pt x="0" y="3849392"/>
                    </a:cubicBezTo>
                    <a:cubicBezTo>
                      <a:pt x="-23657" y="3752915"/>
                      <a:pt x="37412" y="3522443"/>
                      <a:pt x="0" y="3360243"/>
                    </a:cubicBezTo>
                    <a:cubicBezTo>
                      <a:pt x="-37412" y="3198043"/>
                      <a:pt x="5703" y="2993018"/>
                      <a:pt x="0" y="2871094"/>
                    </a:cubicBezTo>
                    <a:cubicBezTo>
                      <a:pt x="-5703" y="2749170"/>
                      <a:pt x="72909" y="2425605"/>
                      <a:pt x="0" y="2254340"/>
                    </a:cubicBezTo>
                    <a:cubicBezTo>
                      <a:pt x="-72909" y="2083075"/>
                      <a:pt x="5231" y="1883933"/>
                      <a:pt x="0" y="1680121"/>
                    </a:cubicBezTo>
                    <a:cubicBezTo>
                      <a:pt x="-5231" y="1476309"/>
                      <a:pt x="38772" y="1248151"/>
                      <a:pt x="0" y="1105903"/>
                    </a:cubicBezTo>
                    <a:cubicBezTo>
                      <a:pt x="-38772" y="963655"/>
                      <a:pt x="25089" y="627021"/>
                      <a:pt x="0" y="489149"/>
                    </a:cubicBezTo>
                    <a:cubicBezTo>
                      <a:pt x="-25089" y="351277"/>
                      <a:pt x="18075" y="141651"/>
                      <a:pt x="0" y="0"/>
                    </a:cubicBezTo>
                    <a:close/>
                  </a:path>
                </a:pathLst>
              </a:custGeom>
              <a:solidFill>
                <a:schemeClr val="accent5">
                  <a:lumMod val="20000"/>
                  <a:lumOff val="80000"/>
                </a:schemeClr>
              </a:solidFill>
              <a:ln>
                <a:solidFill>
                  <a:schemeClr val="tx1"/>
                </a:solidFill>
                <a:extLst>
                  <a:ext uri="{C807C97D-BFC1-408E-A445-0C87EB9F89A2}">
                    <ask:lineSketchStyleProps xmlns:ask="http://schemas.microsoft.com/office/drawing/2018/sketchyshapes" sd="2741832487">
                      <a:custGeom>
                        <a:avLst/>
                        <a:gdLst>
                          <a:gd name="connsiteX0" fmla="*/ 0 w 7200378"/>
                          <a:gd name="connsiteY0" fmla="*/ 0 h 3875933"/>
                          <a:gd name="connsiteX1" fmla="*/ 584031 w 7200378"/>
                          <a:gd name="connsiteY1" fmla="*/ 0 h 3875933"/>
                          <a:gd name="connsiteX2" fmla="*/ 1456076 w 7200378"/>
                          <a:gd name="connsiteY2" fmla="*/ 0 h 3875933"/>
                          <a:gd name="connsiteX3" fmla="*/ 2328121 w 7200378"/>
                          <a:gd name="connsiteY3" fmla="*/ 0 h 3875933"/>
                          <a:gd name="connsiteX4" fmla="*/ 3272171 w 7200378"/>
                          <a:gd name="connsiteY4" fmla="*/ 0 h 3875933"/>
                          <a:gd name="connsiteX5" fmla="*/ 3928206 w 7200378"/>
                          <a:gd name="connsiteY5" fmla="*/ 0 h 3875933"/>
                          <a:gd name="connsiteX6" fmla="*/ 4800252 w 7200378"/>
                          <a:gd name="connsiteY6" fmla="*/ 0 h 3875933"/>
                          <a:gd name="connsiteX7" fmla="*/ 5744301 w 7200378"/>
                          <a:gd name="connsiteY7" fmla="*/ 0 h 3875933"/>
                          <a:gd name="connsiteX8" fmla="*/ 6472339 w 7200378"/>
                          <a:gd name="connsiteY8" fmla="*/ 0 h 3875933"/>
                          <a:gd name="connsiteX9" fmla="*/ 7200378 w 7200378"/>
                          <a:gd name="connsiteY9" fmla="*/ 0 h 3875933"/>
                          <a:gd name="connsiteX10" fmla="*/ 7200378 w 7200378"/>
                          <a:gd name="connsiteY10" fmla="*/ 406973 h 3875933"/>
                          <a:gd name="connsiteX11" fmla="*/ 7200378 w 7200378"/>
                          <a:gd name="connsiteY11" fmla="*/ 891464 h 3875933"/>
                          <a:gd name="connsiteX12" fmla="*/ 7200378 w 7200378"/>
                          <a:gd name="connsiteY12" fmla="*/ 1414715 h 3875933"/>
                          <a:gd name="connsiteX13" fmla="*/ 7200378 w 7200378"/>
                          <a:gd name="connsiteY13" fmla="*/ 1899206 h 3875933"/>
                          <a:gd name="connsiteX14" fmla="*/ 7200378 w 7200378"/>
                          <a:gd name="connsiteY14" fmla="*/ 2344939 h 3875933"/>
                          <a:gd name="connsiteX15" fmla="*/ 7200378 w 7200378"/>
                          <a:gd name="connsiteY15" fmla="*/ 2906949 h 3875933"/>
                          <a:gd name="connsiteX16" fmla="*/ 7200378 w 7200378"/>
                          <a:gd name="connsiteY16" fmla="*/ 3275163 h 3875933"/>
                          <a:gd name="connsiteX17" fmla="*/ 7200378 w 7200378"/>
                          <a:gd name="connsiteY17" fmla="*/ 3875933 h 3875933"/>
                          <a:gd name="connsiteX18" fmla="*/ 6328332 w 7200378"/>
                          <a:gd name="connsiteY18" fmla="*/ 3875933 h 3875933"/>
                          <a:gd name="connsiteX19" fmla="*/ 5456286 w 7200378"/>
                          <a:gd name="connsiteY19" fmla="*/ 3875933 h 3875933"/>
                          <a:gd name="connsiteX20" fmla="*/ 4584240 w 7200378"/>
                          <a:gd name="connsiteY20" fmla="*/ 3875933 h 3875933"/>
                          <a:gd name="connsiteX21" fmla="*/ 3640191 w 7200378"/>
                          <a:gd name="connsiteY21" fmla="*/ 3875933 h 3875933"/>
                          <a:gd name="connsiteX22" fmla="*/ 3056160 w 7200378"/>
                          <a:gd name="connsiteY22" fmla="*/ 3875933 h 3875933"/>
                          <a:gd name="connsiteX23" fmla="*/ 2184114 w 7200378"/>
                          <a:gd name="connsiteY23" fmla="*/ 3875933 h 3875933"/>
                          <a:gd name="connsiteX24" fmla="*/ 1240065 w 7200378"/>
                          <a:gd name="connsiteY24" fmla="*/ 3875933 h 3875933"/>
                          <a:gd name="connsiteX25" fmla="*/ 0 w 7200378"/>
                          <a:gd name="connsiteY25" fmla="*/ 3875933 h 3875933"/>
                          <a:gd name="connsiteX26" fmla="*/ 0 w 7200378"/>
                          <a:gd name="connsiteY26" fmla="*/ 3313923 h 3875933"/>
                          <a:gd name="connsiteX27" fmla="*/ 0 w 7200378"/>
                          <a:gd name="connsiteY27" fmla="*/ 2868190 h 3875933"/>
                          <a:gd name="connsiteX28" fmla="*/ 0 w 7200378"/>
                          <a:gd name="connsiteY28" fmla="*/ 2461217 h 3875933"/>
                          <a:gd name="connsiteX29" fmla="*/ 0 w 7200378"/>
                          <a:gd name="connsiteY29" fmla="*/ 2093003 h 3875933"/>
                          <a:gd name="connsiteX30" fmla="*/ 0 w 7200378"/>
                          <a:gd name="connsiteY30" fmla="*/ 1686030 h 3875933"/>
                          <a:gd name="connsiteX31" fmla="*/ 0 w 7200378"/>
                          <a:gd name="connsiteY31" fmla="*/ 1240298 h 3875933"/>
                          <a:gd name="connsiteX32" fmla="*/ 0 w 7200378"/>
                          <a:gd name="connsiteY32" fmla="*/ 794566 h 3875933"/>
                          <a:gd name="connsiteX33" fmla="*/ 0 w 7200378"/>
                          <a:gd name="connsiteY33" fmla="*/ 0 h 3875933"/>
                          <a:gd name="connsiteX0" fmla="*/ 0 w 7200378"/>
                          <a:gd name="connsiteY0" fmla="*/ 0 h 3875933"/>
                          <a:gd name="connsiteX1" fmla="*/ 728038 w 7200378"/>
                          <a:gd name="connsiteY1" fmla="*/ 0 h 3875933"/>
                          <a:gd name="connsiteX2" fmla="*/ 1384072 w 7200378"/>
                          <a:gd name="connsiteY2" fmla="*/ 0 h 3875933"/>
                          <a:gd name="connsiteX3" fmla="*/ 2328121 w 7200378"/>
                          <a:gd name="connsiteY3" fmla="*/ 0 h 3875933"/>
                          <a:gd name="connsiteX4" fmla="*/ 3200168 w 7200378"/>
                          <a:gd name="connsiteY4" fmla="*/ 0 h 3875933"/>
                          <a:gd name="connsiteX5" fmla="*/ 4144217 w 7200378"/>
                          <a:gd name="connsiteY5" fmla="*/ 0 h 3875933"/>
                          <a:gd name="connsiteX6" fmla="*/ 4872256 w 7200378"/>
                          <a:gd name="connsiteY6" fmla="*/ 0 h 3875933"/>
                          <a:gd name="connsiteX7" fmla="*/ 5528290 w 7200378"/>
                          <a:gd name="connsiteY7" fmla="*/ 0 h 3875933"/>
                          <a:gd name="connsiteX8" fmla="*/ 6184324 w 7200378"/>
                          <a:gd name="connsiteY8" fmla="*/ 0 h 3875933"/>
                          <a:gd name="connsiteX9" fmla="*/ 7200378 w 7200378"/>
                          <a:gd name="connsiteY9" fmla="*/ 0 h 3875933"/>
                          <a:gd name="connsiteX10" fmla="*/ 7200378 w 7200378"/>
                          <a:gd name="connsiteY10" fmla="*/ 562009 h 3875933"/>
                          <a:gd name="connsiteX11" fmla="*/ 7200378 w 7200378"/>
                          <a:gd name="connsiteY11" fmla="*/ 1046501 h 3875933"/>
                          <a:gd name="connsiteX12" fmla="*/ 7200378 w 7200378"/>
                          <a:gd name="connsiteY12" fmla="*/ 1492234 h 3875933"/>
                          <a:gd name="connsiteX13" fmla="*/ 7200378 w 7200378"/>
                          <a:gd name="connsiteY13" fmla="*/ 1976726 h 3875933"/>
                          <a:gd name="connsiteX14" fmla="*/ 7200378 w 7200378"/>
                          <a:gd name="connsiteY14" fmla="*/ 2422458 h 3875933"/>
                          <a:gd name="connsiteX15" fmla="*/ 7200378 w 7200378"/>
                          <a:gd name="connsiteY15" fmla="*/ 2906949 h 3875933"/>
                          <a:gd name="connsiteX16" fmla="*/ 7200378 w 7200378"/>
                          <a:gd name="connsiteY16" fmla="*/ 3313923 h 3875933"/>
                          <a:gd name="connsiteX17" fmla="*/ 7200378 w 7200378"/>
                          <a:gd name="connsiteY17" fmla="*/ 3875933 h 3875933"/>
                          <a:gd name="connsiteX18" fmla="*/ 6616346 w 7200378"/>
                          <a:gd name="connsiteY18" fmla="*/ 3875933 h 3875933"/>
                          <a:gd name="connsiteX19" fmla="*/ 5744301 w 7200378"/>
                          <a:gd name="connsiteY19" fmla="*/ 3875933 h 3875933"/>
                          <a:gd name="connsiteX20" fmla="*/ 5016263 w 7200378"/>
                          <a:gd name="connsiteY20" fmla="*/ 3875933 h 3875933"/>
                          <a:gd name="connsiteX21" fmla="*/ 4216220 w 7200378"/>
                          <a:gd name="connsiteY21" fmla="*/ 3875933 h 3875933"/>
                          <a:gd name="connsiteX22" fmla="*/ 3416179 w 7200378"/>
                          <a:gd name="connsiteY22" fmla="*/ 3875933 h 3875933"/>
                          <a:gd name="connsiteX23" fmla="*/ 2688141 w 7200378"/>
                          <a:gd name="connsiteY23" fmla="*/ 3875933 h 3875933"/>
                          <a:gd name="connsiteX24" fmla="*/ 1888098 w 7200378"/>
                          <a:gd name="connsiteY24" fmla="*/ 3875933 h 3875933"/>
                          <a:gd name="connsiteX25" fmla="*/ 944049 w 7200378"/>
                          <a:gd name="connsiteY25" fmla="*/ 3875933 h 3875933"/>
                          <a:gd name="connsiteX26" fmla="*/ 0 w 7200378"/>
                          <a:gd name="connsiteY26" fmla="*/ 3875933 h 3875933"/>
                          <a:gd name="connsiteX27" fmla="*/ 0 w 7200378"/>
                          <a:gd name="connsiteY27" fmla="*/ 3507719 h 3875933"/>
                          <a:gd name="connsiteX28" fmla="*/ 0 w 7200378"/>
                          <a:gd name="connsiteY28" fmla="*/ 3061987 h 3875933"/>
                          <a:gd name="connsiteX29" fmla="*/ 0 w 7200378"/>
                          <a:gd name="connsiteY29" fmla="*/ 2616255 h 3875933"/>
                          <a:gd name="connsiteX30" fmla="*/ 0 w 7200378"/>
                          <a:gd name="connsiteY30" fmla="*/ 2054244 h 3875933"/>
                          <a:gd name="connsiteX31" fmla="*/ 0 w 7200378"/>
                          <a:gd name="connsiteY31" fmla="*/ 1530993 h 3875933"/>
                          <a:gd name="connsiteX32" fmla="*/ 0 w 7200378"/>
                          <a:gd name="connsiteY32" fmla="*/ 1007742 h 3875933"/>
                          <a:gd name="connsiteX33" fmla="*/ 0 w 7200378"/>
                          <a:gd name="connsiteY33" fmla="*/ 445732 h 3875933"/>
                          <a:gd name="connsiteX34" fmla="*/ 0 w 7200378"/>
                          <a:gd name="connsiteY34" fmla="*/ 0 h 387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200378" h="3875933" fill="none" extrusionOk="0">
                            <a:moveTo>
                              <a:pt x="0" y="0"/>
                            </a:moveTo>
                            <a:cubicBezTo>
                              <a:pt x="221705" y="-46255"/>
                              <a:pt x="320011" y="10195"/>
                              <a:pt x="584031" y="0"/>
                            </a:cubicBezTo>
                            <a:cubicBezTo>
                              <a:pt x="851047" y="11200"/>
                              <a:pt x="1268560" y="4154"/>
                              <a:pt x="1456076" y="0"/>
                            </a:cubicBezTo>
                            <a:cubicBezTo>
                              <a:pt x="1589088" y="30579"/>
                              <a:pt x="1988773" y="25013"/>
                              <a:pt x="2328121" y="0"/>
                            </a:cubicBezTo>
                            <a:cubicBezTo>
                              <a:pt x="2747816" y="-46446"/>
                              <a:pt x="2977691" y="35412"/>
                              <a:pt x="3272171" y="0"/>
                            </a:cubicBezTo>
                            <a:cubicBezTo>
                              <a:pt x="3570257" y="-34163"/>
                              <a:pt x="3714145" y="28196"/>
                              <a:pt x="3928206" y="0"/>
                            </a:cubicBezTo>
                            <a:cubicBezTo>
                              <a:pt x="4140695" y="-40864"/>
                              <a:pt x="4479226" y="64996"/>
                              <a:pt x="4800252" y="0"/>
                            </a:cubicBezTo>
                            <a:cubicBezTo>
                              <a:pt x="5176709" y="-56823"/>
                              <a:pt x="5466452" y="22276"/>
                              <a:pt x="5744301" y="0"/>
                            </a:cubicBezTo>
                            <a:cubicBezTo>
                              <a:pt x="5993454" y="-10840"/>
                              <a:pt x="6245093" y="40968"/>
                              <a:pt x="6472339" y="0"/>
                            </a:cubicBezTo>
                            <a:cubicBezTo>
                              <a:pt x="6696625" y="-11662"/>
                              <a:pt x="7024140" y="48355"/>
                              <a:pt x="7200378" y="0"/>
                            </a:cubicBezTo>
                            <a:cubicBezTo>
                              <a:pt x="7202046" y="88880"/>
                              <a:pt x="7198462" y="289281"/>
                              <a:pt x="7200378" y="406973"/>
                            </a:cubicBezTo>
                            <a:cubicBezTo>
                              <a:pt x="7246916" y="551053"/>
                              <a:pt x="7207416" y="747488"/>
                              <a:pt x="7200378" y="891464"/>
                            </a:cubicBezTo>
                            <a:cubicBezTo>
                              <a:pt x="7187177" y="1052271"/>
                              <a:pt x="7193713" y="1237724"/>
                              <a:pt x="7200378" y="1414715"/>
                            </a:cubicBezTo>
                            <a:cubicBezTo>
                              <a:pt x="7235469" y="1585681"/>
                              <a:pt x="7152786" y="1802295"/>
                              <a:pt x="7200378" y="1899206"/>
                            </a:cubicBezTo>
                            <a:cubicBezTo>
                              <a:pt x="7267191" y="1960271"/>
                              <a:pt x="7099392" y="2168699"/>
                              <a:pt x="7200378" y="2344939"/>
                            </a:cubicBezTo>
                            <a:cubicBezTo>
                              <a:pt x="7265675" y="2570024"/>
                              <a:pt x="7183933" y="2701476"/>
                              <a:pt x="7200378" y="2906949"/>
                            </a:cubicBezTo>
                            <a:cubicBezTo>
                              <a:pt x="7193282" y="3058306"/>
                              <a:pt x="7122855" y="3158032"/>
                              <a:pt x="7200378" y="3275163"/>
                            </a:cubicBezTo>
                            <a:cubicBezTo>
                              <a:pt x="7187453" y="3383263"/>
                              <a:pt x="7123950" y="3658609"/>
                              <a:pt x="7200378" y="3875933"/>
                            </a:cubicBezTo>
                            <a:cubicBezTo>
                              <a:pt x="6868372" y="3959286"/>
                              <a:pt x="6520017" y="3857449"/>
                              <a:pt x="6328332" y="3875933"/>
                            </a:cubicBezTo>
                            <a:cubicBezTo>
                              <a:pt x="6124515" y="3912594"/>
                              <a:pt x="5825584" y="3824172"/>
                              <a:pt x="5456286" y="3875933"/>
                            </a:cubicBezTo>
                            <a:cubicBezTo>
                              <a:pt x="5037303" y="3930881"/>
                              <a:pt x="4919525" y="3826865"/>
                              <a:pt x="4584240" y="3875933"/>
                            </a:cubicBezTo>
                            <a:cubicBezTo>
                              <a:pt x="4205524" y="3945478"/>
                              <a:pt x="4032594" y="3883845"/>
                              <a:pt x="3640191" y="3875933"/>
                            </a:cubicBezTo>
                            <a:cubicBezTo>
                              <a:pt x="3227344" y="3891077"/>
                              <a:pt x="3204667" y="3863929"/>
                              <a:pt x="3056160" y="3875933"/>
                            </a:cubicBezTo>
                            <a:cubicBezTo>
                              <a:pt x="2994798" y="3823000"/>
                              <a:pt x="2583828" y="3879512"/>
                              <a:pt x="2184114" y="3875933"/>
                            </a:cubicBezTo>
                            <a:cubicBezTo>
                              <a:pt x="1806914" y="3912038"/>
                              <a:pt x="1536289" y="3807383"/>
                              <a:pt x="1240065" y="3875933"/>
                            </a:cubicBezTo>
                            <a:cubicBezTo>
                              <a:pt x="888209" y="3928939"/>
                              <a:pt x="585923" y="3847360"/>
                              <a:pt x="0" y="3875933"/>
                            </a:cubicBezTo>
                            <a:cubicBezTo>
                              <a:pt x="-55183" y="3646735"/>
                              <a:pt x="114228" y="3486136"/>
                              <a:pt x="0" y="3313923"/>
                            </a:cubicBezTo>
                            <a:cubicBezTo>
                              <a:pt x="-123972" y="3119664"/>
                              <a:pt x="22931" y="3004195"/>
                              <a:pt x="0" y="2868190"/>
                            </a:cubicBezTo>
                            <a:cubicBezTo>
                              <a:pt x="-26988" y="2702908"/>
                              <a:pt x="32469" y="2557380"/>
                              <a:pt x="0" y="2461217"/>
                            </a:cubicBezTo>
                            <a:cubicBezTo>
                              <a:pt x="-63340" y="2353246"/>
                              <a:pt x="57078" y="2237513"/>
                              <a:pt x="0" y="2093003"/>
                            </a:cubicBezTo>
                            <a:cubicBezTo>
                              <a:pt x="-67437" y="1970957"/>
                              <a:pt x="38823" y="1848375"/>
                              <a:pt x="0" y="1686030"/>
                            </a:cubicBezTo>
                            <a:cubicBezTo>
                              <a:pt x="-29239" y="1490852"/>
                              <a:pt x="58246" y="1439643"/>
                              <a:pt x="0" y="1240298"/>
                            </a:cubicBezTo>
                            <a:cubicBezTo>
                              <a:pt x="-21898" y="1055979"/>
                              <a:pt x="92094" y="1005648"/>
                              <a:pt x="0" y="794566"/>
                            </a:cubicBezTo>
                            <a:cubicBezTo>
                              <a:pt x="-134446" y="639218"/>
                              <a:pt x="187406" y="443923"/>
                              <a:pt x="0" y="0"/>
                            </a:cubicBezTo>
                            <a:close/>
                          </a:path>
                          <a:path w="7200378" h="3875933" stroke="0" extrusionOk="0">
                            <a:moveTo>
                              <a:pt x="0" y="0"/>
                            </a:moveTo>
                            <a:cubicBezTo>
                              <a:pt x="164600" y="-83675"/>
                              <a:pt x="411170" y="25515"/>
                              <a:pt x="728038" y="0"/>
                            </a:cubicBezTo>
                            <a:cubicBezTo>
                              <a:pt x="1029314" y="-16769"/>
                              <a:pt x="1235754" y="49511"/>
                              <a:pt x="1384072" y="0"/>
                            </a:cubicBezTo>
                            <a:cubicBezTo>
                              <a:pt x="1527334" y="-27715"/>
                              <a:pt x="1818283" y="25896"/>
                              <a:pt x="2328121" y="0"/>
                            </a:cubicBezTo>
                            <a:cubicBezTo>
                              <a:pt x="2745174" y="-3138"/>
                              <a:pt x="2954857" y="108511"/>
                              <a:pt x="3200168" y="0"/>
                            </a:cubicBezTo>
                            <a:cubicBezTo>
                              <a:pt x="3448948" y="-55316"/>
                              <a:pt x="3757005" y="38900"/>
                              <a:pt x="4144217" y="0"/>
                            </a:cubicBezTo>
                            <a:cubicBezTo>
                              <a:pt x="4496021" y="-91269"/>
                              <a:pt x="4616201" y="31186"/>
                              <a:pt x="4872256" y="0"/>
                            </a:cubicBezTo>
                            <a:cubicBezTo>
                              <a:pt x="5142445" y="-41565"/>
                              <a:pt x="5214347" y="28434"/>
                              <a:pt x="5528290" y="0"/>
                            </a:cubicBezTo>
                            <a:cubicBezTo>
                              <a:pt x="5838537" y="-45514"/>
                              <a:pt x="5847251" y="27256"/>
                              <a:pt x="6184324" y="0"/>
                            </a:cubicBezTo>
                            <a:cubicBezTo>
                              <a:pt x="6462962" y="-61060"/>
                              <a:pt x="6761196" y="-15738"/>
                              <a:pt x="7200378" y="0"/>
                            </a:cubicBezTo>
                            <a:cubicBezTo>
                              <a:pt x="7288231" y="193711"/>
                              <a:pt x="7096667" y="395092"/>
                              <a:pt x="7200378" y="562009"/>
                            </a:cubicBezTo>
                            <a:cubicBezTo>
                              <a:pt x="7305559" y="719662"/>
                              <a:pt x="7144091" y="930649"/>
                              <a:pt x="7200378" y="1046501"/>
                            </a:cubicBezTo>
                            <a:cubicBezTo>
                              <a:pt x="7231558" y="1219312"/>
                              <a:pt x="7188384" y="1382264"/>
                              <a:pt x="7200378" y="1492234"/>
                            </a:cubicBezTo>
                            <a:cubicBezTo>
                              <a:pt x="7211280" y="1620804"/>
                              <a:pt x="7167592" y="1847131"/>
                              <a:pt x="7200378" y="1976726"/>
                            </a:cubicBezTo>
                            <a:cubicBezTo>
                              <a:pt x="7203026" y="2140586"/>
                              <a:pt x="7194826" y="2216927"/>
                              <a:pt x="7200378" y="2422458"/>
                            </a:cubicBezTo>
                            <a:cubicBezTo>
                              <a:pt x="7212412" y="2617015"/>
                              <a:pt x="7153750" y="2730307"/>
                              <a:pt x="7200378" y="2906949"/>
                            </a:cubicBezTo>
                            <a:cubicBezTo>
                              <a:pt x="7238825" y="3105879"/>
                              <a:pt x="7187692" y="3124572"/>
                              <a:pt x="7200378" y="3313923"/>
                            </a:cubicBezTo>
                            <a:cubicBezTo>
                              <a:pt x="7211410" y="3482517"/>
                              <a:pt x="7143329" y="3590196"/>
                              <a:pt x="7200378" y="3875933"/>
                            </a:cubicBezTo>
                            <a:cubicBezTo>
                              <a:pt x="7051983" y="3910990"/>
                              <a:pt x="6867157" y="3826826"/>
                              <a:pt x="6616346" y="3875933"/>
                            </a:cubicBezTo>
                            <a:cubicBezTo>
                              <a:pt x="6359110" y="3904898"/>
                              <a:pt x="6117901" y="3858158"/>
                              <a:pt x="5744301" y="3875933"/>
                            </a:cubicBezTo>
                            <a:cubicBezTo>
                              <a:pt x="5389684" y="3933320"/>
                              <a:pt x="5339352" y="3808841"/>
                              <a:pt x="5016263" y="3875933"/>
                            </a:cubicBezTo>
                            <a:cubicBezTo>
                              <a:pt x="4702602" y="3909932"/>
                              <a:pt x="4560103" y="3792146"/>
                              <a:pt x="4216220" y="3875933"/>
                            </a:cubicBezTo>
                            <a:cubicBezTo>
                              <a:pt x="3860419" y="3918158"/>
                              <a:pt x="3748933" y="3881947"/>
                              <a:pt x="3416179" y="3875933"/>
                            </a:cubicBezTo>
                            <a:cubicBezTo>
                              <a:pt x="3053791" y="3900576"/>
                              <a:pt x="2833875" y="3836569"/>
                              <a:pt x="2688141" y="3875933"/>
                            </a:cubicBezTo>
                            <a:cubicBezTo>
                              <a:pt x="2550940" y="3870675"/>
                              <a:pt x="2227617" y="3834659"/>
                              <a:pt x="1888098" y="3875933"/>
                            </a:cubicBezTo>
                            <a:cubicBezTo>
                              <a:pt x="1599643" y="3987921"/>
                              <a:pt x="1298246" y="3864852"/>
                              <a:pt x="944049" y="3875933"/>
                            </a:cubicBezTo>
                            <a:cubicBezTo>
                              <a:pt x="646342" y="3874481"/>
                              <a:pt x="306382" y="3905733"/>
                              <a:pt x="0" y="3875933"/>
                            </a:cubicBezTo>
                            <a:cubicBezTo>
                              <a:pt x="-38979" y="3812447"/>
                              <a:pt x="12763" y="3592832"/>
                              <a:pt x="0" y="3507719"/>
                            </a:cubicBezTo>
                            <a:cubicBezTo>
                              <a:pt x="6563" y="3442160"/>
                              <a:pt x="29654" y="3194227"/>
                              <a:pt x="0" y="3061987"/>
                            </a:cubicBezTo>
                            <a:cubicBezTo>
                              <a:pt x="-51584" y="2916850"/>
                              <a:pt x="-23166" y="2734565"/>
                              <a:pt x="0" y="2616255"/>
                            </a:cubicBezTo>
                            <a:cubicBezTo>
                              <a:pt x="1677" y="2557168"/>
                              <a:pt x="88497" y="2205960"/>
                              <a:pt x="0" y="2054244"/>
                            </a:cubicBezTo>
                            <a:cubicBezTo>
                              <a:pt x="-47159" y="1893705"/>
                              <a:pt x="3309" y="1711711"/>
                              <a:pt x="0" y="1530993"/>
                            </a:cubicBezTo>
                            <a:cubicBezTo>
                              <a:pt x="17277" y="1344988"/>
                              <a:pt x="55434" y="1114255"/>
                              <a:pt x="0" y="1007742"/>
                            </a:cubicBezTo>
                            <a:cubicBezTo>
                              <a:pt x="-19021" y="882414"/>
                              <a:pt x="38431" y="579696"/>
                              <a:pt x="0" y="445732"/>
                            </a:cubicBezTo>
                            <a:cubicBezTo>
                              <a:pt x="-11394" y="337847"/>
                              <a:pt x="38876" y="129191"/>
                              <a:pt x="0" y="0"/>
                            </a:cubicBezTo>
                            <a:close/>
                          </a:path>
                          <a:path w="7200378" h="3875933" fill="none" stroke="0" extrusionOk="0">
                            <a:moveTo>
                              <a:pt x="0" y="0"/>
                            </a:moveTo>
                            <a:cubicBezTo>
                              <a:pt x="246263" y="-61021"/>
                              <a:pt x="348786" y="14076"/>
                              <a:pt x="584031" y="0"/>
                            </a:cubicBezTo>
                            <a:cubicBezTo>
                              <a:pt x="829184" y="-17193"/>
                              <a:pt x="1230013" y="66768"/>
                              <a:pt x="1456076" y="0"/>
                            </a:cubicBezTo>
                            <a:cubicBezTo>
                              <a:pt x="1644258" y="-14998"/>
                              <a:pt x="1907952" y="70543"/>
                              <a:pt x="2328121" y="0"/>
                            </a:cubicBezTo>
                            <a:cubicBezTo>
                              <a:pt x="2725945" y="-16424"/>
                              <a:pt x="2883399" y="77409"/>
                              <a:pt x="3272171" y="0"/>
                            </a:cubicBezTo>
                            <a:cubicBezTo>
                              <a:pt x="3580814" y="-59238"/>
                              <a:pt x="3708458" y="36013"/>
                              <a:pt x="3928206" y="0"/>
                            </a:cubicBezTo>
                            <a:cubicBezTo>
                              <a:pt x="4131648" y="-58883"/>
                              <a:pt x="4388281" y="62879"/>
                              <a:pt x="4800252" y="0"/>
                            </a:cubicBezTo>
                            <a:cubicBezTo>
                              <a:pt x="5117957" y="6856"/>
                              <a:pt x="5482969" y="-43260"/>
                              <a:pt x="5744301" y="0"/>
                            </a:cubicBezTo>
                            <a:cubicBezTo>
                              <a:pt x="6013893" y="-33019"/>
                              <a:pt x="6193394" y="40760"/>
                              <a:pt x="6472339" y="0"/>
                            </a:cubicBezTo>
                            <a:cubicBezTo>
                              <a:pt x="6729689" y="-63323"/>
                              <a:pt x="7025076" y="82345"/>
                              <a:pt x="7200378" y="0"/>
                            </a:cubicBezTo>
                            <a:cubicBezTo>
                              <a:pt x="7199360" y="104682"/>
                              <a:pt x="7181448" y="266729"/>
                              <a:pt x="7200378" y="406973"/>
                            </a:cubicBezTo>
                            <a:cubicBezTo>
                              <a:pt x="7252870" y="509585"/>
                              <a:pt x="7169483" y="787098"/>
                              <a:pt x="7200378" y="891464"/>
                            </a:cubicBezTo>
                            <a:cubicBezTo>
                              <a:pt x="7200149" y="1021258"/>
                              <a:pt x="7211679" y="1262013"/>
                              <a:pt x="7200378" y="1414715"/>
                            </a:cubicBezTo>
                            <a:cubicBezTo>
                              <a:pt x="7193053" y="1582183"/>
                              <a:pt x="7162156" y="1786460"/>
                              <a:pt x="7200378" y="1899206"/>
                            </a:cubicBezTo>
                            <a:cubicBezTo>
                              <a:pt x="7258972" y="2032489"/>
                              <a:pt x="7124063" y="2136443"/>
                              <a:pt x="7200378" y="2344939"/>
                            </a:cubicBezTo>
                            <a:cubicBezTo>
                              <a:pt x="7265213" y="2556127"/>
                              <a:pt x="7170153" y="2742753"/>
                              <a:pt x="7200378" y="2906949"/>
                            </a:cubicBezTo>
                            <a:cubicBezTo>
                              <a:pt x="7219526" y="3054731"/>
                              <a:pt x="7159414" y="3183778"/>
                              <a:pt x="7200378" y="3275163"/>
                            </a:cubicBezTo>
                            <a:cubicBezTo>
                              <a:pt x="7325331" y="3372788"/>
                              <a:pt x="7113642" y="3639251"/>
                              <a:pt x="7200378" y="3875933"/>
                            </a:cubicBezTo>
                            <a:cubicBezTo>
                              <a:pt x="6927662" y="3977927"/>
                              <a:pt x="6501130" y="3832077"/>
                              <a:pt x="6328332" y="3875933"/>
                            </a:cubicBezTo>
                            <a:cubicBezTo>
                              <a:pt x="6113274" y="3901598"/>
                              <a:pt x="5870007" y="3803441"/>
                              <a:pt x="5456286" y="3875933"/>
                            </a:cubicBezTo>
                            <a:cubicBezTo>
                              <a:pt x="5060062" y="3929039"/>
                              <a:pt x="4971496" y="3817562"/>
                              <a:pt x="4584240" y="3875933"/>
                            </a:cubicBezTo>
                            <a:cubicBezTo>
                              <a:pt x="4206922" y="3890860"/>
                              <a:pt x="4069982" y="3816833"/>
                              <a:pt x="3640191" y="3875933"/>
                            </a:cubicBezTo>
                            <a:cubicBezTo>
                              <a:pt x="3228058" y="3898002"/>
                              <a:pt x="3198965" y="3854182"/>
                              <a:pt x="3056160" y="3875933"/>
                            </a:cubicBezTo>
                            <a:cubicBezTo>
                              <a:pt x="2869599" y="3944390"/>
                              <a:pt x="2579380" y="3909102"/>
                              <a:pt x="2184114" y="3875933"/>
                            </a:cubicBezTo>
                            <a:cubicBezTo>
                              <a:pt x="1776127" y="3915925"/>
                              <a:pt x="1589395" y="3815576"/>
                              <a:pt x="1240065" y="3875933"/>
                            </a:cubicBezTo>
                            <a:cubicBezTo>
                              <a:pt x="939673" y="3871318"/>
                              <a:pt x="589131" y="3853495"/>
                              <a:pt x="0" y="3875933"/>
                            </a:cubicBezTo>
                            <a:cubicBezTo>
                              <a:pt x="-31735" y="3681326"/>
                              <a:pt x="97366" y="3556424"/>
                              <a:pt x="0" y="3313923"/>
                            </a:cubicBezTo>
                            <a:cubicBezTo>
                              <a:pt x="-82809" y="3119788"/>
                              <a:pt x="22210" y="3056896"/>
                              <a:pt x="0" y="2868190"/>
                            </a:cubicBezTo>
                            <a:cubicBezTo>
                              <a:pt x="-32924" y="2721273"/>
                              <a:pt x="31827" y="2546058"/>
                              <a:pt x="0" y="2461217"/>
                            </a:cubicBezTo>
                            <a:cubicBezTo>
                              <a:pt x="-37678" y="2378709"/>
                              <a:pt x="45706" y="2241156"/>
                              <a:pt x="0" y="2093003"/>
                            </a:cubicBezTo>
                            <a:cubicBezTo>
                              <a:pt x="-88634" y="1967602"/>
                              <a:pt x="34991" y="1875259"/>
                              <a:pt x="0" y="1686030"/>
                            </a:cubicBezTo>
                            <a:cubicBezTo>
                              <a:pt x="-25567" y="1474101"/>
                              <a:pt x="61853" y="1474615"/>
                              <a:pt x="0" y="1240298"/>
                            </a:cubicBezTo>
                            <a:cubicBezTo>
                              <a:pt x="-76235" y="1005953"/>
                              <a:pt x="58870" y="923551"/>
                              <a:pt x="0" y="794566"/>
                            </a:cubicBezTo>
                            <a:cubicBezTo>
                              <a:pt x="-74233" y="619806"/>
                              <a:pt x="142262" y="378534"/>
                              <a:pt x="0" y="0"/>
                            </a:cubicBezTo>
                            <a:close/>
                          </a:path>
                        </a:pathLst>
                      </a:custGeom>
                      <ask:type>
                        <ask:lineSketchScribble/>
                      </ask:type>
                    </ask:lineSketchStyleProps>
                  </a:ext>
                </a:extLst>
              </a:ln>
            </p:spPr>
            <p:txBody>
              <a:bodyPr wrap="square" rtlCol="0">
                <a:spAutoFit/>
              </a:bodyPr>
              <a:lstStyle/>
              <a:p>
                <a:pPr marL="514350" indent="-285750">
                  <a:lnSpc>
                    <a:spcPct val="130000"/>
                  </a:lnSpc>
                  <a:spcAft>
                    <a:spcPts val="800"/>
                  </a:spcAft>
                  <a:buFont typeface="Wingdings" panose="05000000000000000000" pitchFamily="2" charset="2"/>
                  <a:buChar char="Ø"/>
                </a:pPr>
                <a:r>
                  <a:rPr lang="fr-FR" sz="1600" dirty="0">
                    <a:ea typeface="Times New Roman" panose="02020603050405020304" pitchFamily="18" charset="0"/>
                    <a:cs typeface="Times New Roman" panose="02020603050405020304" pitchFamily="18" charset="0"/>
                  </a:rPr>
                  <a:t>Généralisation des classificateurs linéaires.</a:t>
                </a:r>
              </a:p>
              <a:p>
                <a:pPr marL="514350" indent="-285750">
                  <a:lnSpc>
                    <a:spcPct val="130000"/>
                  </a:lnSpc>
                  <a:spcAft>
                    <a:spcPts val="800"/>
                  </a:spcAft>
                  <a:buFont typeface="Wingdings" panose="05000000000000000000" pitchFamily="2" charset="2"/>
                  <a:buChar char="Ø"/>
                </a:pPr>
                <a:r>
                  <a:rPr lang="fr-FR" sz="1600" dirty="0">
                    <a:ea typeface="Times New Roman" panose="02020603050405020304" pitchFamily="18" charset="0"/>
                    <a:cs typeface="Times New Roman" panose="02020603050405020304" pitchFamily="18" charset="0"/>
                  </a:rPr>
                  <a:t>Il permet de construire un hyperplan qui sépare entre les différentes classes pour les problèmes linéairement séparables .</a:t>
                </a:r>
              </a:p>
              <a:p>
                <a:pPr marL="514350" indent="-285750">
                  <a:lnSpc>
                    <a:spcPct val="130000"/>
                  </a:lnSpc>
                  <a:spcAft>
                    <a:spcPts val="800"/>
                  </a:spcAft>
                  <a:buFont typeface="Wingdings" panose="05000000000000000000" pitchFamily="2" charset="2"/>
                  <a:buChar char="Ø"/>
                </a:pPr>
                <a:r>
                  <a:rPr lang="fr-FR" sz="1600" dirty="0">
                    <a:ea typeface="Times New Roman" panose="02020603050405020304" pitchFamily="18" charset="0"/>
                    <a:cs typeface="Times New Roman" panose="02020603050405020304" pitchFamily="18" charset="0"/>
                  </a:rPr>
                  <a:t>Un hyperplan dans un espace à 2 dimensions est représenté par une droite et par un plan dans un espace à 3 dimensions.</a:t>
                </a:r>
              </a:p>
              <a:p>
                <a:pPr marL="514350" indent="-285750">
                  <a:lnSpc>
                    <a:spcPct val="130000"/>
                  </a:lnSpc>
                  <a:spcAft>
                    <a:spcPts val="800"/>
                  </a:spcAft>
                  <a:buFont typeface="Wingdings" panose="05000000000000000000" pitchFamily="2" charset="2"/>
                  <a:buChar char="Ø"/>
                </a:pPr>
                <a:r>
                  <a:rPr lang="fr-FR" sz="1600" dirty="0">
                    <a:ea typeface="Times New Roman" panose="02020603050405020304" pitchFamily="18" charset="0"/>
                    <a:cs typeface="Times New Roman" panose="02020603050405020304" pitchFamily="18" charset="0"/>
                  </a:rPr>
                  <a:t>L’équation de l’hyperplan est définie sous forme :</a:t>
                </a:r>
              </a:p>
              <a:p>
                <a:pPr marL="228600">
                  <a:lnSpc>
                    <a:spcPct val="130000"/>
                  </a:lnSpc>
                  <a:spcAft>
                    <a:spcPts val="800"/>
                  </a:spcAft>
                </a:pPr>
                <a14:m>
                  <m:oMath xmlns:m="http://schemas.openxmlformats.org/officeDocument/2006/math">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𝐹</m:t>
                    </m:r>
                    <m:d>
                      <m:dPr>
                        <m:ctrlPr>
                          <a:rPr lang="en-US" sz="1600" b="0" i="1" smtClean="0">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𝑥</m:t>
                        </m:r>
                      </m:e>
                    </m:d>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𝜃</m:t>
                        </m:r>
                      </m:e>
                      <m:sup>
                        <m:r>
                          <a:rPr lang="en-US" sz="1600" b="0" i="1" smtClean="0">
                            <a:latin typeface="Cambria Math" panose="02040503050406030204" pitchFamily="18" charset="0"/>
                            <a:cs typeface="Times New Roman" panose="02020603050405020304" pitchFamily="18" charset="0"/>
                          </a:rPr>
                          <m:t>𝑇</m:t>
                        </m:r>
                      </m:sup>
                    </m:sSup>
                    <m:r>
                      <m:rPr>
                        <m:sty m:val="p"/>
                      </m:rPr>
                      <a:rPr lang="en-US" sz="1600" b="0" i="0" smtClean="0">
                        <a:latin typeface="Cambria Math" panose="02040503050406030204" pitchFamily="18" charset="0"/>
                        <a:cs typeface="Times New Roman" panose="02020603050405020304" pitchFamily="18" charset="0"/>
                      </a:rPr>
                      <m:t>x</m:t>
                    </m:r>
                    <m:r>
                      <a:rPr lang="en-US" sz="1600" b="0" i="0" smtClean="0">
                        <a:latin typeface="Cambria Math" panose="02040503050406030204" pitchFamily="18" charset="0"/>
                        <a:cs typeface="Times New Roman" panose="02020603050405020304" pitchFamily="18" charset="0"/>
                      </a:rPr>
                      <m:t>,</m:t>
                    </m:r>
                    <m:sSup>
                      <m:sSupPr>
                        <m:ctrlPr>
                          <a:rPr lang="en-US" sz="1600" i="1">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ea typeface="Cambria Math" panose="02040503050406030204" pitchFamily="18" charset="0"/>
                            <a:cs typeface="Times New Roman" panose="02020603050405020304" pitchFamily="18" charset="0"/>
                          </a:rPr>
                          <m:t>𝜃</m:t>
                        </m:r>
                      </m:e>
                      <m:sup>
                        <m:r>
                          <a:rPr lang="en-US" sz="1600" i="1">
                            <a:latin typeface="Cambria Math" panose="02040503050406030204" pitchFamily="18" charset="0"/>
                            <a:cs typeface="Times New Roman" panose="02020603050405020304" pitchFamily="18" charset="0"/>
                          </a:rPr>
                          <m:t>𝑇</m:t>
                        </m:r>
                      </m:sup>
                    </m:sSup>
                  </m:oMath>
                </a14:m>
                <a:r>
                  <a:rPr lang="fr-FR" sz="1600" dirty="0">
                    <a:ea typeface="Times New Roman" panose="02020603050405020304" pitchFamily="18" charset="0"/>
                    <a:cs typeface="Times New Roman" panose="02020603050405020304" pitchFamily="18" charset="0"/>
                  </a:rPr>
                  <a:t> et </a:t>
                </a:r>
                <a14:m>
                  <m:oMath xmlns:m="http://schemas.openxmlformats.org/officeDocument/2006/math">
                    <m:r>
                      <m:rPr>
                        <m:sty m:val="p"/>
                      </m:rPr>
                      <a:rPr lang="en-US" sz="1600">
                        <a:latin typeface="Cambria Math" panose="02040503050406030204" pitchFamily="18" charset="0"/>
                        <a:cs typeface="Times New Roman" panose="02020603050405020304" pitchFamily="18" charset="0"/>
                      </a:rPr>
                      <m:t>x</m:t>
                    </m:r>
                  </m:oMath>
                </a14:m>
                <a:r>
                  <a:rPr lang="fr-FR" sz="1600" dirty="0">
                    <a:ea typeface="Times New Roman" panose="02020603050405020304" pitchFamily="18" charset="0"/>
                    <a:cs typeface="Times New Roman" panose="02020603050405020304" pitchFamily="18" charset="0"/>
                  </a:rPr>
                  <a:t> sont des vecteurs de n dimensions</a:t>
                </a:r>
              </a:p>
              <a:p>
                <a:pPr marL="514350" indent="-285750">
                  <a:lnSpc>
                    <a:spcPct val="130000"/>
                  </a:lnSpc>
                  <a:spcAft>
                    <a:spcPts val="800"/>
                  </a:spcAft>
                  <a:buFont typeface="Wingdings" panose="05000000000000000000" pitchFamily="2" charset="2"/>
                  <a:buChar char="Ø"/>
                </a:pPr>
                <a:r>
                  <a:rPr lang="fr-FR" sz="1600" dirty="0">
                    <a:ea typeface="Times New Roman" panose="02020603050405020304" pitchFamily="18" charset="0"/>
                    <a:cs typeface="Times New Roman" panose="02020603050405020304" pitchFamily="18" charset="0"/>
                  </a:rPr>
                  <a:t>Les SVM interviennent aussi dans  la résolution des problèmes non linéaires par l’astuce du noyau (kernel trick).</a:t>
                </a:r>
              </a:p>
              <a:p>
                <a:pPr marL="228600">
                  <a:lnSpc>
                    <a:spcPct val="130000"/>
                  </a:lnSpc>
                  <a:spcAft>
                    <a:spcPts val="800"/>
                  </a:spcAft>
                </a:pPr>
                <a:endParaRPr lang="fr-FR" sz="1600" dirty="0">
                  <a:ea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DDF56703-ADAE-AB6A-D0D3-CF55786F02B1}"/>
                  </a:ext>
                </a:extLst>
              </p:cNvPr>
              <p:cNvSpPr txBox="1">
                <a:spLocks noRot="1" noChangeAspect="1" noMove="1" noResize="1" noEditPoints="1" noAdjustHandles="1" noChangeArrowheads="1" noChangeShapeType="1" noTextEdit="1"/>
              </p:cNvSpPr>
              <p:nvPr>
                <p:custDataLst>
                  <p:tags r:id="rId11"/>
                </p:custDataLst>
              </p:nvPr>
            </p:nvSpPr>
            <p:spPr>
              <a:xfrm>
                <a:off x="1870886" y="2267230"/>
                <a:ext cx="7200378" cy="3875933"/>
              </a:xfrm>
              <a:custGeom>
                <a:avLst/>
                <a:gdLst>
                  <a:gd name="connsiteX0" fmla="*/ 0 w 5217072"/>
                  <a:gd name="connsiteY0" fmla="*/ 0 h 4253472"/>
                  <a:gd name="connsiteX1" fmla="*/ 423163 w 5217072"/>
                  <a:gd name="connsiteY1" fmla="*/ 0 h 4253472"/>
                  <a:gd name="connsiteX2" fmla="*/ 1055008 w 5217072"/>
                  <a:gd name="connsiteY2" fmla="*/ 0 h 4253472"/>
                  <a:gd name="connsiteX3" fmla="*/ 1686853 w 5217072"/>
                  <a:gd name="connsiteY3" fmla="*/ 0 h 4253472"/>
                  <a:gd name="connsiteX4" fmla="*/ 2370869 w 5217072"/>
                  <a:gd name="connsiteY4" fmla="*/ 0 h 4253472"/>
                  <a:gd name="connsiteX5" fmla="*/ 2846203 w 5217072"/>
                  <a:gd name="connsiteY5" fmla="*/ 0 h 4253472"/>
                  <a:gd name="connsiteX6" fmla="*/ 3478048 w 5217072"/>
                  <a:gd name="connsiteY6" fmla="*/ 0 h 4253472"/>
                  <a:gd name="connsiteX7" fmla="*/ 4162064 w 5217072"/>
                  <a:gd name="connsiteY7" fmla="*/ 0 h 4253472"/>
                  <a:gd name="connsiteX8" fmla="*/ 4689568 w 5217072"/>
                  <a:gd name="connsiteY8" fmla="*/ 0 h 4253472"/>
                  <a:gd name="connsiteX9" fmla="*/ 5217072 w 5217072"/>
                  <a:gd name="connsiteY9" fmla="*/ 0 h 4253472"/>
                  <a:gd name="connsiteX10" fmla="*/ 5217072 w 5217072"/>
                  <a:gd name="connsiteY10" fmla="*/ 446615 h 4253472"/>
                  <a:gd name="connsiteX11" fmla="*/ 5217072 w 5217072"/>
                  <a:gd name="connsiteY11" fmla="*/ 978299 h 4253472"/>
                  <a:gd name="connsiteX12" fmla="*/ 5217072 w 5217072"/>
                  <a:gd name="connsiteY12" fmla="*/ 1552517 h 4253472"/>
                  <a:gd name="connsiteX13" fmla="*/ 5217072 w 5217072"/>
                  <a:gd name="connsiteY13" fmla="*/ 2084201 h 4253472"/>
                  <a:gd name="connsiteX14" fmla="*/ 5217072 w 5217072"/>
                  <a:gd name="connsiteY14" fmla="*/ 2573351 h 4253472"/>
                  <a:gd name="connsiteX15" fmla="*/ 5217072 w 5217072"/>
                  <a:gd name="connsiteY15" fmla="*/ 3190104 h 4253472"/>
                  <a:gd name="connsiteX16" fmla="*/ 5217072 w 5217072"/>
                  <a:gd name="connsiteY16" fmla="*/ 3594184 h 4253472"/>
                  <a:gd name="connsiteX17" fmla="*/ 5217072 w 5217072"/>
                  <a:gd name="connsiteY17" fmla="*/ 4253472 h 4253472"/>
                  <a:gd name="connsiteX18" fmla="*/ 4585227 w 5217072"/>
                  <a:gd name="connsiteY18" fmla="*/ 4253472 h 4253472"/>
                  <a:gd name="connsiteX19" fmla="*/ 3953381 w 5217072"/>
                  <a:gd name="connsiteY19" fmla="*/ 4253472 h 4253472"/>
                  <a:gd name="connsiteX20" fmla="*/ 3321536 w 5217072"/>
                  <a:gd name="connsiteY20" fmla="*/ 4253472 h 4253472"/>
                  <a:gd name="connsiteX21" fmla="*/ 2637520 w 5217072"/>
                  <a:gd name="connsiteY21" fmla="*/ 4253472 h 4253472"/>
                  <a:gd name="connsiteX22" fmla="*/ 2214357 w 5217072"/>
                  <a:gd name="connsiteY22" fmla="*/ 4253472 h 4253472"/>
                  <a:gd name="connsiteX23" fmla="*/ 1582512 w 5217072"/>
                  <a:gd name="connsiteY23" fmla="*/ 4253472 h 4253472"/>
                  <a:gd name="connsiteX24" fmla="*/ 898496 w 5217072"/>
                  <a:gd name="connsiteY24" fmla="*/ 4253472 h 4253472"/>
                  <a:gd name="connsiteX25" fmla="*/ 0 w 5217072"/>
                  <a:gd name="connsiteY25" fmla="*/ 4253472 h 4253472"/>
                  <a:gd name="connsiteX26" fmla="*/ 0 w 5217072"/>
                  <a:gd name="connsiteY26" fmla="*/ 3636719 h 4253472"/>
                  <a:gd name="connsiteX27" fmla="*/ 0 w 5217072"/>
                  <a:gd name="connsiteY27" fmla="*/ 3147569 h 4253472"/>
                  <a:gd name="connsiteX28" fmla="*/ 0 w 5217072"/>
                  <a:gd name="connsiteY28" fmla="*/ 2700955 h 4253472"/>
                  <a:gd name="connsiteX29" fmla="*/ 0 w 5217072"/>
                  <a:gd name="connsiteY29" fmla="*/ 2296875 h 4253472"/>
                  <a:gd name="connsiteX30" fmla="*/ 0 w 5217072"/>
                  <a:gd name="connsiteY30" fmla="*/ 1850260 h 4253472"/>
                  <a:gd name="connsiteX31" fmla="*/ 0 w 5217072"/>
                  <a:gd name="connsiteY31" fmla="*/ 1361111 h 4253472"/>
                  <a:gd name="connsiteX32" fmla="*/ 0 w 5217072"/>
                  <a:gd name="connsiteY32" fmla="*/ 871962 h 4253472"/>
                  <a:gd name="connsiteX33" fmla="*/ 0 w 5217072"/>
                  <a:gd name="connsiteY33" fmla="*/ 0 h 425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17072" h="4253472" fill="none" extrusionOk="0">
                    <a:moveTo>
                      <a:pt x="0" y="0"/>
                    </a:moveTo>
                    <a:cubicBezTo>
                      <a:pt x="168017" y="-39443"/>
                      <a:pt x="239175" y="15891"/>
                      <a:pt x="423163" y="0"/>
                    </a:cubicBezTo>
                    <a:cubicBezTo>
                      <a:pt x="607151" y="-15891"/>
                      <a:pt x="912677" y="28868"/>
                      <a:pt x="1055008" y="0"/>
                    </a:cubicBezTo>
                    <a:cubicBezTo>
                      <a:pt x="1197340" y="-28868"/>
                      <a:pt x="1406730" y="48114"/>
                      <a:pt x="1686853" y="0"/>
                    </a:cubicBezTo>
                    <a:cubicBezTo>
                      <a:pt x="1966976" y="-48114"/>
                      <a:pt x="2137859" y="56444"/>
                      <a:pt x="2370869" y="0"/>
                    </a:cubicBezTo>
                    <a:cubicBezTo>
                      <a:pt x="2603879" y="-56444"/>
                      <a:pt x="2688478" y="27742"/>
                      <a:pt x="2846203" y="0"/>
                    </a:cubicBezTo>
                    <a:cubicBezTo>
                      <a:pt x="3003928" y="-27742"/>
                      <a:pt x="3212726" y="33073"/>
                      <a:pt x="3478048" y="0"/>
                    </a:cubicBezTo>
                    <a:cubicBezTo>
                      <a:pt x="3743370" y="-33073"/>
                      <a:pt x="3952395" y="36311"/>
                      <a:pt x="4162064" y="0"/>
                    </a:cubicBezTo>
                    <a:cubicBezTo>
                      <a:pt x="4371733" y="-36311"/>
                      <a:pt x="4519215" y="46838"/>
                      <a:pt x="4689568" y="0"/>
                    </a:cubicBezTo>
                    <a:cubicBezTo>
                      <a:pt x="4859921" y="-46838"/>
                      <a:pt x="5084524" y="46829"/>
                      <a:pt x="5217072" y="0"/>
                    </a:cubicBezTo>
                    <a:cubicBezTo>
                      <a:pt x="5222668" y="103139"/>
                      <a:pt x="5204208" y="315559"/>
                      <a:pt x="5217072" y="446615"/>
                    </a:cubicBezTo>
                    <a:cubicBezTo>
                      <a:pt x="5229936" y="577672"/>
                      <a:pt x="5208026" y="829090"/>
                      <a:pt x="5217072" y="978299"/>
                    </a:cubicBezTo>
                    <a:cubicBezTo>
                      <a:pt x="5226118" y="1127508"/>
                      <a:pt x="5214167" y="1362952"/>
                      <a:pt x="5217072" y="1552517"/>
                    </a:cubicBezTo>
                    <a:cubicBezTo>
                      <a:pt x="5219977" y="1742082"/>
                      <a:pt x="5161815" y="1960546"/>
                      <a:pt x="5217072" y="2084201"/>
                    </a:cubicBezTo>
                    <a:cubicBezTo>
                      <a:pt x="5272329" y="2207856"/>
                      <a:pt x="5164821" y="2334709"/>
                      <a:pt x="5217072" y="2573351"/>
                    </a:cubicBezTo>
                    <a:cubicBezTo>
                      <a:pt x="5269323" y="2811993"/>
                      <a:pt x="5216981" y="3007624"/>
                      <a:pt x="5217072" y="3190104"/>
                    </a:cubicBezTo>
                    <a:cubicBezTo>
                      <a:pt x="5217163" y="3372584"/>
                      <a:pt x="5172505" y="3493961"/>
                      <a:pt x="5217072" y="3594184"/>
                    </a:cubicBezTo>
                    <a:cubicBezTo>
                      <a:pt x="5261639" y="3694407"/>
                      <a:pt x="5188286" y="3977059"/>
                      <a:pt x="5217072" y="4253472"/>
                    </a:cubicBezTo>
                    <a:cubicBezTo>
                      <a:pt x="4993401" y="4317387"/>
                      <a:pt x="4727358" y="4222282"/>
                      <a:pt x="4585227" y="4253472"/>
                    </a:cubicBezTo>
                    <a:cubicBezTo>
                      <a:pt x="4443096" y="4284662"/>
                      <a:pt x="4231400" y="4202504"/>
                      <a:pt x="3953381" y="4253472"/>
                    </a:cubicBezTo>
                    <a:cubicBezTo>
                      <a:pt x="3675362" y="4304440"/>
                      <a:pt x="3565470" y="4188281"/>
                      <a:pt x="3321536" y="4253472"/>
                    </a:cubicBezTo>
                    <a:cubicBezTo>
                      <a:pt x="3077602" y="4318663"/>
                      <a:pt x="2932541" y="4234150"/>
                      <a:pt x="2637520" y="4253472"/>
                    </a:cubicBezTo>
                    <a:cubicBezTo>
                      <a:pt x="2342499" y="4272794"/>
                      <a:pt x="2318937" y="4240302"/>
                      <a:pt x="2214357" y="4253472"/>
                    </a:cubicBezTo>
                    <a:cubicBezTo>
                      <a:pt x="2109777" y="4266642"/>
                      <a:pt x="1848850" y="4248463"/>
                      <a:pt x="1582512" y="4253472"/>
                    </a:cubicBezTo>
                    <a:cubicBezTo>
                      <a:pt x="1316174" y="4258481"/>
                      <a:pt x="1141315" y="4187266"/>
                      <a:pt x="898496" y="4253472"/>
                    </a:cubicBezTo>
                    <a:cubicBezTo>
                      <a:pt x="655677" y="4319678"/>
                      <a:pt x="430638" y="4205087"/>
                      <a:pt x="0" y="4253472"/>
                    </a:cubicBezTo>
                    <a:cubicBezTo>
                      <a:pt x="-24666" y="4049297"/>
                      <a:pt x="69733" y="3846598"/>
                      <a:pt x="0" y="3636719"/>
                    </a:cubicBezTo>
                    <a:cubicBezTo>
                      <a:pt x="-69733" y="3426840"/>
                      <a:pt x="22588" y="3311539"/>
                      <a:pt x="0" y="3147569"/>
                    </a:cubicBezTo>
                    <a:cubicBezTo>
                      <a:pt x="-22588" y="2983599"/>
                      <a:pt x="28873" y="2806553"/>
                      <a:pt x="0" y="2700955"/>
                    </a:cubicBezTo>
                    <a:cubicBezTo>
                      <a:pt x="-28873" y="2595357"/>
                      <a:pt x="44263" y="2439217"/>
                      <a:pt x="0" y="2296875"/>
                    </a:cubicBezTo>
                    <a:cubicBezTo>
                      <a:pt x="-44263" y="2154533"/>
                      <a:pt x="35444" y="2061408"/>
                      <a:pt x="0" y="1850260"/>
                    </a:cubicBezTo>
                    <a:cubicBezTo>
                      <a:pt x="-35444" y="1639113"/>
                      <a:pt x="46790" y="1578184"/>
                      <a:pt x="0" y="1361111"/>
                    </a:cubicBezTo>
                    <a:cubicBezTo>
                      <a:pt x="-46790" y="1144038"/>
                      <a:pt x="57663" y="1056283"/>
                      <a:pt x="0" y="871962"/>
                    </a:cubicBezTo>
                    <a:cubicBezTo>
                      <a:pt x="-57663" y="687641"/>
                      <a:pt x="97600" y="410163"/>
                      <a:pt x="0" y="0"/>
                    </a:cubicBezTo>
                    <a:close/>
                  </a:path>
                  <a:path w="5217072" h="4253472" stroke="0" extrusionOk="0">
                    <a:moveTo>
                      <a:pt x="0" y="0"/>
                    </a:moveTo>
                    <a:cubicBezTo>
                      <a:pt x="127309" y="-54493"/>
                      <a:pt x="315225" y="61349"/>
                      <a:pt x="527504" y="0"/>
                    </a:cubicBezTo>
                    <a:cubicBezTo>
                      <a:pt x="739783" y="-61349"/>
                      <a:pt x="896183" y="39282"/>
                      <a:pt x="1002837" y="0"/>
                    </a:cubicBezTo>
                    <a:cubicBezTo>
                      <a:pt x="1109491" y="-39282"/>
                      <a:pt x="1360302" y="29183"/>
                      <a:pt x="1686853" y="0"/>
                    </a:cubicBezTo>
                    <a:cubicBezTo>
                      <a:pt x="2013404" y="-29183"/>
                      <a:pt x="2160075" y="75049"/>
                      <a:pt x="2318699" y="0"/>
                    </a:cubicBezTo>
                    <a:cubicBezTo>
                      <a:pt x="2477323" y="-75049"/>
                      <a:pt x="2751019" y="62500"/>
                      <a:pt x="3002715" y="0"/>
                    </a:cubicBezTo>
                    <a:cubicBezTo>
                      <a:pt x="3254411" y="-62500"/>
                      <a:pt x="3347900" y="33648"/>
                      <a:pt x="3530219" y="0"/>
                    </a:cubicBezTo>
                    <a:cubicBezTo>
                      <a:pt x="3712538" y="-33648"/>
                      <a:pt x="3777571" y="52488"/>
                      <a:pt x="4005552" y="0"/>
                    </a:cubicBezTo>
                    <a:cubicBezTo>
                      <a:pt x="4233533" y="-52488"/>
                      <a:pt x="4248109" y="37767"/>
                      <a:pt x="4480885" y="0"/>
                    </a:cubicBezTo>
                    <a:cubicBezTo>
                      <a:pt x="4713661" y="-37767"/>
                      <a:pt x="4924172" y="19087"/>
                      <a:pt x="5217072" y="0"/>
                    </a:cubicBezTo>
                    <a:cubicBezTo>
                      <a:pt x="5285971" y="192793"/>
                      <a:pt x="5145445" y="459467"/>
                      <a:pt x="5217072" y="616753"/>
                    </a:cubicBezTo>
                    <a:cubicBezTo>
                      <a:pt x="5288699" y="774039"/>
                      <a:pt x="5173596" y="978029"/>
                      <a:pt x="5217072" y="1148437"/>
                    </a:cubicBezTo>
                    <a:cubicBezTo>
                      <a:pt x="5260548" y="1318845"/>
                      <a:pt x="5197477" y="1508578"/>
                      <a:pt x="5217072" y="1637587"/>
                    </a:cubicBezTo>
                    <a:cubicBezTo>
                      <a:pt x="5236667" y="1766596"/>
                      <a:pt x="5209164" y="1983297"/>
                      <a:pt x="5217072" y="2169271"/>
                    </a:cubicBezTo>
                    <a:cubicBezTo>
                      <a:pt x="5224980" y="2355245"/>
                      <a:pt x="5209445" y="2431707"/>
                      <a:pt x="5217072" y="2658420"/>
                    </a:cubicBezTo>
                    <a:cubicBezTo>
                      <a:pt x="5224699" y="2885133"/>
                      <a:pt x="5186612" y="2981905"/>
                      <a:pt x="5217072" y="3190104"/>
                    </a:cubicBezTo>
                    <a:cubicBezTo>
                      <a:pt x="5247532" y="3398303"/>
                      <a:pt x="5207738" y="3431350"/>
                      <a:pt x="5217072" y="3636719"/>
                    </a:cubicBezTo>
                    <a:cubicBezTo>
                      <a:pt x="5226406" y="3842088"/>
                      <a:pt x="5176395" y="3945574"/>
                      <a:pt x="5217072" y="4253472"/>
                    </a:cubicBezTo>
                    <a:cubicBezTo>
                      <a:pt x="5121060" y="4299761"/>
                      <a:pt x="4986285" y="4215989"/>
                      <a:pt x="4793909" y="4253472"/>
                    </a:cubicBezTo>
                    <a:cubicBezTo>
                      <a:pt x="4601533" y="4290955"/>
                      <a:pt x="4401802" y="4181098"/>
                      <a:pt x="4162064" y="4253472"/>
                    </a:cubicBezTo>
                    <a:cubicBezTo>
                      <a:pt x="3922327" y="4325846"/>
                      <a:pt x="3875989" y="4205103"/>
                      <a:pt x="3634560" y="4253472"/>
                    </a:cubicBezTo>
                    <a:cubicBezTo>
                      <a:pt x="3393131" y="4301841"/>
                      <a:pt x="3309654" y="4188402"/>
                      <a:pt x="3054885" y="4253472"/>
                    </a:cubicBezTo>
                    <a:cubicBezTo>
                      <a:pt x="2800116" y="4318542"/>
                      <a:pt x="2732219" y="4231899"/>
                      <a:pt x="2475211" y="4253472"/>
                    </a:cubicBezTo>
                    <a:cubicBezTo>
                      <a:pt x="2218203" y="4275045"/>
                      <a:pt x="2069134" y="4200408"/>
                      <a:pt x="1947707" y="4253472"/>
                    </a:cubicBezTo>
                    <a:cubicBezTo>
                      <a:pt x="1826280" y="4306536"/>
                      <a:pt x="1611176" y="4201672"/>
                      <a:pt x="1368032" y="4253472"/>
                    </a:cubicBezTo>
                    <a:cubicBezTo>
                      <a:pt x="1124888" y="4305272"/>
                      <a:pt x="901427" y="4233812"/>
                      <a:pt x="684016" y="4253472"/>
                    </a:cubicBezTo>
                    <a:cubicBezTo>
                      <a:pt x="466605" y="4273132"/>
                      <a:pt x="245031" y="4222573"/>
                      <a:pt x="0" y="4253472"/>
                    </a:cubicBezTo>
                    <a:cubicBezTo>
                      <a:pt x="-32682" y="4166674"/>
                      <a:pt x="23657" y="3945869"/>
                      <a:pt x="0" y="3849392"/>
                    </a:cubicBezTo>
                    <a:cubicBezTo>
                      <a:pt x="-23657" y="3752915"/>
                      <a:pt x="37412" y="3522443"/>
                      <a:pt x="0" y="3360243"/>
                    </a:cubicBezTo>
                    <a:cubicBezTo>
                      <a:pt x="-37412" y="3198043"/>
                      <a:pt x="5703" y="2993018"/>
                      <a:pt x="0" y="2871094"/>
                    </a:cubicBezTo>
                    <a:cubicBezTo>
                      <a:pt x="-5703" y="2749170"/>
                      <a:pt x="72909" y="2425605"/>
                      <a:pt x="0" y="2254340"/>
                    </a:cubicBezTo>
                    <a:cubicBezTo>
                      <a:pt x="-72909" y="2083075"/>
                      <a:pt x="5231" y="1883933"/>
                      <a:pt x="0" y="1680121"/>
                    </a:cubicBezTo>
                    <a:cubicBezTo>
                      <a:pt x="-5231" y="1476309"/>
                      <a:pt x="38772" y="1248151"/>
                      <a:pt x="0" y="1105903"/>
                    </a:cubicBezTo>
                    <a:cubicBezTo>
                      <a:pt x="-38772" y="963655"/>
                      <a:pt x="25089" y="627021"/>
                      <a:pt x="0" y="489149"/>
                    </a:cubicBezTo>
                    <a:cubicBezTo>
                      <a:pt x="-25089" y="351277"/>
                      <a:pt x="18075" y="141651"/>
                      <a:pt x="0" y="0"/>
                    </a:cubicBezTo>
                    <a:close/>
                  </a:path>
                </a:pathLst>
              </a:custGeom>
              <a:blipFill>
                <a:blip r:embed="rId12"/>
                <a:stretch>
                  <a:fillRect/>
                </a:stretch>
              </a:blipFill>
              <a:ln>
                <a:solidFill>
                  <a:schemeClr val="tx1"/>
                </a:solidFill>
                <a:extLst>
                  <a:ext uri="{C807C97D-BFC1-408E-A445-0C87EB9F89A2}">
                    <ask:lineSketchStyleProps xmlns:ask="http://schemas.microsoft.com/office/drawing/2018/sketchyshapes" sd="2741832487">
                      <a:custGeom>
                        <a:avLst/>
                        <a:gdLst>
                          <a:gd name="connsiteX0" fmla="*/ 0 w 7200378"/>
                          <a:gd name="connsiteY0" fmla="*/ 0 h 3875933"/>
                          <a:gd name="connsiteX1" fmla="*/ 584031 w 7200378"/>
                          <a:gd name="connsiteY1" fmla="*/ 0 h 3875933"/>
                          <a:gd name="connsiteX2" fmla="*/ 1456076 w 7200378"/>
                          <a:gd name="connsiteY2" fmla="*/ 0 h 3875933"/>
                          <a:gd name="connsiteX3" fmla="*/ 2328121 w 7200378"/>
                          <a:gd name="connsiteY3" fmla="*/ 0 h 3875933"/>
                          <a:gd name="connsiteX4" fmla="*/ 3272171 w 7200378"/>
                          <a:gd name="connsiteY4" fmla="*/ 0 h 3875933"/>
                          <a:gd name="connsiteX5" fmla="*/ 3928206 w 7200378"/>
                          <a:gd name="connsiteY5" fmla="*/ 0 h 3875933"/>
                          <a:gd name="connsiteX6" fmla="*/ 4800252 w 7200378"/>
                          <a:gd name="connsiteY6" fmla="*/ 0 h 3875933"/>
                          <a:gd name="connsiteX7" fmla="*/ 5744301 w 7200378"/>
                          <a:gd name="connsiteY7" fmla="*/ 0 h 3875933"/>
                          <a:gd name="connsiteX8" fmla="*/ 6472339 w 7200378"/>
                          <a:gd name="connsiteY8" fmla="*/ 0 h 3875933"/>
                          <a:gd name="connsiteX9" fmla="*/ 7200378 w 7200378"/>
                          <a:gd name="connsiteY9" fmla="*/ 0 h 3875933"/>
                          <a:gd name="connsiteX10" fmla="*/ 7200378 w 7200378"/>
                          <a:gd name="connsiteY10" fmla="*/ 406973 h 3875933"/>
                          <a:gd name="connsiteX11" fmla="*/ 7200378 w 7200378"/>
                          <a:gd name="connsiteY11" fmla="*/ 891464 h 3875933"/>
                          <a:gd name="connsiteX12" fmla="*/ 7200378 w 7200378"/>
                          <a:gd name="connsiteY12" fmla="*/ 1414715 h 3875933"/>
                          <a:gd name="connsiteX13" fmla="*/ 7200378 w 7200378"/>
                          <a:gd name="connsiteY13" fmla="*/ 1899206 h 3875933"/>
                          <a:gd name="connsiteX14" fmla="*/ 7200378 w 7200378"/>
                          <a:gd name="connsiteY14" fmla="*/ 2344939 h 3875933"/>
                          <a:gd name="connsiteX15" fmla="*/ 7200378 w 7200378"/>
                          <a:gd name="connsiteY15" fmla="*/ 2906949 h 3875933"/>
                          <a:gd name="connsiteX16" fmla="*/ 7200378 w 7200378"/>
                          <a:gd name="connsiteY16" fmla="*/ 3275163 h 3875933"/>
                          <a:gd name="connsiteX17" fmla="*/ 7200378 w 7200378"/>
                          <a:gd name="connsiteY17" fmla="*/ 3875933 h 3875933"/>
                          <a:gd name="connsiteX18" fmla="*/ 6328332 w 7200378"/>
                          <a:gd name="connsiteY18" fmla="*/ 3875933 h 3875933"/>
                          <a:gd name="connsiteX19" fmla="*/ 5456286 w 7200378"/>
                          <a:gd name="connsiteY19" fmla="*/ 3875933 h 3875933"/>
                          <a:gd name="connsiteX20" fmla="*/ 4584240 w 7200378"/>
                          <a:gd name="connsiteY20" fmla="*/ 3875933 h 3875933"/>
                          <a:gd name="connsiteX21" fmla="*/ 3640191 w 7200378"/>
                          <a:gd name="connsiteY21" fmla="*/ 3875933 h 3875933"/>
                          <a:gd name="connsiteX22" fmla="*/ 3056160 w 7200378"/>
                          <a:gd name="connsiteY22" fmla="*/ 3875933 h 3875933"/>
                          <a:gd name="connsiteX23" fmla="*/ 2184114 w 7200378"/>
                          <a:gd name="connsiteY23" fmla="*/ 3875933 h 3875933"/>
                          <a:gd name="connsiteX24" fmla="*/ 1240065 w 7200378"/>
                          <a:gd name="connsiteY24" fmla="*/ 3875933 h 3875933"/>
                          <a:gd name="connsiteX25" fmla="*/ 0 w 7200378"/>
                          <a:gd name="connsiteY25" fmla="*/ 3875933 h 3875933"/>
                          <a:gd name="connsiteX26" fmla="*/ 0 w 7200378"/>
                          <a:gd name="connsiteY26" fmla="*/ 3313923 h 3875933"/>
                          <a:gd name="connsiteX27" fmla="*/ 0 w 7200378"/>
                          <a:gd name="connsiteY27" fmla="*/ 2868190 h 3875933"/>
                          <a:gd name="connsiteX28" fmla="*/ 0 w 7200378"/>
                          <a:gd name="connsiteY28" fmla="*/ 2461217 h 3875933"/>
                          <a:gd name="connsiteX29" fmla="*/ 0 w 7200378"/>
                          <a:gd name="connsiteY29" fmla="*/ 2093003 h 3875933"/>
                          <a:gd name="connsiteX30" fmla="*/ 0 w 7200378"/>
                          <a:gd name="connsiteY30" fmla="*/ 1686030 h 3875933"/>
                          <a:gd name="connsiteX31" fmla="*/ 0 w 7200378"/>
                          <a:gd name="connsiteY31" fmla="*/ 1240298 h 3875933"/>
                          <a:gd name="connsiteX32" fmla="*/ 0 w 7200378"/>
                          <a:gd name="connsiteY32" fmla="*/ 794566 h 3875933"/>
                          <a:gd name="connsiteX33" fmla="*/ 0 w 7200378"/>
                          <a:gd name="connsiteY33" fmla="*/ 0 h 3875933"/>
                          <a:gd name="connsiteX0" fmla="*/ 0 w 7200378"/>
                          <a:gd name="connsiteY0" fmla="*/ 0 h 3875933"/>
                          <a:gd name="connsiteX1" fmla="*/ 728038 w 7200378"/>
                          <a:gd name="connsiteY1" fmla="*/ 0 h 3875933"/>
                          <a:gd name="connsiteX2" fmla="*/ 1384072 w 7200378"/>
                          <a:gd name="connsiteY2" fmla="*/ 0 h 3875933"/>
                          <a:gd name="connsiteX3" fmla="*/ 2328121 w 7200378"/>
                          <a:gd name="connsiteY3" fmla="*/ 0 h 3875933"/>
                          <a:gd name="connsiteX4" fmla="*/ 3200168 w 7200378"/>
                          <a:gd name="connsiteY4" fmla="*/ 0 h 3875933"/>
                          <a:gd name="connsiteX5" fmla="*/ 4144217 w 7200378"/>
                          <a:gd name="connsiteY5" fmla="*/ 0 h 3875933"/>
                          <a:gd name="connsiteX6" fmla="*/ 4872256 w 7200378"/>
                          <a:gd name="connsiteY6" fmla="*/ 0 h 3875933"/>
                          <a:gd name="connsiteX7" fmla="*/ 5528290 w 7200378"/>
                          <a:gd name="connsiteY7" fmla="*/ 0 h 3875933"/>
                          <a:gd name="connsiteX8" fmla="*/ 6184324 w 7200378"/>
                          <a:gd name="connsiteY8" fmla="*/ 0 h 3875933"/>
                          <a:gd name="connsiteX9" fmla="*/ 7200378 w 7200378"/>
                          <a:gd name="connsiteY9" fmla="*/ 0 h 3875933"/>
                          <a:gd name="connsiteX10" fmla="*/ 7200378 w 7200378"/>
                          <a:gd name="connsiteY10" fmla="*/ 562009 h 3875933"/>
                          <a:gd name="connsiteX11" fmla="*/ 7200378 w 7200378"/>
                          <a:gd name="connsiteY11" fmla="*/ 1046501 h 3875933"/>
                          <a:gd name="connsiteX12" fmla="*/ 7200378 w 7200378"/>
                          <a:gd name="connsiteY12" fmla="*/ 1492234 h 3875933"/>
                          <a:gd name="connsiteX13" fmla="*/ 7200378 w 7200378"/>
                          <a:gd name="connsiteY13" fmla="*/ 1976726 h 3875933"/>
                          <a:gd name="connsiteX14" fmla="*/ 7200378 w 7200378"/>
                          <a:gd name="connsiteY14" fmla="*/ 2422458 h 3875933"/>
                          <a:gd name="connsiteX15" fmla="*/ 7200378 w 7200378"/>
                          <a:gd name="connsiteY15" fmla="*/ 2906949 h 3875933"/>
                          <a:gd name="connsiteX16" fmla="*/ 7200378 w 7200378"/>
                          <a:gd name="connsiteY16" fmla="*/ 3313923 h 3875933"/>
                          <a:gd name="connsiteX17" fmla="*/ 7200378 w 7200378"/>
                          <a:gd name="connsiteY17" fmla="*/ 3875933 h 3875933"/>
                          <a:gd name="connsiteX18" fmla="*/ 6616346 w 7200378"/>
                          <a:gd name="connsiteY18" fmla="*/ 3875933 h 3875933"/>
                          <a:gd name="connsiteX19" fmla="*/ 5744301 w 7200378"/>
                          <a:gd name="connsiteY19" fmla="*/ 3875933 h 3875933"/>
                          <a:gd name="connsiteX20" fmla="*/ 5016263 w 7200378"/>
                          <a:gd name="connsiteY20" fmla="*/ 3875933 h 3875933"/>
                          <a:gd name="connsiteX21" fmla="*/ 4216220 w 7200378"/>
                          <a:gd name="connsiteY21" fmla="*/ 3875933 h 3875933"/>
                          <a:gd name="connsiteX22" fmla="*/ 3416179 w 7200378"/>
                          <a:gd name="connsiteY22" fmla="*/ 3875933 h 3875933"/>
                          <a:gd name="connsiteX23" fmla="*/ 2688141 w 7200378"/>
                          <a:gd name="connsiteY23" fmla="*/ 3875933 h 3875933"/>
                          <a:gd name="connsiteX24" fmla="*/ 1888098 w 7200378"/>
                          <a:gd name="connsiteY24" fmla="*/ 3875933 h 3875933"/>
                          <a:gd name="connsiteX25" fmla="*/ 944049 w 7200378"/>
                          <a:gd name="connsiteY25" fmla="*/ 3875933 h 3875933"/>
                          <a:gd name="connsiteX26" fmla="*/ 0 w 7200378"/>
                          <a:gd name="connsiteY26" fmla="*/ 3875933 h 3875933"/>
                          <a:gd name="connsiteX27" fmla="*/ 0 w 7200378"/>
                          <a:gd name="connsiteY27" fmla="*/ 3507719 h 3875933"/>
                          <a:gd name="connsiteX28" fmla="*/ 0 w 7200378"/>
                          <a:gd name="connsiteY28" fmla="*/ 3061987 h 3875933"/>
                          <a:gd name="connsiteX29" fmla="*/ 0 w 7200378"/>
                          <a:gd name="connsiteY29" fmla="*/ 2616255 h 3875933"/>
                          <a:gd name="connsiteX30" fmla="*/ 0 w 7200378"/>
                          <a:gd name="connsiteY30" fmla="*/ 2054244 h 3875933"/>
                          <a:gd name="connsiteX31" fmla="*/ 0 w 7200378"/>
                          <a:gd name="connsiteY31" fmla="*/ 1530993 h 3875933"/>
                          <a:gd name="connsiteX32" fmla="*/ 0 w 7200378"/>
                          <a:gd name="connsiteY32" fmla="*/ 1007742 h 3875933"/>
                          <a:gd name="connsiteX33" fmla="*/ 0 w 7200378"/>
                          <a:gd name="connsiteY33" fmla="*/ 445732 h 3875933"/>
                          <a:gd name="connsiteX34" fmla="*/ 0 w 7200378"/>
                          <a:gd name="connsiteY34" fmla="*/ 0 h 387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200378" h="3875933" fill="none" extrusionOk="0">
                            <a:moveTo>
                              <a:pt x="0" y="0"/>
                            </a:moveTo>
                            <a:cubicBezTo>
                              <a:pt x="221705" y="-46255"/>
                              <a:pt x="320011" y="10195"/>
                              <a:pt x="584031" y="0"/>
                            </a:cubicBezTo>
                            <a:cubicBezTo>
                              <a:pt x="851047" y="11200"/>
                              <a:pt x="1268560" y="4154"/>
                              <a:pt x="1456076" y="0"/>
                            </a:cubicBezTo>
                            <a:cubicBezTo>
                              <a:pt x="1589088" y="30579"/>
                              <a:pt x="1988773" y="25013"/>
                              <a:pt x="2328121" y="0"/>
                            </a:cubicBezTo>
                            <a:cubicBezTo>
                              <a:pt x="2747816" y="-46446"/>
                              <a:pt x="2977691" y="35412"/>
                              <a:pt x="3272171" y="0"/>
                            </a:cubicBezTo>
                            <a:cubicBezTo>
                              <a:pt x="3570257" y="-34163"/>
                              <a:pt x="3714145" y="28196"/>
                              <a:pt x="3928206" y="0"/>
                            </a:cubicBezTo>
                            <a:cubicBezTo>
                              <a:pt x="4140695" y="-40864"/>
                              <a:pt x="4479226" y="64996"/>
                              <a:pt x="4800252" y="0"/>
                            </a:cubicBezTo>
                            <a:cubicBezTo>
                              <a:pt x="5176709" y="-56823"/>
                              <a:pt x="5466452" y="22276"/>
                              <a:pt x="5744301" y="0"/>
                            </a:cubicBezTo>
                            <a:cubicBezTo>
                              <a:pt x="5993454" y="-10840"/>
                              <a:pt x="6245093" y="40968"/>
                              <a:pt x="6472339" y="0"/>
                            </a:cubicBezTo>
                            <a:cubicBezTo>
                              <a:pt x="6696625" y="-11662"/>
                              <a:pt x="7024140" y="48355"/>
                              <a:pt x="7200378" y="0"/>
                            </a:cubicBezTo>
                            <a:cubicBezTo>
                              <a:pt x="7202046" y="88880"/>
                              <a:pt x="7198462" y="289281"/>
                              <a:pt x="7200378" y="406973"/>
                            </a:cubicBezTo>
                            <a:cubicBezTo>
                              <a:pt x="7246916" y="551053"/>
                              <a:pt x="7207416" y="747488"/>
                              <a:pt x="7200378" y="891464"/>
                            </a:cubicBezTo>
                            <a:cubicBezTo>
                              <a:pt x="7187177" y="1052271"/>
                              <a:pt x="7193713" y="1237724"/>
                              <a:pt x="7200378" y="1414715"/>
                            </a:cubicBezTo>
                            <a:cubicBezTo>
                              <a:pt x="7235469" y="1585681"/>
                              <a:pt x="7152786" y="1802295"/>
                              <a:pt x="7200378" y="1899206"/>
                            </a:cubicBezTo>
                            <a:cubicBezTo>
                              <a:pt x="7267191" y="1960271"/>
                              <a:pt x="7099392" y="2168699"/>
                              <a:pt x="7200378" y="2344939"/>
                            </a:cubicBezTo>
                            <a:cubicBezTo>
                              <a:pt x="7265675" y="2570024"/>
                              <a:pt x="7183933" y="2701476"/>
                              <a:pt x="7200378" y="2906949"/>
                            </a:cubicBezTo>
                            <a:cubicBezTo>
                              <a:pt x="7193282" y="3058306"/>
                              <a:pt x="7122855" y="3158032"/>
                              <a:pt x="7200378" y="3275163"/>
                            </a:cubicBezTo>
                            <a:cubicBezTo>
                              <a:pt x="7187453" y="3383263"/>
                              <a:pt x="7123950" y="3658609"/>
                              <a:pt x="7200378" y="3875933"/>
                            </a:cubicBezTo>
                            <a:cubicBezTo>
                              <a:pt x="6868372" y="3959286"/>
                              <a:pt x="6520017" y="3857449"/>
                              <a:pt x="6328332" y="3875933"/>
                            </a:cubicBezTo>
                            <a:cubicBezTo>
                              <a:pt x="6124515" y="3912594"/>
                              <a:pt x="5825584" y="3824172"/>
                              <a:pt x="5456286" y="3875933"/>
                            </a:cubicBezTo>
                            <a:cubicBezTo>
                              <a:pt x="5037303" y="3930881"/>
                              <a:pt x="4919525" y="3826865"/>
                              <a:pt x="4584240" y="3875933"/>
                            </a:cubicBezTo>
                            <a:cubicBezTo>
                              <a:pt x="4205524" y="3945478"/>
                              <a:pt x="4032594" y="3883845"/>
                              <a:pt x="3640191" y="3875933"/>
                            </a:cubicBezTo>
                            <a:cubicBezTo>
                              <a:pt x="3227344" y="3891077"/>
                              <a:pt x="3204667" y="3863929"/>
                              <a:pt x="3056160" y="3875933"/>
                            </a:cubicBezTo>
                            <a:cubicBezTo>
                              <a:pt x="2994798" y="3823000"/>
                              <a:pt x="2583828" y="3879512"/>
                              <a:pt x="2184114" y="3875933"/>
                            </a:cubicBezTo>
                            <a:cubicBezTo>
                              <a:pt x="1806914" y="3912038"/>
                              <a:pt x="1536289" y="3807383"/>
                              <a:pt x="1240065" y="3875933"/>
                            </a:cubicBezTo>
                            <a:cubicBezTo>
                              <a:pt x="888209" y="3928939"/>
                              <a:pt x="585923" y="3847360"/>
                              <a:pt x="0" y="3875933"/>
                            </a:cubicBezTo>
                            <a:cubicBezTo>
                              <a:pt x="-55183" y="3646735"/>
                              <a:pt x="114228" y="3486136"/>
                              <a:pt x="0" y="3313923"/>
                            </a:cubicBezTo>
                            <a:cubicBezTo>
                              <a:pt x="-123972" y="3119664"/>
                              <a:pt x="22931" y="3004195"/>
                              <a:pt x="0" y="2868190"/>
                            </a:cubicBezTo>
                            <a:cubicBezTo>
                              <a:pt x="-26988" y="2702908"/>
                              <a:pt x="32469" y="2557380"/>
                              <a:pt x="0" y="2461217"/>
                            </a:cubicBezTo>
                            <a:cubicBezTo>
                              <a:pt x="-63340" y="2353246"/>
                              <a:pt x="57078" y="2237513"/>
                              <a:pt x="0" y="2093003"/>
                            </a:cubicBezTo>
                            <a:cubicBezTo>
                              <a:pt x="-67437" y="1970957"/>
                              <a:pt x="38823" y="1848375"/>
                              <a:pt x="0" y="1686030"/>
                            </a:cubicBezTo>
                            <a:cubicBezTo>
                              <a:pt x="-29239" y="1490852"/>
                              <a:pt x="58246" y="1439643"/>
                              <a:pt x="0" y="1240298"/>
                            </a:cubicBezTo>
                            <a:cubicBezTo>
                              <a:pt x="-21898" y="1055979"/>
                              <a:pt x="92094" y="1005648"/>
                              <a:pt x="0" y="794566"/>
                            </a:cubicBezTo>
                            <a:cubicBezTo>
                              <a:pt x="-134446" y="639218"/>
                              <a:pt x="187406" y="443923"/>
                              <a:pt x="0" y="0"/>
                            </a:cubicBezTo>
                            <a:close/>
                          </a:path>
                          <a:path w="7200378" h="3875933" stroke="0" extrusionOk="0">
                            <a:moveTo>
                              <a:pt x="0" y="0"/>
                            </a:moveTo>
                            <a:cubicBezTo>
                              <a:pt x="164600" y="-83675"/>
                              <a:pt x="411170" y="25515"/>
                              <a:pt x="728038" y="0"/>
                            </a:cubicBezTo>
                            <a:cubicBezTo>
                              <a:pt x="1029314" y="-16769"/>
                              <a:pt x="1235754" y="49511"/>
                              <a:pt x="1384072" y="0"/>
                            </a:cubicBezTo>
                            <a:cubicBezTo>
                              <a:pt x="1527334" y="-27715"/>
                              <a:pt x="1818283" y="25896"/>
                              <a:pt x="2328121" y="0"/>
                            </a:cubicBezTo>
                            <a:cubicBezTo>
                              <a:pt x="2745174" y="-3138"/>
                              <a:pt x="2954857" y="108511"/>
                              <a:pt x="3200168" y="0"/>
                            </a:cubicBezTo>
                            <a:cubicBezTo>
                              <a:pt x="3448948" y="-55316"/>
                              <a:pt x="3757005" y="38900"/>
                              <a:pt x="4144217" y="0"/>
                            </a:cubicBezTo>
                            <a:cubicBezTo>
                              <a:pt x="4496021" y="-91269"/>
                              <a:pt x="4616201" y="31186"/>
                              <a:pt x="4872256" y="0"/>
                            </a:cubicBezTo>
                            <a:cubicBezTo>
                              <a:pt x="5142445" y="-41565"/>
                              <a:pt x="5214347" y="28434"/>
                              <a:pt x="5528290" y="0"/>
                            </a:cubicBezTo>
                            <a:cubicBezTo>
                              <a:pt x="5838537" y="-45514"/>
                              <a:pt x="5847251" y="27256"/>
                              <a:pt x="6184324" y="0"/>
                            </a:cubicBezTo>
                            <a:cubicBezTo>
                              <a:pt x="6462962" y="-61060"/>
                              <a:pt x="6761196" y="-15738"/>
                              <a:pt x="7200378" y="0"/>
                            </a:cubicBezTo>
                            <a:cubicBezTo>
                              <a:pt x="7288231" y="193711"/>
                              <a:pt x="7096667" y="395092"/>
                              <a:pt x="7200378" y="562009"/>
                            </a:cubicBezTo>
                            <a:cubicBezTo>
                              <a:pt x="7305559" y="719662"/>
                              <a:pt x="7144091" y="930649"/>
                              <a:pt x="7200378" y="1046501"/>
                            </a:cubicBezTo>
                            <a:cubicBezTo>
                              <a:pt x="7231558" y="1219312"/>
                              <a:pt x="7188384" y="1382264"/>
                              <a:pt x="7200378" y="1492234"/>
                            </a:cubicBezTo>
                            <a:cubicBezTo>
                              <a:pt x="7211280" y="1620804"/>
                              <a:pt x="7167592" y="1847131"/>
                              <a:pt x="7200378" y="1976726"/>
                            </a:cubicBezTo>
                            <a:cubicBezTo>
                              <a:pt x="7203026" y="2140586"/>
                              <a:pt x="7194826" y="2216927"/>
                              <a:pt x="7200378" y="2422458"/>
                            </a:cubicBezTo>
                            <a:cubicBezTo>
                              <a:pt x="7212412" y="2617015"/>
                              <a:pt x="7153750" y="2730307"/>
                              <a:pt x="7200378" y="2906949"/>
                            </a:cubicBezTo>
                            <a:cubicBezTo>
                              <a:pt x="7238825" y="3105879"/>
                              <a:pt x="7187692" y="3124572"/>
                              <a:pt x="7200378" y="3313923"/>
                            </a:cubicBezTo>
                            <a:cubicBezTo>
                              <a:pt x="7211410" y="3482517"/>
                              <a:pt x="7143329" y="3590196"/>
                              <a:pt x="7200378" y="3875933"/>
                            </a:cubicBezTo>
                            <a:cubicBezTo>
                              <a:pt x="7051983" y="3910990"/>
                              <a:pt x="6867157" y="3826826"/>
                              <a:pt x="6616346" y="3875933"/>
                            </a:cubicBezTo>
                            <a:cubicBezTo>
                              <a:pt x="6359110" y="3904898"/>
                              <a:pt x="6117901" y="3858158"/>
                              <a:pt x="5744301" y="3875933"/>
                            </a:cubicBezTo>
                            <a:cubicBezTo>
                              <a:pt x="5389684" y="3933320"/>
                              <a:pt x="5339352" y="3808841"/>
                              <a:pt x="5016263" y="3875933"/>
                            </a:cubicBezTo>
                            <a:cubicBezTo>
                              <a:pt x="4702602" y="3909932"/>
                              <a:pt x="4560103" y="3792146"/>
                              <a:pt x="4216220" y="3875933"/>
                            </a:cubicBezTo>
                            <a:cubicBezTo>
                              <a:pt x="3860419" y="3918158"/>
                              <a:pt x="3748933" y="3881947"/>
                              <a:pt x="3416179" y="3875933"/>
                            </a:cubicBezTo>
                            <a:cubicBezTo>
                              <a:pt x="3053791" y="3900576"/>
                              <a:pt x="2833875" y="3836569"/>
                              <a:pt x="2688141" y="3875933"/>
                            </a:cubicBezTo>
                            <a:cubicBezTo>
                              <a:pt x="2550940" y="3870675"/>
                              <a:pt x="2227617" y="3834659"/>
                              <a:pt x="1888098" y="3875933"/>
                            </a:cubicBezTo>
                            <a:cubicBezTo>
                              <a:pt x="1599643" y="3987921"/>
                              <a:pt x="1298246" y="3864852"/>
                              <a:pt x="944049" y="3875933"/>
                            </a:cubicBezTo>
                            <a:cubicBezTo>
                              <a:pt x="646342" y="3874481"/>
                              <a:pt x="306382" y="3905733"/>
                              <a:pt x="0" y="3875933"/>
                            </a:cubicBezTo>
                            <a:cubicBezTo>
                              <a:pt x="-38979" y="3812447"/>
                              <a:pt x="12763" y="3592832"/>
                              <a:pt x="0" y="3507719"/>
                            </a:cubicBezTo>
                            <a:cubicBezTo>
                              <a:pt x="6563" y="3442160"/>
                              <a:pt x="29654" y="3194227"/>
                              <a:pt x="0" y="3061987"/>
                            </a:cubicBezTo>
                            <a:cubicBezTo>
                              <a:pt x="-51584" y="2916850"/>
                              <a:pt x="-23166" y="2734565"/>
                              <a:pt x="0" y="2616255"/>
                            </a:cubicBezTo>
                            <a:cubicBezTo>
                              <a:pt x="1677" y="2557168"/>
                              <a:pt x="88497" y="2205960"/>
                              <a:pt x="0" y="2054244"/>
                            </a:cubicBezTo>
                            <a:cubicBezTo>
                              <a:pt x="-47159" y="1893705"/>
                              <a:pt x="3309" y="1711711"/>
                              <a:pt x="0" y="1530993"/>
                            </a:cubicBezTo>
                            <a:cubicBezTo>
                              <a:pt x="17277" y="1344988"/>
                              <a:pt x="55434" y="1114255"/>
                              <a:pt x="0" y="1007742"/>
                            </a:cubicBezTo>
                            <a:cubicBezTo>
                              <a:pt x="-19021" y="882414"/>
                              <a:pt x="38431" y="579696"/>
                              <a:pt x="0" y="445732"/>
                            </a:cubicBezTo>
                            <a:cubicBezTo>
                              <a:pt x="-11394" y="337847"/>
                              <a:pt x="38876" y="129191"/>
                              <a:pt x="0" y="0"/>
                            </a:cubicBezTo>
                            <a:close/>
                          </a:path>
                          <a:path w="7200378" h="3875933" fill="none" stroke="0" extrusionOk="0">
                            <a:moveTo>
                              <a:pt x="0" y="0"/>
                            </a:moveTo>
                            <a:cubicBezTo>
                              <a:pt x="246263" y="-61021"/>
                              <a:pt x="348786" y="14076"/>
                              <a:pt x="584031" y="0"/>
                            </a:cubicBezTo>
                            <a:cubicBezTo>
                              <a:pt x="829184" y="-17193"/>
                              <a:pt x="1230013" y="66768"/>
                              <a:pt x="1456076" y="0"/>
                            </a:cubicBezTo>
                            <a:cubicBezTo>
                              <a:pt x="1644258" y="-14998"/>
                              <a:pt x="1907952" y="70543"/>
                              <a:pt x="2328121" y="0"/>
                            </a:cubicBezTo>
                            <a:cubicBezTo>
                              <a:pt x="2725945" y="-16424"/>
                              <a:pt x="2883399" y="77409"/>
                              <a:pt x="3272171" y="0"/>
                            </a:cubicBezTo>
                            <a:cubicBezTo>
                              <a:pt x="3580814" y="-59238"/>
                              <a:pt x="3708458" y="36013"/>
                              <a:pt x="3928206" y="0"/>
                            </a:cubicBezTo>
                            <a:cubicBezTo>
                              <a:pt x="4131648" y="-58883"/>
                              <a:pt x="4388281" y="62879"/>
                              <a:pt x="4800252" y="0"/>
                            </a:cubicBezTo>
                            <a:cubicBezTo>
                              <a:pt x="5117957" y="6856"/>
                              <a:pt x="5482969" y="-43260"/>
                              <a:pt x="5744301" y="0"/>
                            </a:cubicBezTo>
                            <a:cubicBezTo>
                              <a:pt x="6013893" y="-33019"/>
                              <a:pt x="6193394" y="40760"/>
                              <a:pt x="6472339" y="0"/>
                            </a:cubicBezTo>
                            <a:cubicBezTo>
                              <a:pt x="6729689" y="-63323"/>
                              <a:pt x="7025076" y="82345"/>
                              <a:pt x="7200378" y="0"/>
                            </a:cubicBezTo>
                            <a:cubicBezTo>
                              <a:pt x="7199360" y="104682"/>
                              <a:pt x="7181448" y="266729"/>
                              <a:pt x="7200378" y="406973"/>
                            </a:cubicBezTo>
                            <a:cubicBezTo>
                              <a:pt x="7252870" y="509585"/>
                              <a:pt x="7169483" y="787098"/>
                              <a:pt x="7200378" y="891464"/>
                            </a:cubicBezTo>
                            <a:cubicBezTo>
                              <a:pt x="7200149" y="1021258"/>
                              <a:pt x="7211679" y="1262013"/>
                              <a:pt x="7200378" y="1414715"/>
                            </a:cubicBezTo>
                            <a:cubicBezTo>
                              <a:pt x="7193053" y="1582183"/>
                              <a:pt x="7162156" y="1786460"/>
                              <a:pt x="7200378" y="1899206"/>
                            </a:cubicBezTo>
                            <a:cubicBezTo>
                              <a:pt x="7258972" y="2032489"/>
                              <a:pt x="7124063" y="2136443"/>
                              <a:pt x="7200378" y="2344939"/>
                            </a:cubicBezTo>
                            <a:cubicBezTo>
                              <a:pt x="7265213" y="2556127"/>
                              <a:pt x="7170153" y="2742753"/>
                              <a:pt x="7200378" y="2906949"/>
                            </a:cubicBezTo>
                            <a:cubicBezTo>
                              <a:pt x="7219526" y="3054731"/>
                              <a:pt x="7159414" y="3183778"/>
                              <a:pt x="7200378" y="3275163"/>
                            </a:cubicBezTo>
                            <a:cubicBezTo>
                              <a:pt x="7325331" y="3372788"/>
                              <a:pt x="7113642" y="3639251"/>
                              <a:pt x="7200378" y="3875933"/>
                            </a:cubicBezTo>
                            <a:cubicBezTo>
                              <a:pt x="6927662" y="3977927"/>
                              <a:pt x="6501130" y="3832077"/>
                              <a:pt x="6328332" y="3875933"/>
                            </a:cubicBezTo>
                            <a:cubicBezTo>
                              <a:pt x="6113274" y="3901598"/>
                              <a:pt x="5870007" y="3803441"/>
                              <a:pt x="5456286" y="3875933"/>
                            </a:cubicBezTo>
                            <a:cubicBezTo>
                              <a:pt x="5060062" y="3929039"/>
                              <a:pt x="4971496" y="3817562"/>
                              <a:pt x="4584240" y="3875933"/>
                            </a:cubicBezTo>
                            <a:cubicBezTo>
                              <a:pt x="4206922" y="3890860"/>
                              <a:pt x="4069982" y="3816833"/>
                              <a:pt x="3640191" y="3875933"/>
                            </a:cubicBezTo>
                            <a:cubicBezTo>
                              <a:pt x="3228058" y="3898002"/>
                              <a:pt x="3198965" y="3854182"/>
                              <a:pt x="3056160" y="3875933"/>
                            </a:cubicBezTo>
                            <a:cubicBezTo>
                              <a:pt x="2869599" y="3944390"/>
                              <a:pt x="2579380" y="3909102"/>
                              <a:pt x="2184114" y="3875933"/>
                            </a:cubicBezTo>
                            <a:cubicBezTo>
                              <a:pt x="1776127" y="3915925"/>
                              <a:pt x="1589395" y="3815576"/>
                              <a:pt x="1240065" y="3875933"/>
                            </a:cubicBezTo>
                            <a:cubicBezTo>
                              <a:pt x="939673" y="3871318"/>
                              <a:pt x="589131" y="3853495"/>
                              <a:pt x="0" y="3875933"/>
                            </a:cubicBezTo>
                            <a:cubicBezTo>
                              <a:pt x="-31735" y="3681326"/>
                              <a:pt x="97366" y="3556424"/>
                              <a:pt x="0" y="3313923"/>
                            </a:cubicBezTo>
                            <a:cubicBezTo>
                              <a:pt x="-82809" y="3119788"/>
                              <a:pt x="22210" y="3056896"/>
                              <a:pt x="0" y="2868190"/>
                            </a:cubicBezTo>
                            <a:cubicBezTo>
                              <a:pt x="-32924" y="2721273"/>
                              <a:pt x="31827" y="2546058"/>
                              <a:pt x="0" y="2461217"/>
                            </a:cubicBezTo>
                            <a:cubicBezTo>
                              <a:pt x="-37678" y="2378709"/>
                              <a:pt x="45706" y="2241156"/>
                              <a:pt x="0" y="2093003"/>
                            </a:cubicBezTo>
                            <a:cubicBezTo>
                              <a:pt x="-88634" y="1967602"/>
                              <a:pt x="34991" y="1875259"/>
                              <a:pt x="0" y="1686030"/>
                            </a:cubicBezTo>
                            <a:cubicBezTo>
                              <a:pt x="-25567" y="1474101"/>
                              <a:pt x="61853" y="1474615"/>
                              <a:pt x="0" y="1240298"/>
                            </a:cubicBezTo>
                            <a:cubicBezTo>
                              <a:pt x="-76235" y="1005953"/>
                              <a:pt x="58870" y="923551"/>
                              <a:pt x="0" y="794566"/>
                            </a:cubicBezTo>
                            <a:cubicBezTo>
                              <a:pt x="-74233" y="619806"/>
                              <a:pt x="142262" y="378534"/>
                              <a:pt x="0" y="0"/>
                            </a:cubicBezTo>
                            <a:close/>
                          </a:path>
                        </a:pathLst>
                      </a:custGeom>
                      <ask:type>
                        <ask:lineSketchScribble/>
                      </ask:type>
                    </ask:lineSketchStyleProps>
                  </a:ext>
                </a:extLst>
              </a:ln>
            </p:spPr>
            <p:txBody>
              <a:bodyPr/>
              <a:lstStyle/>
              <a:p>
                <a:r>
                  <a:rPr lang="fr-FR">
                    <a:noFill/>
                  </a:rPr>
                  <a:t> </a:t>
                </a:r>
              </a:p>
            </p:txBody>
          </p:sp>
        </mc:Fallback>
      </mc:AlternateContent>
      <p:pic>
        <p:nvPicPr>
          <p:cNvPr id="3" name="Content Placeholder 7" descr="Yes Pusheen">
            <a:extLst>
              <a:ext uri="{FF2B5EF4-FFF2-40B4-BE49-F238E27FC236}">
                <a16:creationId xmlns:a16="http://schemas.microsoft.com/office/drawing/2014/main" id="{F8B2BD93-33A1-DDCC-8566-1F2E5AFF3EA8}"/>
              </a:ext>
            </a:extLst>
          </p:cNvPr>
          <p:cNvPicPr>
            <a:picLocks noGrp="1" noChangeAspect="1"/>
          </p:cNvPicPr>
          <p:nvPr>
            <p:ph idx="1"/>
            <p:custDataLst>
              <p:tags r:id="rId5"/>
            </p:custDataLst>
          </p:nvPr>
        </p:nvPicPr>
        <p:blipFill>
          <a:blip r:embed="rId13"/>
          <a:stretch>
            <a:fillRect/>
          </a:stretch>
        </p:blipFill>
        <p:spPr>
          <a:xfrm>
            <a:off x="9288978" y="731349"/>
            <a:ext cx="1111207" cy="1111207"/>
          </a:xfrm>
        </p:spPr>
      </p:pic>
      <p:sp>
        <p:nvSpPr>
          <p:cNvPr id="8" name="TextBox 7">
            <a:extLst>
              <a:ext uri="{FF2B5EF4-FFF2-40B4-BE49-F238E27FC236}">
                <a16:creationId xmlns:a16="http://schemas.microsoft.com/office/drawing/2014/main" id="{5A9C1180-C97D-72D8-123C-84089C7E9822}"/>
              </a:ext>
            </a:extLst>
          </p:cNvPr>
          <p:cNvSpPr txBox="1"/>
          <p:nvPr>
            <p:custDataLst>
              <p:tags r:id="rId6"/>
            </p:custDataLst>
          </p:nvPr>
        </p:nvSpPr>
        <p:spPr>
          <a:xfrm>
            <a:off x="10242431" y="552896"/>
            <a:ext cx="1949569" cy="1200329"/>
          </a:xfrm>
          <a:prstGeom prst="rect">
            <a:avLst/>
          </a:prstGeom>
          <a:noFill/>
        </p:spPr>
        <p:txBody>
          <a:bodyPr wrap="square" rtlCol="0">
            <a:spAutoFit/>
          </a:bodyPr>
          <a:lstStyle/>
          <a:p>
            <a:r>
              <a:rPr lang="en-US" b="1" dirty="0">
                <a:solidFill>
                  <a:srgbClr val="C00000"/>
                </a:solidFill>
              </a:rPr>
              <a:t>I can solve both classification and regression problems</a:t>
            </a:r>
          </a:p>
        </p:txBody>
      </p:sp>
      <p:sp>
        <p:nvSpPr>
          <p:cNvPr id="6" name="TextBox 5">
            <a:extLst>
              <a:ext uri="{FF2B5EF4-FFF2-40B4-BE49-F238E27FC236}">
                <a16:creationId xmlns:a16="http://schemas.microsoft.com/office/drawing/2014/main" id="{5EBB1353-0795-F57A-4220-138BD5308657}"/>
              </a:ext>
            </a:extLst>
          </p:cNvPr>
          <p:cNvSpPr txBox="1"/>
          <p:nvPr>
            <p:custDataLst>
              <p:tags r:id="rId7"/>
            </p:custDataLst>
          </p:nvPr>
        </p:nvSpPr>
        <p:spPr>
          <a:xfrm>
            <a:off x="719594" y="1442496"/>
            <a:ext cx="8091505" cy="923330"/>
          </a:xfrm>
          <a:prstGeom prst="rect">
            <a:avLst/>
          </a:prstGeom>
          <a:noFill/>
        </p:spPr>
        <p:txBody>
          <a:bodyPr wrap="square">
            <a:spAutoFit/>
          </a:bodyPr>
          <a:lstStyle/>
          <a:p>
            <a:pPr marR="0" lvl="1" rtl="0">
              <a:spcBef>
                <a:spcPts val="600"/>
              </a:spcBef>
              <a:spcAft>
                <a:spcPts val="0"/>
              </a:spcAft>
            </a:pPr>
            <a:r>
              <a:rPr lang="fr-FR" b="1" i="1" noProof="1">
                <a:effectLst>
                  <a:outerShdw blurRad="38100" dist="38100" dir="2700000" algn="tl">
                    <a:srgbClr val="000000">
                      <a:alpha val="43137"/>
                    </a:srgbClr>
                  </a:outerShdw>
                </a:effectLst>
                <a:latin typeface="Franklin Gothic Book (Body)"/>
                <a:cs typeface="Times New Roman" panose="02020603050405020304" pitchFamily="18" charset="0"/>
              </a:rPr>
              <a:t>5.1. Définition</a:t>
            </a:r>
            <a:endParaRPr lang="fr-FR" sz="1800" b="1" noProof="1">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9" name="Footer Placeholder 8">
            <a:extLst>
              <a:ext uri="{FF2B5EF4-FFF2-40B4-BE49-F238E27FC236}">
                <a16:creationId xmlns:a16="http://schemas.microsoft.com/office/drawing/2014/main" id="{19765226-914D-E1AD-1E33-B3D68CA44B5E}"/>
              </a:ext>
            </a:extLst>
          </p:cNvPr>
          <p:cNvSpPr>
            <a:spLocks noGrp="1"/>
          </p:cNvSpPr>
          <p:nvPr>
            <p:ph type="ftr" sz="quarter" idx="11"/>
            <p:custDataLst>
              <p:tags r:id="rId8"/>
            </p:custDataLst>
          </p:nvPr>
        </p:nvSpPr>
        <p:spPr/>
        <p:txBody>
          <a:bodyPr/>
          <a:lstStyle/>
          <a:p>
            <a:r>
              <a:rPr lang="en-US"/>
              <a:t>DR n. DIF </a:t>
            </a:r>
            <a:endParaRPr lang="en-US" dirty="0"/>
          </a:p>
        </p:txBody>
      </p:sp>
    </p:spTree>
    <p:extLst>
      <p:ext uri="{BB962C8B-B14F-4D97-AF65-F5344CB8AC3E}">
        <p14:creationId xmlns:p14="http://schemas.microsoft.com/office/powerpoint/2010/main" val="9796591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44</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817843"/>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 </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FDE88A0-BDE8-92EC-A344-E8ED14125B65}"/>
              </a:ext>
            </a:extLst>
          </p:cNvPr>
          <p:cNvSpPr txBox="1"/>
          <p:nvPr>
            <p:custDataLst>
              <p:tags r:id="rId4"/>
            </p:custDataLst>
          </p:nvPr>
        </p:nvSpPr>
        <p:spPr>
          <a:xfrm>
            <a:off x="6531428" y="5703334"/>
            <a:ext cx="5515429" cy="646331"/>
          </a:xfrm>
          <a:prstGeom prst="rect">
            <a:avLst/>
          </a:prstGeom>
          <a:noFill/>
        </p:spPr>
        <p:txBody>
          <a:bodyPr wrap="square">
            <a:spAutoFit/>
          </a:bodyPr>
          <a:lstStyle/>
          <a:p>
            <a:r>
              <a:rPr lang="fr-FR" b="0" i="0" dirty="0">
                <a:solidFill>
                  <a:srgbClr val="555555"/>
                </a:solidFill>
                <a:effectLst/>
                <a:latin typeface="Lora" panose="020B0604020202020204" pitchFamily="2" charset="0"/>
              </a:rPr>
              <a:t>Exemple illustrant différentes séparations de deux classes (Wikipédia)</a:t>
            </a:r>
            <a:endParaRPr lang="fr-FR" dirty="0"/>
          </a:p>
        </p:txBody>
      </p:sp>
      <p:pic>
        <p:nvPicPr>
          <p:cNvPr id="14" name="Content Placeholder 13">
            <a:extLst>
              <a:ext uri="{FF2B5EF4-FFF2-40B4-BE49-F238E27FC236}">
                <a16:creationId xmlns:a16="http://schemas.microsoft.com/office/drawing/2014/main" id="{FC0F15B1-7C0C-20D6-9077-390866839A83}"/>
              </a:ext>
            </a:extLst>
          </p:cNvPr>
          <p:cNvPicPr>
            <a:picLocks noGrp="1" noChangeAspect="1"/>
          </p:cNvPicPr>
          <p:nvPr>
            <p:ph idx="1"/>
            <p:custDataLst>
              <p:tags r:id="rId5"/>
            </p:custDataLst>
          </p:nvPr>
        </p:nvPicPr>
        <p:blipFill>
          <a:blip r:embed="rId12"/>
          <a:stretch>
            <a:fillRect/>
          </a:stretch>
        </p:blipFill>
        <p:spPr>
          <a:xfrm>
            <a:off x="6313714" y="2073123"/>
            <a:ext cx="4234172" cy="3671958"/>
          </a:xfrm>
        </p:spPr>
      </p:pic>
      <p:sp>
        <p:nvSpPr>
          <p:cNvPr id="12" name="TextBox 11">
            <a:extLst>
              <a:ext uri="{FF2B5EF4-FFF2-40B4-BE49-F238E27FC236}">
                <a16:creationId xmlns:a16="http://schemas.microsoft.com/office/drawing/2014/main" id="{A076DFD0-9AD9-8AE1-FE0D-D9BB0181C44F}"/>
              </a:ext>
            </a:extLst>
          </p:cNvPr>
          <p:cNvSpPr txBox="1"/>
          <p:nvPr>
            <p:custDataLst>
              <p:tags r:id="rId6"/>
            </p:custDataLst>
          </p:nvPr>
        </p:nvSpPr>
        <p:spPr>
          <a:xfrm>
            <a:off x="1290320" y="1454273"/>
            <a:ext cx="4775200" cy="369332"/>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5.2.Comment construire l’hyperplan? </a:t>
            </a:r>
          </a:p>
        </p:txBody>
      </p:sp>
      <p:sp>
        <p:nvSpPr>
          <p:cNvPr id="15" name="TextBox 14">
            <a:extLst>
              <a:ext uri="{FF2B5EF4-FFF2-40B4-BE49-F238E27FC236}">
                <a16:creationId xmlns:a16="http://schemas.microsoft.com/office/drawing/2014/main" id="{C9D37414-3CCA-8854-9D4D-B87D001E2AFC}"/>
              </a:ext>
            </a:extLst>
          </p:cNvPr>
          <p:cNvSpPr txBox="1"/>
          <p:nvPr>
            <p:custDataLst>
              <p:tags r:id="rId7"/>
            </p:custDataLst>
          </p:nvPr>
        </p:nvSpPr>
        <p:spPr>
          <a:xfrm>
            <a:off x="1175657" y="2452914"/>
            <a:ext cx="4560743" cy="1754326"/>
          </a:xfrm>
          <a:prstGeom prst="rect">
            <a:avLst/>
          </a:prstGeom>
          <a:noFill/>
        </p:spPr>
        <p:txBody>
          <a:bodyPr wrap="square" rtlCol="0">
            <a:spAutoFit/>
          </a:bodyPr>
          <a:lstStyle/>
          <a:p>
            <a:pPr marL="285750" indent="-285750">
              <a:buFont typeface="Wingdings" panose="05000000000000000000" pitchFamily="2" charset="2"/>
              <a:buChar char="Ø"/>
            </a:pPr>
            <a:r>
              <a:rPr lang="fr-FR" b="0" i="0" dirty="0">
                <a:solidFill>
                  <a:srgbClr val="444444"/>
                </a:solidFill>
                <a:effectLst/>
                <a:latin typeface="Franklin Gothic Book (Body)"/>
              </a:rPr>
              <a:t> H1 ne sépare pas correctement le jeu de donnée.</a:t>
            </a:r>
          </a:p>
          <a:p>
            <a:pPr marL="285750" indent="-285750">
              <a:buFont typeface="Wingdings" panose="05000000000000000000" pitchFamily="2" charset="2"/>
              <a:buChar char="Ø"/>
            </a:pPr>
            <a:r>
              <a:rPr lang="fr-FR" b="0" i="0" dirty="0">
                <a:solidFill>
                  <a:srgbClr val="444444"/>
                </a:solidFill>
                <a:effectLst/>
                <a:latin typeface="Franklin Gothic Book (Body)"/>
              </a:rPr>
              <a:t>H2 le sépare bien, mais pas de façon optimale.</a:t>
            </a:r>
          </a:p>
          <a:p>
            <a:pPr marL="285750" indent="-285750">
              <a:buFont typeface="Wingdings" panose="05000000000000000000" pitchFamily="2" charset="2"/>
              <a:buChar char="Ø"/>
            </a:pPr>
            <a:r>
              <a:rPr lang="fr-FR" b="0" i="0" dirty="0">
                <a:solidFill>
                  <a:srgbClr val="444444"/>
                </a:solidFill>
                <a:effectLst/>
                <a:latin typeface="Franklin Gothic Book (Body)"/>
              </a:rPr>
              <a:t>H3 sépare le jeu de donnée avec une marge maximale.</a:t>
            </a:r>
            <a:endParaRPr lang="fr-FR" dirty="0">
              <a:latin typeface="Franklin Gothic Book (Body)"/>
            </a:endParaRPr>
          </a:p>
        </p:txBody>
      </p:sp>
      <p:sp>
        <p:nvSpPr>
          <p:cNvPr id="21" name="TextBox 20">
            <a:extLst>
              <a:ext uri="{FF2B5EF4-FFF2-40B4-BE49-F238E27FC236}">
                <a16:creationId xmlns:a16="http://schemas.microsoft.com/office/drawing/2014/main" id="{3D2826D5-ACC4-B52C-0C55-DF3EDA452917}"/>
              </a:ext>
            </a:extLst>
          </p:cNvPr>
          <p:cNvSpPr txBox="1"/>
          <p:nvPr>
            <p:custDataLst>
              <p:tags r:id="rId8"/>
            </p:custDataLst>
          </p:nvPr>
        </p:nvSpPr>
        <p:spPr>
          <a:xfrm>
            <a:off x="558138" y="4561342"/>
            <a:ext cx="5217072" cy="1442446"/>
          </a:xfrm>
          <a:custGeom>
            <a:avLst/>
            <a:gdLst>
              <a:gd name="connsiteX0" fmla="*/ 0 w 5217072"/>
              <a:gd name="connsiteY0" fmla="*/ 0 h 4253472"/>
              <a:gd name="connsiteX1" fmla="*/ 423163 w 5217072"/>
              <a:gd name="connsiteY1" fmla="*/ 0 h 4253472"/>
              <a:gd name="connsiteX2" fmla="*/ 1055008 w 5217072"/>
              <a:gd name="connsiteY2" fmla="*/ 0 h 4253472"/>
              <a:gd name="connsiteX3" fmla="*/ 1686853 w 5217072"/>
              <a:gd name="connsiteY3" fmla="*/ 0 h 4253472"/>
              <a:gd name="connsiteX4" fmla="*/ 2370869 w 5217072"/>
              <a:gd name="connsiteY4" fmla="*/ 0 h 4253472"/>
              <a:gd name="connsiteX5" fmla="*/ 2846203 w 5217072"/>
              <a:gd name="connsiteY5" fmla="*/ 0 h 4253472"/>
              <a:gd name="connsiteX6" fmla="*/ 3478048 w 5217072"/>
              <a:gd name="connsiteY6" fmla="*/ 0 h 4253472"/>
              <a:gd name="connsiteX7" fmla="*/ 4162064 w 5217072"/>
              <a:gd name="connsiteY7" fmla="*/ 0 h 4253472"/>
              <a:gd name="connsiteX8" fmla="*/ 4689568 w 5217072"/>
              <a:gd name="connsiteY8" fmla="*/ 0 h 4253472"/>
              <a:gd name="connsiteX9" fmla="*/ 5217072 w 5217072"/>
              <a:gd name="connsiteY9" fmla="*/ 0 h 4253472"/>
              <a:gd name="connsiteX10" fmla="*/ 5217072 w 5217072"/>
              <a:gd name="connsiteY10" fmla="*/ 446615 h 4253472"/>
              <a:gd name="connsiteX11" fmla="*/ 5217072 w 5217072"/>
              <a:gd name="connsiteY11" fmla="*/ 978299 h 4253472"/>
              <a:gd name="connsiteX12" fmla="*/ 5217072 w 5217072"/>
              <a:gd name="connsiteY12" fmla="*/ 1552517 h 4253472"/>
              <a:gd name="connsiteX13" fmla="*/ 5217072 w 5217072"/>
              <a:gd name="connsiteY13" fmla="*/ 2084201 h 4253472"/>
              <a:gd name="connsiteX14" fmla="*/ 5217072 w 5217072"/>
              <a:gd name="connsiteY14" fmla="*/ 2573351 h 4253472"/>
              <a:gd name="connsiteX15" fmla="*/ 5217072 w 5217072"/>
              <a:gd name="connsiteY15" fmla="*/ 3190104 h 4253472"/>
              <a:gd name="connsiteX16" fmla="*/ 5217072 w 5217072"/>
              <a:gd name="connsiteY16" fmla="*/ 3594184 h 4253472"/>
              <a:gd name="connsiteX17" fmla="*/ 5217072 w 5217072"/>
              <a:gd name="connsiteY17" fmla="*/ 4253472 h 4253472"/>
              <a:gd name="connsiteX18" fmla="*/ 4585227 w 5217072"/>
              <a:gd name="connsiteY18" fmla="*/ 4253472 h 4253472"/>
              <a:gd name="connsiteX19" fmla="*/ 3953381 w 5217072"/>
              <a:gd name="connsiteY19" fmla="*/ 4253472 h 4253472"/>
              <a:gd name="connsiteX20" fmla="*/ 3321536 w 5217072"/>
              <a:gd name="connsiteY20" fmla="*/ 4253472 h 4253472"/>
              <a:gd name="connsiteX21" fmla="*/ 2637520 w 5217072"/>
              <a:gd name="connsiteY21" fmla="*/ 4253472 h 4253472"/>
              <a:gd name="connsiteX22" fmla="*/ 2214357 w 5217072"/>
              <a:gd name="connsiteY22" fmla="*/ 4253472 h 4253472"/>
              <a:gd name="connsiteX23" fmla="*/ 1582512 w 5217072"/>
              <a:gd name="connsiteY23" fmla="*/ 4253472 h 4253472"/>
              <a:gd name="connsiteX24" fmla="*/ 898496 w 5217072"/>
              <a:gd name="connsiteY24" fmla="*/ 4253472 h 4253472"/>
              <a:gd name="connsiteX25" fmla="*/ 0 w 5217072"/>
              <a:gd name="connsiteY25" fmla="*/ 4253472 h 4253472"/>
              <a:gd name="connsiteX26" fmla="*/ 0 w 5217072"/>
              <a:gd name="connsiteY26" fmla="*/ 3636719 h 4253472"/>
              <a:gd name="connsiteX27" fmla="*/ 0 w 5217072"/>
              <a:gd name="connsiteY27" fmla="*/ 3147569 h 4253472"/>
              <a:gd name="connsiteX28" fmla="*/ 0 w 5217072"/>
              <a:gd name="connsiteY28" fmla="*/ 2700955 h 4253472"/>
              <a:gd name="connsiteX29" fmla="*/ 0 w 5217072"/>
              <a:gd name="connsiteY29" fmla="*/ 2296875 h 4253472"/>
              <a:gd name="connsiteX30" fmla="*/ 0 w 5217072"/>
              <a:gd name="connsiteY30" fmla="*/ 1850260 h 4253472"/>
              <a:gd name="connsiteX31" fmla="*/ 0 w 5217072"/>
              <a:gd name="connsiteY31" fmla="*/ 1361111 h 4253472"/>
              <a:gd name="connsiteX32" fmla="*/ 0 w 5217072"/>
              <a:gd name="connsiteY32" fmla="*/ 871962 h 4253472"/>
              <a:gd name="connsiteX33" fmla="*/ 0 w 5217072"/>
              <a:gd name="connsiteY33" fmla="*/ 0 h 425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17072" h="4253472" fill="none" extrusionOk="0">
                <a:moveTo>
                  <a:pt x="0" y="0"/>
                </a:moveTo>
                <a:cubicBezTo>
                  <a:pt x="168017" y="-39443"/>
                  <a:pt x="239175" y="15891"/>
                  <a:pt x="423163" y="0"/>
                </a:cubicBezTo>
                <a:cubicBezTo>
                  <a:pt x="607151" y="-15891"/>
                  <a:pt x="912677" y="28868"/>
                  <a:pt x="1055008" y="0"/>
                </a:cubicBezTo>
                <a:cubicBezTo>
                  <a:pt x="1197340" y="-28868"/>
                  <a:pt x="1406730" y="48114"/>
                  <a:pt x="1686853" y="0"/>
                </a:cubicBezTo>
                <a:cubicBezTo>
                  <a:pt x="1966976" y="-48114"/>
                  <a:pt x="2137859" y="56444"/>
                  <a:pt x="2370869" y="0"/>
                </a:cubicBezTo>
                <a:cubicBezTo>
                  <a:pt x="2603879" y="-56444"/>
                  <a:pt x="2688478" y="27742"/>
                  <a:pt x="2846203" y="0"/>
                </a:cubicBezTo>
                <a:cubicBezTo>
                  <a:pt x="3003928" y="-27742"/>
                  <a:pt x="3212726" y="33073"/>
                  <a:pt x="3478048" y="0"/>
                </a:cubicBezTo>
                <a:cubicBezTo>
                  <a:pt x="3743370" y="-33073"/>
                  <a:pt x="3952395" y="36311"/>
                  <a:pt x="4162064" y="0"/>
                </a:cubicBezTo>
                <a:cubicBezTo>
                  <a:pt x="4371733" y="-36311"/>
                  <a:pt x="4519215" y="46838"/>
                  <a:pt x="4689568" y="0"/>
                </a:cubicBezTo>
                <a:cubicBezTo>
                  <a:pt x="4859921" y="-46838"/>
                  <a:pt x="5084524" y="46829"/>
                  <a:pt x="5217072" y="0"/>
                </a:cubicBezTo>
                <a:cubicBezTo>
                  <a:pt x="5222668" y="103139"/>
                  <a:pt x="5204208" y="315559"/>
                  <a:pt x="5217072" y="446615"/>
                </a:cubicBezTo>
                <a:cubicBezTo>
                  <a:pt x="5229936" y="577672"/>
                  <a:pt x="5208026" y="829090"/>
                  <a:pt x="5217072" y="978299"/>
                </a:cubicBezTo>
                <a:cubicBezTo>
                  <a:pt x="5226118" y="1127508"/>
                  <a:pt x="5214167" y="1362952"/>
                  <a:pt x="5217072" y="1552517"/>
                </a:cubicBezTo>
                <a:cubicBezTo>
                  <a:pt x="5219977" y="1742082"/>
                  <a:pt x="5161815" y="1960546"/>
                  <a:pt x="5217072" y="2084201"/>
                </a:cubicBezTo>
                <a:cubicBezTo>
                  <a:pt x="5272329" y="2207856"/>
                  <a:pt x="5164821" y="2334709"/>
                  <a:pt x="5217072" y="2573351"/>
                </a:cubicBezTo>
                <a:cubicBezTo>
                  <a:pt x="5269323" y="2811993"/>
                  <a:pt x="5216981" y="3007624"/>
                  <a:pt x="5217072" y="3190104"/>
                </a:cubicBezTo>
                <a:cubicBezTo>
                  <a:pt x="5217163" y="3372584"/>
                  <a:pt x="5172505" y="3493961"/>
                  <a:pt x="5217072" y="3594184"/>
                </a:cubicBezTo>
                <a:cubicBezTo>
                  <a:pt x="5261639" y="3694407"/>
                  <a:pt x="5188286" y="3977059"/>
                  <a:pt x="5217072" y="4253472"/>
                </a:cubicBezTo>
                <a:cubicBezTo>
                  <a:pt x="4993401" y="4317387"/>
                  <a:pt x="4727358" y="4222282"/>
                  <a:pt x="4585227" y="4253472"/>
                </a:cubicBezTo>
                <a:cubicBezTo>
                  <a:pt x="4443096" y="4284662"/>
                  <a:pt x="4231400" y="4202504"/>
                  <a:pt x="3953381" y="4253472"/>
                </a:cubicBezTo>
                <a:cubicBezTo>
                  <a:pt x="3675362" y="4304440"/>
                  <a:pt x="3565470" y="4188281"/>
                  <a:pt x="3321536" y="4253472"/>
                </a:cubicBezTo>
                <a:cubicBezTo>
                  <a:pt x="3077602" y="4318663"/>
                  <a:pt x="2932541" y="4234150"/>
                  <a:pt x="2637520" y="4253472"/>
                </a:cubicBezTo>
                <a:cubicBezTo>
                  <a:pt x="2342499" y="4272794"/>
                  <a:pt x="2318937" y="4240302"/>
                  <a:pt x="2214357" y="4253472"/>
                </a:cubicBezTo>
                <a:cubicBezTo>
                  <a:pt x="2109777" y="4266642"/>
                  <a:pt x="1848850" y="4248463"/>
                  <a:pt x="1582512" y="4253472"/>
                </a:cubicBezTo>
                <a:cubicBezTo>
                  <a:pt x="1316174" y="4258481"/>
                  <a:pt x="1141315" y="4187266"/>
                  <a:pt x="898496" y="4253472"/>
                </a:cubicBezTo>
                <a:cubicBezTo>
                  <a:pt x="655677" y="4319678"/>
                  <a:pt x="430638" y="4205087"/>
                  <a:pt x="0" y="4253472"/>
                </a:cubicBezTo>
                <a:cubicBezTo>
                  <a:pt x="-24666" y="4049297"/>
                  <a:pt x="69733" y="3846598"/>
                  <a:pt x="0" y="3636719"/>
                </a:cubicBezTo>
                <a:cubicBezTo>
                  <a:pt x="-69733" y="3426840"/>
                  <a:pt x="22588" y="3311539"/>
                  <a:pt x="0" y="3147569"/>
                </a:cubicBezTo>
                <a:cubicBezTo>
                  <a:pt x="-22588" y="2983599"/>
                  <a:pt x="28873" y="2806553"/>
                  <a:pt x="0" y="2700955"/>
                </a:cubicBezTo>
                <a:cubicBezTo>
                  <a:pt x="-28873" y="2595357"/>
                  <a:pt x="44263" y="2439217"/>
                  <a:pt x="0" y="2296875"/>
                </a:cubicBezTo>
                <a:cubicBezTo>
                  <a:pt x="-44263" y="2154533"/>
                  <a:pt x="35444" y="2061408"/>
                  <a:pt x="0" y="1850260"/>
                </a:cubicBezTo>
                <a:cubicBezTo>
                  <a:pt x="-35444" y="1639113"/>
                  <a:pt x="46790" y="1578184"/>
                  <a:pt x="0" y="1361111"/>
                </a:cubicBezTo>
                <a:cubicBezTo>
                  <a:pt x="-46790" y="1144038"/>
                  <a:pt x="57663" y="1056283"/>
                  <a:pt x="0" y="871962"/>
                </a:cubicBezTo>
                <a:cubicBezTo>
                  <a:pt x="-57663" y="687641"/>
                  <a:pt x="97600" y="410163"/>
                  <a:pt x="0" y="0"/>
                </a:cubicBezTo>
                <a:close/>
              </a:path>
              <a:path w="5217072" h="4253472" stroke="0" extrusionOk="0">
                <a:moveTo>
                  <a:pt x="0" y="0"/>
                </a:moveTo>
                <a:cubicBezTo>
                  <a:pt x="127309" y="-54493"/>
                  <a:pt x="315225" y="61349"/>
                  <a:pt x="527504" y="0"/>
                </a:cubicBezTo>
                <a:cubicBezTo>
                  <a:pt x="739783" y="-61349"/>
                  <a:pt x="896183" y="39282"/>
                  <a:pt x="1002837" y="0"/>
                </a:cubicBezTo>
                <a:cubicBezTo>
                  <a:pt x="1109491" y="-39282"/>
                  <a:pt x="1360302" y="29183"/>
                  <a:pt x="1686853" y="0"/>
                </a:cubicBezTo>
                <a:cubicBezTo>
                  <a:pt x="2013404" y="-29183"/>
                  <a:pt x="2160075" y="75049"/>
                  <a:pt x="2318699" y="0"/>
                </a:cubicBezTo>
                <a:cubicBezTo>
                  <a:pt x="2477323" y="-75049"/>
                  <a:pt x="2751019" y="62500"/>
                  <a:pt x="3002715" y="0"/>
                </a:cubicBezTo>
                <a:cubicBezTo>
                  <a:pt x="3254411" y="-62500"/>
                  <a:pt x="3347900" y="33648"/>
                  <a:pt x="3530219" y="0"/>
                </a:cubicBezTo>
                <a:cubicBezTo>
                  <a:pt x="3712538" y="-33648"/>
                  <a:pt x="3777571" y="52488"/>
                  <a:pt x="4005552" y="0"/>
                </a:cubicBezTo>
                <a:cubicBezTo>
                  <a:pt x="4233533" y="-52488"/>
                  <a:pt x="4248109" y="37767"/>
                  <a:pt x="4480885" y="0"/>
                </a:cubicBezTo>
                <a:cubicBezTo>
                  <a:pt x="4713661" y="-37767"/>
                  <a:pt x="4924172" y="19087"/>
                  <a:pt x="5217072" y="0"/>
                </a:cubicBezTo>
                <a:cubicBezTo>
                  <a:pt x="5285971" y="192793"/>
                  <a:pt x="5145445" y="459467"/>
                  <a:pt x="5217072" y="616753"/>
                </a:cubicBezTo>
                <a:cubicBezTo>
                  <a:pt x="5288699" y="774039"/>
                  <a:pt x="5173596" y="978029"/>
                  <a:pt x="5217072" y="1148437"/>
                </a:cubicBezTo>
                <a:cubicBezTo>
                  <a:pt x="5260548" y="1318845"/>
                  <a:pt x="5197477" y="1508578"/>
                  <a:pt x="5217072" y="1637587"/>
                </a:cubicBezTo>
                <a:cubicBezTo>
                  <a:pt x="5236667" y="1766596"/>
                  <a:pt x="5209164" y="1983297"/>
                  <a:pt x="5217072" y="2169271"/>
                </a:cubicBezTo>
                <a:cubicBezTo>
                  <a:pt x="5224980" y="2355245"/>
                  <a:pt x="5209445" y="2431707"/>
                  <a:pt x="5217072" y="2658420"/>
                </a:cubicBezTo>
                <a:cubicBezTo>
                  <a:pt x="5224699" y="2885133"/>
                  <a:pt x="5186612" y="2981905"/>
                  <a:pt x="5217072" y="3190104"/>
                </a:cubicBezTo>
                <a:cubicBezTo>
                  <a:pt x="5247532" y="3398303"/>
                  <a:pt x="5207738" y="3431350"/>
                  <a:pt x="5217072" y="3636719"/>
                </a:cubicBezTo>
                <a:cubicBezTo>
                  <a:pt x="5226406" y="3842088"/>
                  <a:pt x="5176395" y="3945574"/>
                  <a:pt x="5217072" y="4253472"/>
                </a:cubicBezTo>
                <a:cubicBezTo>
                  <a:pt x="5121060" y="4299761"/>
                  <a:pt x="4986285" y="4215989"/>
                  <a:pt x="4793909" y="4253472"/>
                </a:cubicBezTo>
                <a:cubicBezTo>
                  <a:pt x="4601533" y="4290955"/>
                  <a:pt x="4401802" y="4181098"/>
                  <a:pt x="4162064" y="4253472"/>
                </a:cubicBezTo>
                <a:cubicBezTo>
                  <a:pt x="3922327" y="4325846"/>
                  <a:pt x="3875989" y="4205103"/>
                  <a:pt x="3634560" y="4253472"/>
                </a:cubicBezTo>
                <a:cubicBezTo>
                  <a:pt x="3393131" y="4301841"/>
                  <a:pt x="3309654" y="4188402"/>
                  <a:pt x="3054885" y="4253472"/>
                </a:cubicBezTo>
                <a:cubicBezTo>
                  <a:pt x="2800116" y="4318542"/>
                  <a:pt x="2732219" y="4231899"/>
                  <a:pt x="2475211" y="4253472"/>
                </a:cubicBezTo>
                <a:cubicBezTo>
                  <a:pt x="2218203" y="4275045"/>
                  <a:pt x="2069134" y="4200408"/>
                  <a:pt x="1947707" y="4253472"/>
                </a:cubicBezTo>
                <a:cubicBezTo>
                  <a:pt x="1826280" y="4306536"/>
                  <a:pt x="1611176" y="4201672"/>
                  <a:pt x="1368032" y="4253472"/>
                </a:cubicBezTo>
                <a:cubicBezTo>
                  <a:pt x="1124888" y="4305272"/>
                  <a:pt x="901427" y="4233812"/>
                  <a:pt x="684016" y="4253472"/>
                </a:cubicBezTo>
                <a:cubicBezTo>
                  <a:pt x="466605" y="4273132"/>
                  <a:pt x="245031" y="4222573"/>
                  <a:pt x="0" y="4253472"/>
                </a:cubicBezTo>
                <a:cubicBezTo>
                  <a:pt x="-32682" y="4166674"/>
                  <a:pt x="23657" y="3945869"/>
                  <a:pt x="0" y="3849392"/>
                </a:cubicBezTo>
                <a:cubicBezTo>
                  <a:pt x="-23657" y="3752915"/>
                  <a:pt x="37412" y="3522443"/>
                  <a:pt x="0" y="3360243"/>
                </a:cubicBezTo>
                <a:cubicBezTo>
                  <a:pt x="-37412" y="3198043"/>
                  <a:pt x="5703" y="2993018"/>
                  <a:pt x="0" y="2871094"/>
                </a:cubicBezTo>
                <a:cubicBezTo>
                  <a:pt x="-5703" y="2749170"/>
                  <a:pt x="72909" y="2425605"/>
                  <a:pt x="0" y="2254340"/>
                </a:cubicBezTo>
                <a:cubicBezTo>
                  <a:pt x="-72909" y="2083075"/>
                  <a:pt x="5231" y="1883933"/>
                  <a:pt x="0" y="1680121"/>
                </a:cubicBezTo>
                <a:cubicBezTo>
                  <a:pt x="-5231" y="1476309"/>
                  <a:pt x="38772" y="1248151"/>
                  <a:pt x="0" y="1105903"/>
                </a:cubicBezTo>
                <a:cubicBezTo>
                  <a:pt x="-38772" y="963655"/>
                  <a:pt x="25089" y="627021"/>
                  <a:pt x="0" y="489149"/>
                </a:cubicBezTo>
                <a:cubicBezTo>
                  <a:pt x="-25089" y="351277"/>
                  <a:pt x="18075" y="141651"/>
                  <a:pt x="0" y="0"/>
                </a:cubicBezTo>
                <a:close/>
              </a:path>
            </a:pathLst>
          </a:custGeom>
          <a:solidFill>
            <a:schemeClr val="accent5">
              <a:lumMod val="20000"/>
              <a:lumOff val="80000"/>
            </a:schemeClr>
          </a:solidFill>
          <a:ln>
            <a:solidFill>
              <a:schemeClr val="tx1"/>
            </a:solidFill>
            <a:extLst>
              <a:ext uri="{C807C97D-BFC1-408E-A445-0C87EB9F89A2}">
                <ask:lineSketchStyleProps xmlns:ask="http://schemas.microsoft.com/office/drawing/2018/sketchyshapes" sd="2741832487">
                  <a:custGeom>
                    <a:avLst/>
                    <a:gdLst>
                      <a:gd name="connsiteX0" fmla="*/ 0 w 5217072"/>
                      <a:gd name="connsiteY0" fmla="*/ 0 h 1442446"/>
                      <a:gd name="connsiteX1" fmla="*/ 423163 w 5217072"/>
                      <a:gd name="connsiteY1" fmla="*/ 0 h 1442446"/>
                      <a:gd name="connsiteX2" fmla="*/ 1055008 w 5217072"/>
                      <a:gd name="connsiteY2" fmla="*/ 0 h 1442446"/>
                      <a:gd name="connsiteX3" fmla="*/ 1686853 w 5217072"/>
                      <a:gd name="connsiteY3" fmla="*/ 0 h 1442446"/>
                      <a:gd name="connsiteX4" fmla="*/ 2370869 w 5217072"/>
                      <a:gd name="connsiteY4" fmla="*/ 0 h 1442446"/>
                      <a:gd name="connsiteX5" fmla="*/ 2846203 w 5217072"/>
                      <a:gd name="connsiteY5" fmla="*/ 0 h 1442446"/>
                      <a:gd name="connsiteX6" fmla="*/ 3478048 w 5217072"/>
                      <a:gd name="connsiteY6" fmla="*/ 0 h 1442446"/>
                      <a:gd name="connsiteX7" fmla="*/ 4162064 w 5217072"/>
                      <a:gd name="connsiteY7" fmla="*/ 0 h 1442446"/>
                      <a:gd name="connsiteX8" fmla="*/ 4689568 w 5217072"/>
                      <a:gd name="connsiteY8" fmla="*/ 0 h 1442446"/>
                      <a:gd name="connsiteX9" fmla="*/ 5217072 w 5217072"/>
                      <a:gd name="connsiteY9" fmla="*/ 0 h 1442446"/>
                      <a:gd name="connsiteX10" fmla="*/ 5217072 w 5217072"/>
                      <a:gd name="connsiteY10" fmla="*/ 151456 h 1442446"/>
                      <a:gd name="connsiteX11" fmla="*/ 5217072 w 5217072"/>
                      <a:gd name="connsiteY11" fmla="*/ 331762 h 1442446"/>
                      <a:gd name="connsiteX12" fmla="*/ 5217072 w 5217072"/>
                      <a:gd name="connsiteY12" fmla="*/ 526492 h 1442446"/>
                      <a:gd name="connsiteX13" fmla="*/ 5217072 w 5217072"/>
                      <a:gd name="connsiteY13" fmla="*/ 706798 h 1442446"/>
                      <a:gd name="connsiteX14" fmla="*/ 5217072 w 5217072"/>
                      <a:gd name="connsiteY14" fmla="*/ 872679 h 1442446"/>
                      <a:gd name="connsiteX15" fmla="*/ 5217072 w 5217072"/>
                      <a:gd name="connsiteY15" fmla="*/ 1081834 h 1442446"/>
                      <a:gd name="connsiteX16" fmla="*/ 5217072 w 5217072"/>
                      <a:gd name="connsiteY16" fmla="*/ 1218866 h 1442446"/>
                      <a:gd name="connsiteX17" fmla="*/ 5217072 w 5217072"/>
                      <a:gd name="connsiteY17" fmla="*/ 1442446 h 1442446"/>
                      <a:gd name="connsiteX18" fmla="*/ 4585227 w 5217072"/>
                      <a:gd name="connsiteY18" fmla="*/ 1442446 h 1442446"/>
                      <a:gd name="connsiteX19" fmla="*/ 3953381 w 5217072"/>
                      <a:gd name="connsiteY19" fmla="*/ 1442446 h 1442446"/>
                      <a:gd name="connsiteX20" fmla="*/ 3321536 w 5217072"/>
                      <a:gd name="connsiteY20" fmla="*/ 1442446 h 1442446"/>
                      <a:gd name="connsiteX21" fmla="*/ 2637520 w 5217072"/>
                      <a:gd name="connsiteY21" fmla="*/ 1442446 h 1442446"/>
                      <a:gd name="connsiteX22" fmla="*/ 2214357 w 5217072"/>
                      <a:gd name="connsiteY22" fmla="*/ 1442446 h 1442446"/>
                      <a:gd name="connsiteX23" fmla="*/ 1582512 w 5217072"/>
                      <a:gd name="connsiteY23" fmla="*/ 1442446 h 1442446"/>
                      <a:gd name="connsiteX24" fmla="*/ 898496 w 5217072"/>
                      <a:gd name="connsiteY24" fmla="*/ 1442446 h 1442446"/>
                      <a:gd name="connsiteX25" fmla="*/ 0 w 5217072"/>
                      <a:gd name="connsiteY25" fmla="*/ 1442446 h 1442446"/>
                      <a:gd name="connsiteX26" fmla="*/ 0 w 5217072"/>
                      <a:gd name="connsiteY26" fmla="*/ 1233291 h 1442446"/>
                      <a:gd name="connsiteX27" fmla="*/ 0 w 5217072"/>
                      <a:gd name="connsiteY27" fmla="*/ 1067409 h 1442446"/>
                      <a:gd name="connsiteX28" fmla="*/ 0 w 5217072"/>
                      <a:gd name="connsiteY28" fmla="*/ 915953 h 1442446"/>
                      <a:gd name="connsiteX29" fmla="*/ 0 w 5217072"/>
                      <a:gd name="connsiteY29" fmla="*/ 778920 h 1442446"/>
                      <a:gd name="connsiteX30" fmla="*/ 0 w 5217072"/>
                      <a:gd name="connsiteY30" fmla="*/ 627463 h 1442446"/>
                      <a:gd name="connsiteX31" fmla="*/ 0 w 5217072"/>
                      <a:gd name="connsiteY31" fmla="*/ 461582 h 1442446"/>
                      <a:gd name="connsiteX32" fmla="*/ 0 w 5217072"/>
                      <a:gd name="connsiteY32" fmla="*/ 295701 h 1442446"/>
                      <a:gd name="connsiteX33" fmla="*/ 0 w 5217072"/>
                      <a:gd name="connsiteY33" fmla="*/ 0 h 1442446"/>
                      <a:gd name="connsiteX0" fmla="*/ 0 w 5217072"/>
                      <a:gd name="connsiteY0" fmla="*/ 0 h 1442446"/>
                      <a:gd name="connsiteX1" fmla="*/ 527504 w 5217072"/>
                      <a:gd name="connsiteY1" fmla="*/ 0 h 1442446"/>
                      <a:gd name="connsiteX2" fmla="*/ 1002837 w 5217072"/>
                      <a:gd name="connsiteY2" fmla="*/ 0 h 1442446"/>
                      <a:gd name="connsiteX3" fmla="*/ 1686853 w 5217072"/>
                      <a:gd name="connsiteY3" fmla="*/ 0 h 1442446"/>
                      <a:gd name="connsiteX4" fmla="*/ 2318699 w 5217072"/>
                      <a:gd name="connsiteY4" fmla="*/ 0 h 1442446"/>
                      <a:gd name="connsiteX5" fmla="*/ 3002715 w 5217072"/>
                      <a:gd name="connsiteY5" fmla="*/ 0 h 1442446"/>
                      <a:gd name="connsiteX6" fmla="*/ 3530219 w 5217072"/>
                      <a:gd name="connsiteY6" fmla="*/ 0 h 1442446"/>
                      <a:gd name="connsiteX7" fmla="*/ 4005552 w 5217072"/>
                      <a:gd name="connsiteY7" fmla="*/ 0 h 1442446"/>
                      <a:gd name="connsiteX8" fmla="*/ 4480885 w 5217072"/>
                      <a:gd name="connsiteY8" fmla="*/ 0 h 1442446"/>
                      <a:gd name="connsiteX9" fmla="*/ 5217072 w 5217072"/>
                      <a:gd name="connsiteY9" fmla="*/ 0 h 1442446"/>
                      <a:gd name="connsiteX10" fmla="*/ 5217072 w 5217072"/>
                      <a:gd name="connsiteY10" fmla="*/ 209154 h 1442446"/>
                      <a:gd name="connsiteX11" fmla="*/ 5217072 w 5217072"/>
                      <a:gd name="connsiteY11" fmla="*/ 389460 h 1442446"/>
                      <a:gd name="connsiteX12" fmla="*/ 5217072 w 5217072"/>
                      <a:gd name="connsiteY12" fmla="*/ 555341 h 1442446"/>
                      <a:gd name="connsiteX13" fmla="*/ 5217072 w 5217072"/>
                      <a:gd name="connsiteY13" fmla="*/ 735647 h 1442446"/>
                      <a:gd name="connsiteX14" fmla="*/ 5217072 w 5217072"/>
                      <a:gd name="connsiteY14" fmla="*/ 901528 h 1442446"/>
                      <a:gd name="connsiteX15" fmla="*/ 5217072 w 5217072"/>
                      <a:gd name="connsiteY15" fmla="*/ 1081834 h 1442446"/>
                      <a:gd name="connsiteX16" fmla="*/ 5217072 w 5217072"/>
                      <a:gd name="connsiteY16" fmla="*/ 1233291 h 1442446"/>
                      <a:gd name="connsiteX17" fmla="*/ 5217072 w 5217072"/>
                      <a:gd name="connsiteY17" fmla="*/ 1442446 h 1442446"/>
                      <a:gd name="connsiteX18" fmla="*/ 4793909 w 5217072"/>
                      <a:gd name="connsiteY18" fmla="*/ 1442446 h 1442446"/>
                      <a:gd name="connsiteX19" fmla="*/ 4162064 w 5217072"/>
                      <a:gd name="connsiteY19" fmla="*/ 1442446 h 1442446"/>
                      <a:gd name="connsiteX20" fmla="*/ 3634560 w 5217072"/>
                      <a:gd name="connsiteY20" fmla="*/ 1442446 h 1442446"/>
                      <a:gd name="connsiteX21" fmla="*/ 3054885 w 5217072"/>
                      <a:gd name="connsiteY21" fmla="*/ 1442446 h 1442446"/>
                      <a:gd name="connsiteX22" fmla="*/ 2475211 w 5217072"/>
                      <a:gd name="connsiteY22" fmla="*/ 1442446 h 1442446"/>
                      <a:gd name="connsiteX23" fmla="*/ 1947707 w 5217072"/>
                      <a:gd name="connsiteY23" fmla="*/ 1442446 h 1442446"/>
                      <a:gd name="connsiteX24" fmla="*/ 1368032 w 5217072"/>
                      <a:gd name="connsiteY24" fmla="*/ 1442446 h 1442446"/>
                      <a:gd name="connsiteX25" fmla="*/ 684016 w 5217072"/>
                      <a:gd name="connsiteY25" fmla="*/ 1442446 h 1442446"/>
                      <a:gd name="connsiteX26" fmla="*/ 0 w 5217072"/>
                      <a:gd name="connsiteY26" fmla="*/ 1442446 h 1442446"/>
                      <a:gd name="connsiteX27" fmla="*/ 0 w 5217072"/>
                      <a:gd name="connsiteY27" fmla="*/ 1305413 h 1442446"/>
                      <a:gd name="connsiteX28" fmla="*/ 0 w 5217072"/>
                      <a:gd name="connsiteY28" fmla="*/ 1139532 h 1442446"/>
                      <a:gd name="connsiteX29" fmla="*/ 0 w 5217072"/>
                      <a:gd name="connsiteY29" fmla="*/ 973651 h 1442446"/>
                      <a:gd name="connsiteX30" fmla="*/ 0 w 5217072"/>
                      <a:gd name="connsiteY30" fmla="*/ 764496 h 1442446"/>
                      <a:gd name="connsiteX31" fmla="*/ 0 w 5217072"/>
                      <a:gd name="connsiteY31" fmla="*/ 569766 h 1442446"/>
                      <a:gd name="connsiteX32" fmla="*/ 0 w 5217072"/>
                      <a:gd name="connsiteY32" fmla="*/ 375036 h 1442446"/>
                      <a:gd name="connsiteX33" fmla="*/ 0 w 5217072"/>
                      <a:gd name="connsiteY33" fmla="*/ 165881 h 1442446"/>
                      <a:gd name="connsiteX34" fmla="*/ 0 w 5217072"/>
                      <a:gd name="connsiteY34" fmla="*/ 0 h 144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72" h="1442446" fill="none" extrusionOk="0">
                        <a:moveTo>
                          <a:pt x="0" y="0"/>
                        </a:moveTo>
                        <a:cubicBezTo>
                          <a:pt x="158538" y="-22975"/>
                          <a:pt x="232567" y="2581"/>
                          <a:pt x="423163" y="0"/>
                        </a:cubicBezTo>
                        <a:cubicBezTo>
                          <a:pt x="619436" y="18724"/>
                          <a:pt x="928197" y="-28738"/>
                          <a:pt x="1055008" y="0"/>
                        </a:cubicBezTo>
                        <a:cubicBezTo>
                          <a:pt x="1190821" y="-3943"/>
                          <a:pt x="1443305" y="1744"/>
                          <a:pt x="1686853" y="0"/>
                        </a:cubicBezTo>
                        <a:cubicBezTo>
                          <a:pt x="1993749" y="-18423"/>
                          <a:pt x="2179635" y="-5548"/>
                          <a:pt x="2370869" y="0"/>
                        </a:cubicBezTo>
                        <a:cubicBezTo>
                          <a:pt x="2594005" y="-11886"/>
                          <a:pt x="2694328" y="14116"/>
                          <a:pt x="2846203" y="0"/>
                        </a:cubicBezTo>
                        <a:cubicBezTo>
                          <a:pt x="2993726" y="-40000"/>
                          <a:pt x="3236718" y="29734"/>
                          <a:pt x="3478048" y="0"/>
                        </a:cubicBezTo>
                        <a:cubicBezTo>
                          <a:pt x="3749404" y="-26892"/>
                          <a:pt x="3997938" y="-30404"/>
                          <a:pt x="4162064" y="0"/>
                        </a:cubicBezTo>
                        <a:cubicBezTo>
                          <a:pt x="4361585" y="-6701"/>
                          <a:pt x="4544783" y="10318"/>
                          <a:pt x="4689568" y="0"/>
                        </a:cubicBezTo>
                        <a:cubicBezTo>
                          <a:pt x="4853843" y="1527"/>
                          <a:pt x="5105586" y="33743"/>
                          <a:pt x="5217072" y="0"/>
                        </a:cubicBezTo>
                        <a:cubicBezTo>
                          <a:pt x="5220089" y="32802"/>
                          <a:pt x="5212951" y="107969"/>
                          <a:pt x="5217072" y="151456"/>
                        </a:cubicBezTo>
                        <a:cubicBezTo>
                          <a:pt x="5239320" y="203939"/>
                          <a:pt x="5210098" y="280312"/>
                          <a:pt x="5217072" y="331762"/>
                        </a:cubicBezTo>
                        <a:cubicBezTo>
                          <a:pt x="5223796" y="384607"/>
                          <a:pt x="5204136" y="446144"/>
                          <a:pt x="5217072" y="526492"/>
                        </a:cubicBezTo>
                        <a:cubicBezTo>
                          <a:pt x="5229125" y="590256"/>
                          <a:pt x="5166321" y="667342"/>
                          <a:pt x="5217072" y="706798"/>
                        </a:cubicBezTo>
                        <a:cubicBezTo>
                          <a:pt x="5270391" y="738147"/>
                          <a:pt x="5155011" y="805757"/>
                          <a:pt x="5217072" y="872679"/>
                        </a:cubicBezTo>
                        <a:cubicBezTo>
                          <a:pt x="5265797" y="957552"/>
                          <a:pt x="5212689" y="1009643"/>
                          <a:pt x="5217072" y="1081834"/>
                        </a:cubicBezTo>
                        <a:cubicBezTo>
                          <a:pt x="5210122" y="1129165"/>
                          <a:pt x="5168142" y="1177849"/>
                          <a:pt x="5217072" y="1218866"/>
                        </a:cubicBezTo>
                        <a:cubicBezTo>
                          <a:pt x="5254919" y="1254368"/>
                          <a:pt x="5173141" y="1362969"/>
                          <a:pt x="5217072" y="1442446"/>
                        </a:cubicBezTo>
                        <a:cubicBezTo>
                          <a:pt x="4987395" y="1470592"/>
                          <a:pt x="4718289" y="1451996"/>
                          <a:pt x="4585227" y="1442446"/>
                        </a:cubicBezTo>
                        <a:cubicBezTo>
                          <a:pt x="4416780" y="1481354"/>
                          <a:pt x="4215215" y="1419190"/>
                          <a:pt x="3953381" y="1442446"/>
                        </a:cubicBezTo>
                        <a:cubicBezTo>
                          <a:pt x="3655006" y="1464638"/>
                          <a:pt x="3564676" y="1426271"/>
                          <a:pt x="3321536" y="1442446"/>
                        </a:cubicBezTo>
                        <a:cubicBezTo>
                          <a:pt x="3072782" y="1465716"/>
                          <a:pt x="2916022" y="1464431"/>
                          <a:pt x="2637520" y="1442446"/>
                        </a:cubicBezTo>
                        <a:cubicBezTo>
                          <a:pt x="2336808" y="1446528"/>
                          <a:pt x="2324910" y="1437977"/>
                          <a:pt x="2214357" y="1442446"/>
                        </a:cubicBezTo>
                        <a:cubicBezTo>
                          <a:pt x="2151649" y="1414145"/>
                          <a:pt x="1878761" y="1448329"/>
                          <a:pt x="1582512" y="1442446"/>
                        </a:cubicBezTo>
                        <a:cubicBezTo>
                          <a:pt x="1304831" y="1481366"/>
                          <a:pt x="1104779" y="1412275"/>
                          <a:pt x="898496" y="1442446"/>
                        </a:cubicBezTo>
                        <a:cubicBezTo>
                          <a:pt x="599745" y="1440413"/>
                          <a:pt x="417783" y="1449714"/>
                          <a:pt x="0" y="1442446"/>
                        </a:cubicBezTo>
                        <a:cubicBezTo>
                          <a:pt x="-32185" y="1357859"/>
                          <a:pt x="77632" y="1296105"/>
                          <a:pt x="0" y="1233291"/>
                        </a:cubicBezTo>
                        <a:cubicBezTo>
                          <a:pt x="-84226" y="1160543"/>
                          <a:pt x="16832" y="1113650"/>
                          <a:pt x="0" y="1067409"/>
                        </a:cubicBezTo>
                        <a:cubicBezTo>
                          <a:pt x="-20340" y="1003286"/>
                          <a:pt x="17018" y="951663"/>
                          <a:pt x="0" y="915953"/>
                        </a:cubicBezTo>
                        <a:cubicBezTo>
                          <a:pt x="-33644" y="877756"/>
                          <a:pt x="40734" y="840217"/>
                          <a:pt x="0" y="778920"/>
                        </a:cubicBezTo>
                        <a:cubicBezTo>
                          <a:pt x="-49109" y="736499"/>
                          <a:pt x="33528" y="693362"/>
                          <a:pt x="0" y="627463"/>
                        </a:cubicBezTo>
                        <a:cubicBezTo>
                          <a:pt x="-20710" y="553783"/>
                          <a:pt x="36273" y="537752"/>
                          <a:pt x="0" y="461582"/>
                        </a:cubicBezTo>
                        <a:cubicBezTo>
                          <a:pt x="-31792" y="392707"/>
                          <a:pt x="64059" y="380254"/>
                          <a:pt x="0" y="295701"/>
                        </a:cubicBezTo>
                        <a:cubicBezTo>
                          <a:pt x="-91422" y="240956"/>
                          <a:pt x="101909" y="144833"/>
                          <a:pt x="0" y="0"/>
                        </a:cubicBezTo>
                        <a:close/>
                      </a:path>
                      <a:path w="5217072" h="1442446" stroke="0" extrusionOk="0">
                        <a:moveTo>
                          <a:pt x="0" y="0"/>
                        </a:moveTo>
                        <a:cubicBezTo>
                          <a:pt x="116166" y="-52611"/>
                          <a:pt x="298802" y="-87"/>
                          <a:pt x="527504" y="0"/>
                        </a:cubicBezTo>
                        <a:cubicBezTo>
                          <a:pt x="741233" y="-13967"/>
                          <a:pt x="894045" y="39517"/>
                          <a:pt x="1002837" y="0"/>
                        </a:cubicBezTo>
                        <a:cubicBezTo>
                          <a:pt x="1090052" y="26577"/>
                          <a:pt x="1329977" y="9539"/>
                          <a:pt x="1686853" y="0"/>
                        </a:cubicBezTo>
                        <a:cubicBezTo>
                          <a:pt x="1985101" y="9837"/>
                          <a:pt x="2143741" y="50290"/>
                          <a:pt x="2318699" y="0"/>
                        </a:cubicBezTo>
                        <a:cubicBezTo>
                          <a:pt x="2503609" y="-13941"/>
                          <a:pt x="2729467" y="11427"/>
                          <a:pt x="3002715" y="0"/>
                        </a:cubicBezTo>
                        <a:cubicBezTo>
                          <a:pt x="3257525" y="-45354"/>
                          <a:pt x="3333960" y="13064"/>
                          <a:pt x="3530219" y="0"/>
                        </a:cubicBezTo>
                        <a:cubicBezTo>
                          <a:pt x="3724921" y="-18685"/>
                          <a:pt x="3778146" y="2027"/>
                          <a:pt x="4005552" y="0"/>
                        </a:cubicBezTo>
                        <a:cubicBezTo>
                          <a:pt x="4228003" y="-14890"/>
                          <a:pt x="4246305" y="11990"/>
                          <a:pt x="4480885" y="0"/>
                        </a:cubicBezTo>
                        <a:cubicBezTo>
                          <a:pt x="4681460" y="-32934"/>
                          <a:pt x="4886906" y="-28869"/>
                          <a:pt x="5217072" y="0"/>
                        </a:cubicBezTo>
                        <a:cubicBezTo>
                          <a:pt x="5278942" y="82891"/>
                          <a:pt x="5140479" y="131683"/>
                          <a:pt x="5217072" y="209154"/>
                        </a:cubicBezTo>
                        <a:cubicBezTo>
                          <a:pt x="5294412" y="275434"/>
                          <a:pt x="5174803" y="344474"/>
                          <a:pt x="5217072" y="389460"/>
                        </a:cubicBezTo>
                        <a:cubicBezTo>
                          <a:pt x="5250697" y="453240"/>
                          <a:pt x="5201383" y="513561"/>
                          <a:pt x="5217072" y="555341"/>
                        </a:cubicBezTo>
                        <a:cubicBezTo>
                          <a:pt x="5222828" y="608532"/>
                          <a:pt x="5205843" y="678633"/>
                          <a:pt x="5217072" y="735647"/>
                        </a:cubicBezTo>
                        <a:cubicBezTo>
                          <a:pt x="5220069" y="795385"/>
                          <a:pt x="5215046" y="825837"/>
                          <a:pt x="5217072" y="901528"/>
                        </a:cubicBezTo>
                        <a:cubicBezTo>
                          <a:pt x="5225516" y="971895"/>
                          <a:pt x="5183881" y="1019014"/>
                          <a:pt x="5217072" y="1081834"/>
                        </a:cubicBezTo>
                        <a:cubicBezTo>
                          <a:pt x="5246116" y="1156069"/>
                          <a:pt x="5208325" y="1157075"/>
                          <a:pt x="5217072" y="1233291"/>
                        </a:cubicBezTo>
                        <a:cubicBezTo>
                          <a:pt x="5225706" y="1295917"/>
                          <a:pt x="5173864" y="1323634"/>
                          <a:pt x="5217072" y="1442446"/>
                        </a:cubicBezTo>
                        <a:cubicBezTo>
                          <a:pt x="5110671" y="1453484"/>
                          <a:pt x="4968610" y="1411755"/>
                          <a:pt x="4793909" y="1442446"/>
                        </a:cubicBezTo>
                        <a:cubicBezTo>
                          <a:pt x="4637196" y="1432777"/>
                          <a:pt x="4425404" y="1444517"/>
                          <a:pt x="4162064" y="1442446"/>
                        </a:cubicBezTo>
                        <a:cubicBezTo>
                          <a:pt x="3917882" y="1465386"/>
                          <a:pt x="3872385" y="1417848"/>
                          <a:pt x="3634560" y="1442446"/>
                        </a:cubicBezTo>
                        <a:cubicBezTo>
                          <a:pt x="3405286" y="1452583"/>
                          <a:pt x="3305700" y="1407864"/>
                          <a:pt x="3054885" y="1442446"/>
                        </a:cubicBezTo>
                        <a:cubicBezTo>
                          <a:pt x="2796998" y="1451783"/>
                          <a:pt x="2727645" y="1440478"/>
                          <a:pt x="2475211" y="1442446"/>
                        </a:cubicBezTo>
                        <a:cubicBezTo>
                          <a:pt x="2202340" y="1460061"/>
                          <a:pt x="2061828" y="1427456"/>
                          <a:pt x="1947707" y="1442446"/>
                        </a:cubicBezTo>
                        <a:cubicBezTo>
                          <a:pt x="1855676" y="1408579"/>
                          <a:pt x="1636789" y="1463410"/>
                          <a:pt x="1368032" y="1442446"/>
                        </a:cubicBezTo>
                        <a:cubicBezTo>
                          <a:pt x="1130536" y="1467777"/>
                          <a:pt x="912527" y="1437179"/>
                          <a:pt x="684016" y="1442446"/>
                        </a:cubicBezTo>
                        <a:cubicBezTo>
                          <a:pt x="470684" y="1415550"/>
                          <a:pt x="223807" y="1470650"/>
                          <a:pt x="0" y="1442446"/>
                        </a:cubicBezTo>
                        <a:cubicBezTo>
                          <a:pt x="-31858" y="1415108"/>
                          <a:pt x="21230" y="1337789"/>
                          <a:pt x="0" y="1305413"/>
                        </a:cubicBezTo>
                        <a:cubicBezTo>
                          <a:pt x="-14698" y="1277804"/>
                          <a:pt x="29937" y="1189245"/>
                          <a:pt x="0" y="1139532"/>
                        </a:cubicBezTo>
                        <a:cubicBezTo>
                          <a:pt x="-37211" y="1095012"/>
                          <a:pt x="1364" y="1016006"/>
                          <a:pt x="0" y="973651"/>
                        </a:cubicBezTo>
                        <a:cubicBezTo>
                          <a:pt x="-3924" y="941997"/>
                          <a:pt x="50773" y="814641"/>
                          <a:pt x="0" y="764496"/>
                        </a:cubicBezTo>
                        <a:cubicBezTo>
                          <a:pt x="-53340" y="704778"/>
                          <a:pt x="-1812" y="629871"/>
                          <a:pt x="0" y="569766"/>
                        </a:cubicBezTo>
                        <a:cubicBezTo>
                          <a:pt x="4874" y="500531"/>
                          <a:pt x="39700" y="412120"/>
                          <a:pt x="0" y="375036"/>
                        </a:cubicBezTo>
                        <a:cubicBezTo>
                          <a:pt x="-32584" y="327566"/>
                          <a:pt x="31371" y="226387"/>
                          <a:pt x="0" y="165881"/>
                        </a:cubicBezTo>
                        <a:cubicBezTo>
                          <a:pt x="-21029" y="122227"/>
                          <a:pt x="25505" y="48096"/>
                          <a:pt x="0" y="0"/>
                        </a:cubicBezTo>
                        <a:close/>
                      </a:path>
                      <a:path w="5217072" h="1442446" fill="none" stroke="0" extrusionOk="0">
                        <a:moveTo>
                          <a:pt x="0" y="0"/>
                        </a:moveTo>
                        <a:cubicBezTo>
                          <a:pt x="173039" y="-22138"/>
                          <a:pt x="255750" y="5030"/>
                          <a:pt x="423163" y="0"/>
                        </a:cubicBezTo>
                        <a:cubicBezTo>
                          <a:pt x="592295" y="-9979"/>
                          <a:pt x="901651" y="24848"/>
                          <a:pt x="1055008" y="0"/>
                        </a:cubicBezTo>
                        <a:cubicBezTo>
                          <a:pt x="1178846" y="15530"/>
                          <a:pt x="1382788" y="35365"/>
                          <a:pt x="1686853" y="0"/>
                        </a:cubicBezTo>
                        <a:cubicBezTo>
                          <a:pt x="1974443" y="1949"/>
                          <a:pt x="2102881" y="32665"/>
                          <a:pt x="2370869" y="0"/>
                        </a:cubicBezTo>
                        <a:cubicBezTo>
                          <a:pt x="2587766" y="-28853"/>
                          <a:pt x="2683789" y="33801"/>
                          <a:pt x="2846203" y="0"/>
                        </a:cubicBezTo>
                        <a:cubicBezTo>
                          <a:pt x="2989215" y="-44117"/>
                          <a:pt x="3186978" y="29628"/>
                          <a:pt x="3478048" y="0"/>
                        </a:cubicBezTo>
                        <a:cubicBezTo>
                          <a:pt x="3701245" y="20929"/>
                          <a:pt x="3969989" y="-35586"/>
                          <a:pt x="4162064" y="0"/>
                        </a:cubicBezTo>
                        <a:cubicBezTo>
                          <a:pt x="4336408" y="-12189"/>
                          <a:pt x="4476208" y="13999"/>
                          <a:pt x="4689568" y="0"/>
                        </a:cubicBezTo>
                        <a:cubicBezTo>
                          <a:pt x="4879145" y="-33729"/>
                          <a:pt x="5090507" y="46963"/>
                          <a:pt x="5217072" y="0"/>
                        </a:cubicBezTo>
                        <a:cubicBezTo>
                          <a:pt x="5221102" y="36893"/>
                          <a:pt x="5204033" y="103907"/>
                          <a:pt x="5217072" y="151456"/>
                        </a:cubicBezTo>
                        <a:cubicBezTo>
                          <a:pt x="5233477" y="194188"/>
                          <a:pt x="5201982" y="291536"/>
                          <a:pt x="5217072" y="331762"/>
                        </a:cubicBezTo>
                        <a:cubicBezTo>
                          <a:pt x="5223285" y="380987"/>
                          <a:pt x="5219248" y="468857"/>
                          <a:pt x="5217072" y="526492"/>
                        </a:cubicBezTo>
                        <a:cubicBezTo>
                          <a:pt x="5209721" y="586008"/>
                          <a:pt x="5167587" y="664854"/>
                          <a:pt x="5217072" y="706798"/>
                        </a:cubicBezTo>
                        <a:cubicBezTo>
                          <a:pt x="5265293" y="756937"/>
                          <a:pt x="5158004" y="806300"/>
                          <a:pt x="5217072" y="872679"/>
                        </a:cubicBezTo>
                        <a:cubicBezTo>
                          <a:pt x="5257740" y="943628"/>
                          <a:pt x="5199252" y="1021180"/>
                          <a:pt x="5217072" y="1081834"/>
                        </a:cubicBezTo>
                        <a:cubicBezTo>
                          <a:pt x="5224665" y="1136421"/>
                          <a:pt x="5176770" y="1184867"/>
                          <a:pt x="5217072" y="1218866"/>
                        </a:cubicBezTo>
                        <a:cubicBezTo>
                          <a:pt x="5280626" y="1254739"/>
                          <a:pt x="5169191" y="1354881"/>
                          <a:pt x="5217072" y="1442446"/>
                        </a:cubicBezTo>
                        <a:cubicBezTo>
                          <a:pt x="5001566" y="1474047"/>
                          <a:pt x="4721174" y="1427783"/>
                          <a:pt x="4585227" y="1442446"/>
                        </a:cubicBezTo>
                        <a:cubicBezTo>
                          <a:pt x="4430502" y="1451186"/>
                          <a:pt x="4253644" y="1405855"/>
                          <a:pt x="3953381" y="1442446"/>
                        </a:cubicBezTo>
                        <a:cubicBezTo>
                          <a:pt x="3645873" y="1475430"/>
                          <a:pt x="3576311" y="1420560"/>
                          <a:pt x="3321536" y="1442446"/>
                        </a:cubicBezTo>
                        <a:cubicBezTo>
                          <a:pt x="3053596" y="1438287"/>
                          <a:pt x="2948355" y="1406880"/>
                          <a:pt x="2637520" y="1442446"/>
                        </a:cubicBezTo>
                        <a:cubicBezTo>
                          <a:pt x="2337123" y="1453837"/>
                          <a:pt x="2317751" y="1430428"/>
                          <a:pt x="2214357" y="1442446"/>
                        </a:cubicBezTo>
                        <a:cubicBezTo>
                          <a:pt x="2088715" y="1475074"/>
                          <a:pt x="1864139" y="1461591"/>
                          <a:pt x="1582512" y="1442446"/>
                        </a:cubicBezTo>
                        <a:cubicBezTo>
                          <a:pt x="1285067" y="1471423"/>
                          <a:pt x="1190675" y="1419900"/>
                          <a:pt x="898496" y="1442446"/>
                        </a:cubicBezTo>
                        <a:cubicBezTo>
                          <a:pt x="674761" y="1429218"/>
                          <a:pt x="417154" y="1482007"/>
                          <a:pt x="0" y="1442446"/>
                        </a:cubicBezTo>
                        <a:cubicBezTo>
                          <a:pt x="-17189" y="1345490"/>
                          <a:pt x="70182" y="1324943"/>
                          <a:pt x="0" y="1233291"/>
                        </a:cubicBezTo>
                        <a:cubicBezTo>
                          <a:pt x="-57995" y="1159595"/>
                          <a:pt x="22267" y="1124420"/>
                          <a:pt x="0" y="1067409"/>
                        </a:cubicBezTo>
                        <a:cubicBezTo>
                          <a:pt x="-24720" y="1014850"/>
                          <a:pt x="23719" y="944448"/>
                          <a:pt x="0" y="915953"/>
                        </a:cubicBezTo>
                        <a:cubicBezTo>
                          <a:pt x="-27225" y="890549"/>
                          <a:pt x="35422" y="837792"/>
                          <a:pt x="0" y="778920"/>
                        </a:cubicBezTo>
                        <a:cubicBezTo>
                          <a:pt x="-60590" y="733202"/>
                          <a:pt x="21698" y="695931"/>
                          <a:pt x="0" y="627463"/>
                        </a:cubicBezTo>
                        <a:cubicBezTo>
                          <a:pt x="-22672" y="545181"/>
                          <a:pt x="45531" y="552066"/>
                          <a:pt x="0" y="461582"/>
                        </a:cubicBezTo>
                        <a:cubicBezTo>
                          <a:pt x="-52435" y="370274"/>
                          <a:pt x="46478" y="337161"/>
                          <a:pt x="0" y="295701"/>
                        </a:cubicBezTo>
                        <a:cubicBezTo>
                          <a:pt x="-47335" y="220072"/>
                          <a:pt x="127368" y="157910"/>
                          <a:pt x="0" y="0"/>
                        </a:cubicBezTo>
                        <a:close/>
                      </a:path>
                    </a:pathLst>
                  </a:custGeom>
                  <ask:type>
                    <ask:lineSketchScribble/>
                  </ask:type>
                </ask:lineSketchStyleProps>
              </a:ext>
            </a:extLst>
          </a:ln>
        </p:spPr>
        <p:txBody>
          <a:bodyPr wrap="square" rtlCol="0">
            <a:spAutoFit/>
          </a:bodyPr>
          <a:lstStyle/>
          <a:p>
            <a:pPr marL="228600">
              <a:lnSpc>
                <a:spcPct val="130000"/>
              </a:lnSpc>
              <a:spcAft>
                <a:spcPts val="800"/>
              </a:spcAft>
            </a:pPr>
            <a:r>
              <a:rPr lang="fr-FR" sz="1600" b="0" i="0" dirty="0">
                <a:solidFill>
                  <a:srgbClr val="444444"/>
                </a:solidFill>
                <a:effectLst/>
                <a:latin typeface="Lora" pitchFamily="2" charset="0"/>
              </a:rPr>
              <a:t>SVM choisit la frontière qui maximise sa distance avec les points les plus proches de la frontière des classes (les vecteurs de support)</a:t>
            </a:r>
            <a:endParaRPr lang="fr-FR" sz="1600" dirty="0"/>
          </a:p>
          <a:p>
            <a:pPr marL="228600">
              <a:lnSpc>
                <a:spcPct val="130000"/>
              </a:lnSpc>
              <a:spcAft>
                <a:spcPts val="800"/>
              </a:spcAft>
            </a:pPr>
            <a:endParaRPr lang="fr-FR" sz="1600" dirty="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C9CE2370-0A88-7640-04A3-4B30F48A5C9E}"/>
              </a:ext>
            </a:extLst>
          </p:cNvPr>
          <p:cNvSpPr>
            <a:spLocks noGrp="1"/>
          </p:cNvSpPr>
          <p:nvPr>
            <p:ph type="ftr" sz="quarter" idx="11"/>
            <p:custDataLst>
              <p:tags r:id="rId9"/>
            </p:custDataLst>
          </p:nvPr>
        </p:nvSpPr>
        <p:spPr/>
        <p:txBody>
          <a:bodyPr/>
          <a:lstStyle/>
          <a:p>
            <a:r>
              <a:rPr lang="en-US"/>
              <a:t>DR n. DIF </a:t>
            </a:r>
            <a:endParaRPr lang="en-US" dirty="0"/>
          </a:p>
        </p:txBody>
      </p:sp>
    </p:spTree>
    <p:extLst>
      <p:ext uri="{BB962C8B-B14F-4D97-AF65-F5344CB8AC3E}">
        <p14:creationId xmlns:p14="http://schemas.microsoft.com/office/powerpoint/2010/main" val="2959349880"/>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45</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817843"/>
            <a:ext cx="10706792"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 </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9FEEFF48-127D-A422-9335-EF52E0CA87A9}"/>
              </a:ext>
            </a:extLst>
          </p:cNvPr>
          <p:cNvPicPr>
            <a:picLocks noChangeAspect="1"/>
          </p:cNvPicPr>
          <p:nvPr>
            <p:custDataLst>
              <p:tags r:id="rId4"/>
            </p:custDataLst>
          </p:nvPr>
        </p:nvPicPr>
        <p:blipFill>
          <a:blip r:embed="rId10"/>
          <a:stretch>
            <a:fillRect/>
          </a:stretch>
        </p:blipFill>
        <p:spPr>
          <a:xfrm>
            <a:off x="7130244" y="2245226"/>
            <a:ext cx="4219927" cy="4107395"/>
          </a:xfrm>
          <a:prstGeom prst="rect">
            <a:avLst/>
          </a:prstGeom>
        </p:spPr>
      </p:pic>
      <p:sp>
        <p:nvSpPr>
          <p:cNvPr id="10" name="TextBox 9">
            <a:extLst>
              <a:ext uri="{FF2B5EF4-FFF2-40B4-BE49-F238E27FC236}">
                <a16:creationId xmlns:a16="http://schemas.microsoft.com/office/drawing/2014/main" id="{B8319C1A-DB6B-749E-B378-044522E61134}"/>
              </a:ext>
            </a:extLst>
          </p:cNvPr>
          <p:cNvSpPr txBox="1"/>
          <p:nvPr>
            <p:custDataLst>
              <p:tags r:id="rId5"/>
            </p:custDataLst>
          </p:nvPr>
        </p:nvSpPr>
        <p:spPr>
          <a:xfrm>
            <a:off x="1066800" y="2267230"/>
            <a:ext cx="4622800" cy="2862322"/>
          </a:xfrm>
          <a:prstGeom prst="rect">
            <a:avLst/>
          </a:prstGeom>
          <a:noFill/>
        </p:spPr>
        <p:txBody>
          <a:bodyPr wrap="square" rtlCol="0">
            <a:spAutoFit/>
          </a:bodyPr>
          <a:lstStyle/>
          <a:p>
            <a:pPr marL="285750" indent="-285750">
              <a:buFont typeface="Wingdings" panose="05000000000000000000" pitchFamily="2" charset="2"/>
              <a:buChar char="Ø"/>
            </a:pPr>
            <a:r>
              <a:rPr lang="fr-FR" dirty="0"/>
              <a:t>Les supports sont les points de données les plus proches de la </a:t>
            </a:r>
            <a:r>
              <a:rPr lang="fr-FR" b="1" dirty="0"/>
              <a:t>frontière</a:t>
            </a:r>
            <a:r>
              <a:rPr lang="fr-FR" dirty="0"/>
              <a:t>.</a:t>
            </a:r>
          </a:p>
          <a:p>
            <a:pPr marL="285750" indent="-285750">
              <a:buFont typeface="Wingdings" panose="05000000000000000000" pitchFamily="2" charset="2"/>
              <a:buChar char="Ø"/>
            </a:pPr>
            <a:r>
              <a:rPr lang="fr-FR" dirty="0"/>
              <a:t>SVM exploite ces </a:t>
            </a:r>
            <a:r>
              <a:rPr lang="fr-FR" b="1" dirty="0"/>
              <a:t>support</a:t>
            </a:r>
            <a:r>
              <a:rPr lang="fr-FR" dirty="0"/>
              <a:t>s pour construire l’hyperplan qui sépare entre les classes.</a:t>
            </a:r>
          </a:p>
          <a:p>
            <a:pPr marL="285750" indent="-285750">
              <a:buFont typeface="Wingdings" panose="05000000000000000000" pitchFamily="2" charset="2"/>
              <a:buChar char="Ø"/>
            </a:pPr>
            <a:r>
              <a:rPr lang="fr-FR" dirty="0"/>
              <a:t>La distance entre les vecteurs et l'hyperplan est appelée </a:t>
            </a:r>
            <a:r>
              <a:rPr lang="fr-FR" b="1" dirty="0"/>
              <a:t>marge</a:t>
            </a:r>
            <a:r>
              <a:rPr lang="fr-FR" dirty="0"/>
              <a:t>. </a:t>
            </a:r>
          </a:p>
          <a:p>
            <a:pPr marL="285750" indent="-285750">
              <a:buFont typeface="Wingdings" panose="05000000000000000000" pitchFamily="2" charset="2"/>
              <a:buChar char="Ø"/>
            </a:pPr>
            <a:r>
              <a:rPr lang="fr-FR" dirty="0"/>
              <a:t>L'objectif principal de SVM est de maximiser cette marge. L'hyperplan avec une marge maximale est appelé </a:t>
            </a:r>
            <a:r>
              <a:rPr lang="fr-FR" b="1" dirty="0">
                <a:solidFill>
                  <a:srgbClr val="C00000"/>
                </a:solidFill>
              </a:rPr>
              <a:t>l'hyperplan optimal</a:t>
            </a:r>
            <a:r>
              <a:rPr lang="fr-FR" dirty="0"/>
              <a:t>. </a:t>
            </a:r>
          </a:p>
        </p:txBody>
      </p:sp>
      <p:sp>
        <p:nvSpPr>
          <p:cNvPr id="2" name="TextBox 1">
            <a:extLst>
              <a:ext uri="{FF2B5EF4-FFF2-40B4-BE49-F238E27FC236}">
                <a16:creationId xmlns:a16="http://schemas.microsoft.com/office/drawing/2014/main" id="{EB5A7398-44B5-4E2B-CD73-BA232F5F21EA}"/>
              </a:ext>
            </a:extLst>
          </p:cNvPr>
          <p:cNvSpPr txBox="1"/>
          <p:nvPr>
            <p:custDataLst>
              <p:tags r:id="rId6"/>
            </p:custDataLst>
          </p:nvPr>
        </p:nvSpPr>
        <p:spPr>
          <a:xfrm>
            <a:off x="1290320" y="1454273"/>
            <a:ext cx="4775200" cy="369332"/>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5.3. Problème linéaire </a:t>
            </a:r>
          </a:p>
        </p:txBody>
      </p:sp>
      <p:sp>
        <p:nvSpPr>
          <p:cNvPr id="3" name="Footer Placeholder 2">
            <a:extLst>
              <a:ext uri="{FF2B5EF4-FFF2-40B4-BE49-F238E27FC236}">
                <a16:creationId xmlns:a16="http://schemas.microsoft.com/office/drawing/2014/main" id="{F1CA690C-B10D-7749-7E5C-9CFB450E28D0}"/>
              </a:ext>
            </a:extLst>
          </p:cNvPr>
          <p:cNvSpPr>
            <a:spLocks noGrp="1"/>
          </p:cNvSpPr>
          <p:nvPr>
            <p:ph type="ftr" sz="quarter" idx="11"/>
            <p:custDataLst>
              <p:tags r:id="rId7"/>
            </p:custDataLst>
          </p:nvPr>
        </p:nvSpPr>
        <p:spPr/>
        <p:txBody>
          <a:bodyPr/>
          <a:lstStyle/>
          <a:p>
            <a:r>
              <a:rPr lang="en-US"/>
              <a:t>DR n. DIF </a:t>
            </a:r>
            <a:endParaRPr lang="en-US" dirty="0"/>
          </a:p>
        </p:txBody>
      </p:sp>
    </p:spTree>
    <p:extLst>
      <p:ext uri="{BB962C8B-B14F-4D97-AF65-F5344CB8AC3E}">
        <p14:creationId xmlns:p14="http://schemas.microsoft.com/office/powerpoint/2010/main" val="3618146321"/>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46</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177447" y="817844"/>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 </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413153F1-5932-5588-329E-1C848570446B}"/>
              </a:ext>
            </a:extLst>
          </p:cNvPr>
          <p:cNvPicPr>
            <a:picLocks noChangeAspect="1"/>
          </p:cNvPicPr>
          <p:nvPr>
            <p:custDataLst>
              <p:tags r:id="rId4"/>
            </p:custDataLst>
          </p:nvPr>
        </p:nvPicPr>
        <p:blipFill>
          <a:blip r:embed="rId10"/>
          <a:stretch>
            <a:fillRect/>
          </a:stretch>
        </p:blipFill>
        <p:spPr>
          <a:xfrm>
            <a:off x="2091847" y="3415112"/>
            <a:ext cx="5916444" cy="2625044"/>
          </a:xfrm>
          <a:prstGeom prst="rect">
            <a:avLst/>
          </a:prstGeom>
        </p:spPr>
      </p:pic>
      <p:sp>
        <p:nvSpPr>
          <p:cNvPr id="3" name="TextBox 2">
            <a:extLst>
              <a:ext uri="{FF2B5EF4-FFF2-40B4-BE49-F238E27FC236}">
                <a16:creationId xmlns:a16="http://schemas.microsoft.com/office/drawing/2014/main" id="{02DDF59B-B550-9C35-E90C-375DB235D9CD}"/>
              </a:ext>
            </a:extLst>
          </p:cNvPr>
          <p:cNvSpPr txBox="1"/>
          <p:nvPr>
            <p:custDataLst>
              <p:tags r:id="rId5"/>
            </p:custDataLst>
          </p:nvPr>
        </p:nvSpPr>
        <p:spPr>
          <a:xfrm>
            <a:off x="1177447" y="2116899"/>
            <a:ext cx="9507254" cy="1477328"/>
          </a:xfrm>
          <a:prstGeom prst="rect">
            <a:avLst/>
          </a:prstGeom>
          <a:noFill/>
        </p:spPr>
        <p:txBody>
          <a:bodyPr wrap="square" rtlCol="0">
            <a:spAutoFit/>
          </a:bodyPr>
          <a:lstStyle/>
          <a:p>
            <a:r>
              <a:rPr lang="fr-FR" dirty="0">
                <a:latin typeface="Franklin Gothic Book (Body)"/>
              </a:rPr>
              <a:t>Il existe deux types de SVM : </a:t>
            </a:r>
            <a:r>
              <a:rPr lang="en-US" b="0" i="0" dirty="0">
                <a:effectLst/>
                <a:latin typeface="Franklin Gothic Book (Body)"/>
              </a:rPr>
              <a:t>à </a:t>
            </a:r>
            <a:r>
              <a:rPr lang="en-US" i="0" dirty="0">
                <a:effectLst/>
                <a:latin typeface="Franklin Gothic Book (Body)"/>
              </a:rPr>
              <a:t>marge </a:t>
            </a:r>
            <a:r>
              <a:rPr lang="en-US" b="1" i="0" dirty="0">
                <a:effectLst/>
                <a:latin typeface="Franklin Gothic Book (Body)"/>
              </a:rPr>
              <a:t>dure et à marge soft</a:t>
            </a:r>
            <a:r>
              <a:rPr lang="en-US" b="0" i="0" dirty="0">
                <a:effectLst/>
                <a:latin typeface="Franklin Gothic Book (Body)"/>
              </a:rPr>
              <a:t>. Si les </a:t>
            </a:r>
            <a:r>
              <a:rPr lang="fr-FR" b="0" i="0" dirty="0">
                <a:effectLst/>
                <a:latin typeface="Franklin Gothic Book (Body)"/>
              </a:rPr>
              <a:t>données sont purement linéairement </a:t>
            </a:r>
            <a:r>
              <a:rPr lang="en-US" b="0" i="0" dirty="0" err="1">
                <a:effectLst/>
                <a:latin typeface="Franklin Gothic Book (Body)"/>
              </a:rPr>
              <a:t>séparables</a:t>
            </a:r>
            <a:r>
              <a:rPr lang="en-US" b="0" i="0" dirty="0">
                <a:effectLst/>
                <a:latin typeface="Franklin Gothic Book (Body)"/>
              </a:rPr>
              <a:t>, les SVM à marge dure </a:t>
            </a:r>
            <a:r>
              <a:rPr lang="fr-FR" b="0" i="0" dirty="0">
                <a:effectLst/>
                <a:latin typeface="Franklin Gothic Book (Body)"/>
              </a:rPr>
              <a:t>sont</a:t>
            </a:r>
            <a:r>
              <a:rPr lang="en-US" b="0" i="0" dirty="0">
                <a:effectLst/>
                <a:latin typeface="Franklin Gothic Book (Body)"/>
              </a:rPr>
              <a:t> </a:t>
            </a:r>
            <a:r>
              <a:rPr lang="fr-FR" b="0" i="0" dirty="0">
                <a:effectLst/>
                <a:latin typeface="Franklin Gothic Book (Body)"/>
              </a:rPr>
              <a:t>utilisés. D’autre part, s’il existe quelques points qui ne permettent pas une séparation linéaire, nous autorisons une certaine erreur, et quelques points de données seront mal classés. Dans ce cas, SVM à marge souple est approprié. </a:t>
            </a:r>
            <a:endParaRPr lang="fr-FR" dirty="0">
              <a:latin typeface="Franklin Gothic Book (Body)"/>
            </a:endParaRPr>
          </a:p>
        </p:txBody>
      </p:sp>
      <p:sp>
        <p:nvSpPr>
          <p:cNvPr id="6" name="TextBox 5">
            <a:extLst>
              <a:ext uri="{FF2B5EF4-FFF2-40B4-BE49-F238E27FC236}">
                <a16:creationId xmlns:a16="http://schemas.microsoft.com/office/drawing/2014/main" id="{762D8284-9B65-AD23-48A5-E3AD6B77F30D}"/>
              </a:ext>
            </a:extLst>
          </p:cNvPr>
          <p:cNvSpPr txBox="1"/>
          <p:nvPr>
            <p:custDataLst>
              <p:tags r:id="rId6"/>
            </p:custDataLst>
          </p:nvPr>
        </p:nvSpPr>
        <p:spPr>
          <a:xfrm>
            <a:off x="1290320" y="1454273"/>
            <a:ext cx="4775200" cy="369332"/>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5.3. Problème linéaire </a:t>
            </a:r>
          </a:p>
        </p:txBody>
      </p:sp>
      <p:sp>
        <p:nvSpPr>
          <p:cNvPr id="8" name="Footer Placeholder 7">
            <a:extLst>
              <a:ext uri="{FF2B5EF4-FFF2-40B4-BE49-F238E27FC236}">
                <a16:creationId xmlns:a16="http://schemas.microsoft.com/office/drawing/2014/main" id="{00803FA7-3529-42BA-FE15-22D12570B361}"/>
              </a:ext>
            </a:extLst>
          </p:cNvPr>
          <p:cNvSpPr>
            <a:spLocks noGrp="1"/>
          </p:cNvSpPr>
          <p:nvPr>
            <p:ph type="ftr" sz="quarter" idx="11"/>
            <p:custDataLst>
              <p:tags r:id="rId7"/>
            </p:custDataLst>
          </p:nvPr>
        </p:nvSpPr>
        <p:spPr/>
        <p:txBody>
          <a:bodyPr/>
          <a:lstStyle/>
          <a:p>
            <a:r>
              <a:rPr lang="en-US"/>
              <a:t>DR n. DIF </a:t>
            </a:r>
            <a:endParaRPr lang="en-US" dirty="0"/>
          </a:p>
        </p:txBody>
      </p:sp>
    </p:spTree>
    <p:extLst>
      <p:ext uri="{BB962C8B-B14F-4D97-AF65-F5344CB8AC3E}">
        <p14:creationId xmlns:p14="http://schemas.microsoft.com/office/powerpoint/2010/main" val="146566410"/>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47</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799" y="776499"/>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pic>
        <p:nvPicPr>
          <p:cNvPr id="2" name="Graphic 1" descr="Graph and note paper pads with pencil">
            <a:extLst>
              <a:ext uri="{FF2B5EF4-FFF2-40B4-BE49-F238E27FC236}">
                <a16:creationId xmlns:a16="http://schemas.microsoft.com/office/drawing/2014/main" id="{288537A4-2483-9C33-6F51-FC1591EFFE1C}"/>
              </a:ext>
            </a:extLst>
          </p:cNvPr>
          <p:cNvPicPr>
            <a:picLocks noChangeAspect="1"/>
          </p:cNvPicPr>
          <p:nvPr>
            <p:custDataLst>
              <p:tags r:id="rId4"/>
            </p:custDataLst>
          </p:nvPr>
        </p:nvPicPr>
        <p:blipFill>
          <a:blip r:embed="rId21">
            <a:extLst>
              <a:ext uri="{96DAC541-7B7A-43D3-8B79-37D633B846F1}">
                <asvg:svgBlip xmlns:asvg="http://schemas.microsoft.com/office/drawing/2016/SVG/main" r:embed="rId22"/>
              </a:ext>
            </a:extLst>
          </a:blip>
          <a:stretch>
            <a:fillRect/>
          </a:stretch>
        </p:blipFill>
        <p:spPr>
          <a:xfrm>
            <a:off x="8831532" y="-378189"/>
            <a:ext cx="3868467" cy="3534500"/>
          </a:xfrm>
          <a:prstGeom prst="rect">
            <a:avLst/>
          </a:prstGeom>
        </p:spPr>
      </p:pic>
      <p:sp>
        <p:nvSpPr>
          <p:cNvPr id="3" name="TextBox 2">
            <a:extLst>
              <a:ext uri="{FF2B5EF4-FFF2-40B4-BE49-F238E27FC236}">
                <a16:creationId xmlns:a16="http://schemas.microsoft.com/office/drawing/2014/main" id="{9927BD44-CD7F-5365-D722-6504E8827877}"/>
              </a:ext>
            </a:extLst>
          </p:cNvPr>
          <p:cNvSpPr txBox="1"/>
          <p:nvPr>
            <p:custDataLst>
              <p:tags r:id="rId5"/>
            </p:custDataLst>
          </p:nvPr>
        </p:nvSpPr>
        <p:spPr>
          <a:xfrm>
            <a:off x="10232571" y="425393"/>
            <a:ext cx="1785257" cy="1477328"/>
          </a:xfrm>
          <a:prstGeom prst="rect">
            <a:avLst/>
          </a:prstGeom>
          <a:noFill/>
        </p:spPr>
        <p:txBody>
          <a:bodyPr wrap="square" rtlCol="0">
            <a:spAutoFit/>
          </a:bodyPr>
          <a:lstStyle/>
          <a:p>
            <a:r>
              <a:rPr lang="fr-FR" b="1" dirty="0"/>
              <a:t>Prenons comme </a:t>
            </a:r>
          </a:p>
          <a:p>
            <a:r>
              <a:rPr lang="fr-FR" b="1" dirty="0"/>
              <a:t>exemple un problème de classification binaire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80B7A41-13A8-E626-8EB3-F62F0F3CAAEC}"/>
                  </a:ext>
                </a:extLst>
              </p:cNvPr>
              <p:cNvSpPr txBox="1"/>
              <p:nvPr>
                <p:custDataLst>
                  <p:tags r:id="rId6"/>
                </p:custDataLst>
              </p:nvPr>
            </p:nvSpPr>
            <p:spPr>
              <a:xfrm>
                <a:off x="4992914" y="2438400"/>
                <a:ext cx="5167086" cy="369332"/>
              </a:xfrm>
              <a:prstGeom prst="rect">
                <a:avLst/>
              </a:prstGeom>
              <a:noFill/>
            </p:spPr>
            <p:txBody>
              <a:bodyPr wrap="square" rtlCol="0">
                <a:spAutoFit/>
              </a:bodyPr>
              <a:lstStyle/>
              <a:p>
                <a:r>
                  <a:rPr lang="fr-FR" dirty="0"/>
                  <a:t>- Le but principal est de maximiser la </a:t>
                </a:r>
                <a:r>
                  <a:rPr lang="fr-FR" b="1" dirty="0"/>
                  <a:t>marge </a:t>
                </a:r>
                <a14:m>
                  <m:oMath xmlns:m="http://schemas.openxmlformats.org/officeDocument/2006/math">
                    <m:r>
                      <a:rPr lang="fr-FR" b="1" i="1" smtClean="0">
                        <a:latin typeface="Cambria Math" panose="02040503050406030204" pitchFamily="18" charset="0"/>
                        <a:ea typeface="Cambria Math" panose="02040503050406030204" pitchFamily="18" charset="0"/>
                      </a:rPr>
                      <m:t>𝜸</m:t>
                    </m:r>
                    <m:r>
                      <a:rPr lang="en-US" b="1" i="1" smtClean="0">
                        <a:latin typeface="Cambria Math" panose="02040503050406030204" pitchFamily="18" charset="0"/>
                        <a:ea typeface="Cambria Math" panose="02040503050406030204" pitchFamily="18" charset="0"/>
                      </a:rPr>
                      <m:t>.</m:t>
                    </m:r>
                  </m:oMath>
                </a14:m>
                <a:endParaRPr lang="fr-FR" dirty="0"/>
              </a:p>
            </p:txBody>
          </p:sp>
        </mc:Choice>
        <mc:Fallback xmlns="">
          <p:sp>
            <p:nvSpPr>
              <p:cNvPr id="11" name="TextBox 10">
                <a:extLst>
                  <a:ext uri="{FF2B5EF4-FFF2-40B4-BE49-F238E27FC236}">
                    <a16:creationId xmlns:a16="http://schemas.microsoft.com/office/drawing/2014/main" id="{E80B7A41-13A8-E626-8EB3-F62F0F3CAAEC}"/>
                  </a:ext>
                </a:extLst>
              </p:cNvPr>
              <p:cNvSpPr txBox="1">
                <a:spLocks noRot="1" noChangeAspect="1" noMove="1" noResize="1" noEditPoints="1" noAdjustHandles="1" noChangeArrowheads="1" noChangeShapeType="1" noTextEdit="1"/>
              </p:cNvSpPr>
              <p:nvPr>
                <p:custDataLst>
                  <p:tags r:id="rId23"/>
                </p:custDataLst>
              </p:nvPr>
            </p:nvSpPr>
            <p:spPr>
              <a:xfrm>
                <a:off x="4992914" y="2438400"/>
                <a:ext cx="5167086" cy="369332"/>
              </a:xfrm>
              <a:prstGeom prst="rect">
                <a:avLst/>
              </a:prstGeom>
              <a:blipFill>
                <a:blip r:embed="rId24"/>
                <a:stretch>
                  <a:fillRect l="-943" t="-819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63060F-9A20-962D-0D4C-25B28ECF229E}"/>
                  </a:ext>
                </a:extLst>
              </p:cNvPr>
              <p:cNvSpPr txBox="1"/>
              <p:nvPr>
                <p:custDataLst>
                  <p:tags r:id="rId7"/>
                </p:custDataLst>
              </p:nvPr>
            </p:nvSpPr>
            <p:spPr>
              <a:xfrm>
                <a:off x="5123543" y="2965134"/>
                <a:ext cx="1306286" cy="996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m>
                            <m:mPr>
                              <m:mcs>
                                <m:mc>
                                  <m:mcPr>
                                    <m:count m:val="1"/>
                                    <m:mcJc m:val="center"/>
                                  </m:mcPr>
                                </m:mc>
                              </m:mcs>
                              <m:ctrlPr>
                                <a:rPr lang="fr-FR" i="1" smtClean="0">
                                  <a:latin typeface="Cambria Math" panose="02040503050406030204" pitchFamily="18" charset="0"/>
                                </a:rPr>
                              </m:ctrlPr>
                            </m:mPr>
                            <m:mr>
                              <m:e>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acc>
                              </m:e>
                            </m:mr>
                            <m:mr>
                              <m:e>
                                <m:r>
                                  <a:rPr lang="en-US" b="0" i="1" smtClean="0">
                                    <a:latin typeface="Cambria Math" panose="02040503050406030204" pitchFamily="18" charset="0"/>
                                  </a:rPr>
                                  <m:t>…</m:t>
                                </m:r>
                              </m:e>
                            </m:mr>
                            <m:mr>
                              <m:e>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m:t>
                                        </m:r>
                                      </m:sub>
                                    </m:sSub>
                                  </m:e>
                                </m:acc>
                              </m:e>
                            </m:mr>
                          </m:m>
                        </m:e>
                      </m:d>
                    </m:oMath>
                  </m:oMathPara>
                </a14:m>
                <a:endParaRPr lang="fr-FR" dirty="0"/>
              </a:p>
            </p:txBody>
          </p:sp>
        </mc:Choice>
        <mc:Fallback xmlns="">
          <p:sp>
            <p:nvSpPr>
              <p:cNvPr id="6" name="TextBox 5">
                <a:extLst>
                  <a:ext uri="{FF2B5EF4-FFF2-40B4-BE49-F238E27FC236}">
                    <a16:creationId xmlns:a16="http://schemas.microsoft.com/office/drawing/2014/main" id="{3963060F-9A20-962D-0D4C-25B28ECF229E}"/>
                  </a:ext>
                </a:extLst>
              </p:cNvPr>
              <p:cNvSpPr txBox="1">
                <a:spLocks noRot="1" noChangeAspect="1" noMove="1" noResize="1" noEditPoints="1" noAdjustHandles="1" noChangeArrowheads="1" noChangeShapeType="1" noTextEdit="1"/>
              </p:cNvSpPr>
              <p:nvPr/>
            </p:nvSpPr>
            <p:spPr>
              <a:xfrm>
                <a:off x="5123543" y="2965134"/>
                <a:ext cx="1306286" cy="996107"/>
              </a:xfrm>
              <a:prstGeom prst="rect">
                <a:avLst/>
              </a:prstGeom>
              <a:blipFill>
                <a:blip r:embed="rId2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8E9A5C-EC0A-F699-C394-407A98F06086}"/>
                  </a:ext>
                </a:extLst>
              </p:cNvPr>
              <p:cNvSpPr txBox="1"/>
              <p:nvPr>
                <p:custDataLst>
                  <p:tags r:id="rId8"/>
                </p:custDataLst>
              </p:nvPr>
            </p:nvSpPr>
            <p:spPr>
              <a:xfrm>
                <a:off x="4768128" y="2966998"/>
                <a:ext cx="2982502" cy="995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m>
                            <m:mPr>
                              <m:mcs>
                                <m:mc>
                                  <m:mcPr>
                                    <m:count m:val="1"/>
                                    <m:mcJc m:val="center"/>
                                  </m:mcPr>
                                </m:mc>
                              </m:mcs>
                              <m:ctrlPr>
                                <a:rPr lang="fr-FR" i="1" smtClean="0">
                                  <a:latin typeface="Cambria Math" panose="02040503050406030204" pitchFamily="18" charset="0"/>
                                </a:rPr>
                              </m:ctrlPr>
                            </m:mPr>
                            <m:mr>
                              <m:e>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acc>
                              </m:e>
                            </m:mr>
                            <m:mr>
                              <m:e>
                                <m:r>
                                  <a:rPr lang="en-US" b="0" i="1" smtClean="0">
                                    <a:latin typeface="Cambria Math" panose="02040503050406030204" pitchFamily="18" charset="0"/>
                                  </a:rPr>
                                  <m:t>…</m:t>
                                </m:r>
                              </m:e>
                            </m:mr>
                            <m:mr>
                              <m:e>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𝑚</m:t>
                                        </m:r>
                                      </m:sub>
                                    </m:sSub>
                                  </m:e>
                                </m:acc>
                              </m:e>
                            </m:mr>
                          </m:m>
                        </m:e>
                      </m:d>
                    </m:oMath>
                  </m:oMathPara>
                </a14:m>
                <a:endParaRPr lang="fr-FR" dirty="0"/>
              </a:p>
            </p:txBody>
          </p:sp>
        </mc:Choice>
        <mc:Fallback xmlns="">
          <p:sp>
            <p:nvSpPr>
              <p:cNvPr id="9" name="TextBox 8">
                <a:extLst>
                  <a:ext uri="{FF2B5EF4-FFF2-40B4-BE49-F238E27FC236}">
                    <a16:creationId xmlns:a16="http://schemas.microsoft.com/office/drawing/2014/main" id="{578E9A5C-EC0A-F699-C394-407A98F06086}"/>
                  </a:ext>
                </a:extLst>
              </p:cNvPr>
              <p:cNvSpPr txBox="1">
                <a:spLocks noRot="1" noChangeAspect="1" noMove="1" noResize="1" noEditPoints="1" noAdjustHandles="1" noChangeArrowheads="1" noChangeShapeType="1" noTextEdit="1"/>
              </p:cNvSpPr>
              <p:nvPr/>
            </p:nvSpPr>
            <p:spPr>
              <a:xfrm>
                <a:off x="4768128" y="2966998"/>
                <a:ext cx="2982502" cy="995722"/>
              </a:xfrm>
              <a:prstGeom prst="rect">
                <a:avLst/>
              </a:prstGeom>
              <a:blipFill>
                <a:blip r:embed="rId2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62242FC-D050-876D-384A-13B20DD2CA31}"/>
                  </a:ext>
                </a:extLst>
              </p:cNvPr>
              <p:cNvSpPr txBox="1"/>
              <p:nvPr>
                <p:custDataLst>
                  <p:tags r:id="rId9"/>
                </p:custDataLst>
              </p:nvPr>
            </p:nvSpPr>
            <p:spPr>
              <a:xfrm>
                <a:off x="6668681" y="3156311"/>
                <a:ext cx="19739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{−1,1}</m:t>
                      </m:r>
                    </m:oMath>
                  </m:oMathPara>
                </a14:m>
                <a:endParaRPr lang="fr-FR" dirty="0"/>
              </a:p>
            </p:txBody>
          </p:sp>
        </mc:Choice>
        <mc:Fallback xmlns="">
          <p:sp>
            <p:nvSpPr>
              <p:cNvPr id="10" name="TextBox 9">
                <a:extLst>
                  <a:ext uri="{FF2B5EF4-FFF2-40B4-BE49-F238E27FC236}">
                    <a16:creationId xmlns:a16="http://schemas.microsoft.com/office/drawing/2014/main" id="{762242FC-D050-876D-384A-13B20DD2CA31}"/>
                  </a:ext>
                </a:extLst>
              </p:cNvPr>
              <p:cNvSpPr txBox="1">
                <a:spLocks noRot="1" noChangeAspect="1" noMove="1" noResize="1" noEditPoints="1" noAdjustHandles="1" noChangeArrowheads="1" noChangeShapeType="1" noTextEdit="1"/>
              </p:cNvSpPr>
              <p:nvPr/>
            </p:nvSpPr>
            <p:spPr>
              <a:xfrm>
                <a:off x="6668681" y="3156311"/>
                <a:ext cx="1973943" cy="369332"/>
              </a:xfrm>
              <a:prstGeom prst="rect">
                <a:avLst/>
              </a:prstGeom>
              <a:blipFill>
                <a:blip r:embed="rId27"/>
                <a:stretch>
                  <a:fillRect b="-18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EB30F7B-7F67-B4E3-0236-D41281D573D9}"/>
                  </a:ext>
                </a:extLst>
              </p:cNvPr>
              <p:cNvSpPr txBox="1"/>
              <p:nvPr>
                <p:custDataLst>
                  <p:tags r:id="rId10"/>
                </p:custDataLst>
              </p:nvPr>
            </p:nvSpPr>
            <p:spPr>
              <a:xfrm>
                <a:off x="5355772" y="4022265"/>
                <a:ext cx="5892800" cy="402931"/>
              </a:xfrm>
              <a:prstGeom prst="rect">
                <a:avLst/>
              </a:prstGeom>
              <a:noFill/>
            </p:spPr>
            <p:txBody>
              <a:bodyPr wrap="square" rtlCol="0">
                <a:spAutoFit/>
              </a:bodyPr>
              <a:lstStyle/>
              <a:p>
                <a14:m>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𝑊</m:t>
                        </m:r>
                      </m:e>
                    </m:acc>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𝑋</m:t>
                        </m:r>
                      </m:e>
                    </m:acc>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𝑛</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fr-FR" dirty="0"/>
                  <a:t> </a:t>
                </a:r>
              </a:p>
            </p:txBody>
          </p:sp>
        </mc:Choice>
        <mc:Fallback xmlns="">
          <p:sp>
            <p:nvSpPr>
              <p:cNvPr id="13" name="TextBox 12">
                <a:extLst>
                  <a:ext uri="{FF2B5EF4-FFF2-40B4-BE49-F238E27FC236}">
                    <a16:creationId xmlns:a16="http://schemas.microsoft.com/office/drawing/2014/main" id="{BEB30F7B-7F67-B4E3-0236-D41281D573D9}"/>
                  </a:ext>
                </a:extLst>
              </p:cNvPr>
              <p:cNvSpPr txBox="1">
                <a:spLocks noRot="1" noChangeAspect="1" noMove="1" noResize="1" noEditPoints="1" noAdjustHandles="1" noChangeArrowheads="1" noChangeShapeType="1" noTextEdit="1"/>
              </p:cNvSpPr>
              <p:nvPr/>
            </p:nvSpPr>
            <p:spPr>
              <a:xfrm>
                <a:off x="5355772" y="4022265"/>
                <a:ext cx="5892800" cy="402931"/>
              </a:xfrm>
              <a:prstGeom prst="rect">
                <a:avLst/>
              </a:prstGeom>
              <a:blipFill>
                <a:blip r:embed="rId28"/>
                <a:stretch>
                  <a:fillRect b="-1515"/>
                </a:stretch>
              </a:blipFill>
            </p:spPr>
            <p:txBody>
              <a:bodyPr/>
              <a:lstStyle/>
              <a:p>
                <a:r>
                  <a:rPr lang="fr-FR">
                    <a:noFill/>
                  </a:rPr>
                  <a:t> </a:t>
                </a:r>
              </a:p>
            </p:txBody>
          </p:sp>
        </mc:Fallback>
      </mc:AlternateContent>
      <p:sp>
        <p:nvSpPr>
          <p:cNvPr id="14" name="TextBox 13">
            <a:extLst>
              <a:ext uri="{FF2B5EF4-FFF2-40B4-BE49-F238E27FC236}">
                <a16:creationId xmlns:a16="http://schemas.microsoft.com/office/drawing/2014/main" id="{61642D45-F9B9-1632-AAB0-ECCD12E46F52}"/>
              </a:ext>
            </a:extLst>
          </p:cNvPr>
          <p:cNvSpPr txBox="1"/>
          <p:nvPr>
            <p:custDataLst>
              <p:tags r:id="rId11"/>
            </p:custDataLst>
          </p:nvPr>
        </p:nvSpPr>
        <p:spPr>
          <a:xfrm>
            <a:off x="8519886" y="3156311"/>
            <a:ext cx="1930400" cy="646331"/>
          </a:xfrm>
          <a:prstGeom prst="rect">
            <a:avLst/>
          </a:prstGeom>
          <a:noFill/>
        </p:spPr>
        <p:txBody>
          <a:bodyPr wrap="square" rtlCol="0">
            <a:spAutoFit/>
          </a:bodyPr>
          <a:lstStyle/>
          <a:p>
            <a:r>
              <a:rPr lang="fr-FR" b="1" dirty="0"/>
              <a:t>Base d’apprentissage</a:t>
            </a:r>
          </a:p>
        </p:txBody>
      </p:sp>
      <p:pic>
        <p:nvPicPr>
          <p:cNvPr id="15" name="Picture 14">
            <a:extLst>
              <a:ext uri="{FF2B5EF4-FFF2-40B4-BE49-F238E27FC236}">
                <a16:creationId xmlns:a16="http://schemas.microsoft.com/office/drawing/2014/main" id="{4C600947-2418-0AD6-4E76-CEF1EB700DB2}"/>
              </a:ext>
            </a:extLst>
          </p:cNvPr>
          <p:cNvPicPr>
            <a:picLocks noChangeAspect="1"/>
          </p:cNvPicPr>
          <p:nvPr>
            <p:custDataLst>
              <p:tags r:id="rId12"/>
            </p:custDataLst>
          </p:nvPr>
        </p:nvPicPr>
        <p:blipFill>
          <a:blip r:embed="rId29"/>
          <a:stretch>
            <a:fillRect/>
          </a:stretch>
        </p:blipFill>
        <p:spPr>
          <a:xfrm>
            <a:off x="640390" y="2093275"/>
            <a:ext cx="4219927" cy="4107395"/>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216069-EF58-3F74-4E1F-C9FD938CF844}"/>
                  </a:ext>
                </a:extLst>
              </p:cNvPr>
              <p:cNvSpPr txBox="1"/>
              <p:nvPr>
                <p:custDataLst>
                  <p:tags r:id="rId13"/>
                </p:custDataLst>
              </p:nvPr>
            </p:nvSpPr>
            <p:spPr>
              <a:xfrm>
                <a:off x="5344886" y="4407723"/>
                <a:ext cx="6350000" cy="402931"/>
              </a:xfrm>
              <a:prstGeom prst="rect">
                <a:avLst/>
              </a:prstGeom>
              <a:noFill/>
            </p:spPr>
            <p:txBody>
              <a:bodyPr wrap="square">
                <a:spAutoFit/>
              </a:bodyPr>
              <a:lstStyle/>
              <a:p>
                <a14:m>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𝑊</m:t>
                        </m:r>
                      </m:e>
                    </m:acc>
                  </m:oMath>
                </a14:m>
                <a:r>
                  <a:rPr lang="fr-FR" dirty="0"/>
                  <a:t>  est le vecteur normal (perpendiculaire sur l’hyperplan)</a:t>
                </a:r>
              </a:p>
            </p:txBody>
          </p:sp>
        </mc:Choice>
        <mc:Fallback xmlns="">
          <p:sp>
            <p:nvSpPr>
              <p:cNvPr id="17" name="TextBox 16">
                <a:extLst>
                  <a:ext uri="{FF2B5EF4-FFF2-40B4-BE49-F238E27FC236}">
                    <a16:creationId xmlns:a16="http://schemas.microsoft.com/office/drawing/2014/main" id="{B2216069-EF58-3F74-4E1F-C9FD938CF844}"/>
                  </a:ext>
                </a:extLst>
              </p:cNvPr>
              <p:cNvSpPr txBox="1">
                <a:spLocks noRot="1" noChangeAspect="1" noMove="1" noResize="1" noEditPoints="1" noAdjustHandles="1" noChangeArrowheads="1" noChangeShapeType="1" noTextEdit="1"/>
              </p:cNvSpPr>
              <p:nvPr/>
            </p:nvSpPr>
            <p:spPr>
              <a:xfrm>
                <a:off x="5344886" y="4407723"/>
                <a:ext cx="6350000" cy="402931"/>
              </a:xfrm>
              <a:prstGeom prst="rect">
                <a:avLst/>
              </a:prstGeom>
              <a:blipFill>
                <a:blip r:embed="rId30"/>
                <a:stretch>
                  <a:fillRect b="-2424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E5F2E46-D47F-7399-74EE-4AE6E713E53D}"/>
                  </a:ext>
                </a:extLst>
              </p:cNvPr>
              <p:cNvSpPr txBox="1"/>
              <p:nvPr>
                <p:custDataLst>
                  <p:tags r:id="rId14"/>
                </p:custDataLst>
              </p:nvPr>
            </p:nvSpPr>
            <p:spPr>
              <a:xfrm>
                <a:off x="5355771" y="5196114"/>
                <a:ext cx="3475761" cy="1169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m>
                            <m:mPr>
                              <m:mcs>
                                <m:mc>
                                  <m:mcPr>
                                    <m:count m:val="1"/>
                                    <m:mcJc m:val="center"/>
                                  </m:mcPr>
                                </m:mc>
                              </m:mcs>
                              <m:ctrlPr>
                                <a:rPr lang="fr-FR" i="1" smtClean="0">
                                  <a:latin typeface="Cambria Math" panose="02040503050406030204" pitchFamily="18" charset="0"/>
                                </a:rPr>
                              </m:ctrlPr>
                            </m:mPr>
                            <m:mr>
                              <m:e>
                                <m:acc>
                                  <m:accPr>
                                    <m:chr m:val="⃗"/>
                                    <m:ctrlPr>
                                      <a:rPr lang="fr-FR" i="1">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i="1">
                                        <a:latin typeface="Cambria Math" panose="02040503050406030204" pitchFamily="18" charset="0"/>
                                      </a:rPr>
                                      <m:t>𝑋</m:t>
                                    </m:r>
                                  </m:e>
                                </m:acc>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=0</m:t>
                                </m:r>
                              </m:e>
                            </m:mr>
                            <m:mr>
                              <m:e>
                                <m:acc>
                                  <m:accPr>
                                    <m:chr m:val="⃗"/>
                                    <m:ctrlPr>
                                      <a:rPr lang="fr-FR" i="1">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b="0" i="1" smtClean="0">
                                        <a:latin typeface="Cambria Math" panose="02040503050406030204" pitchFamily="18" charset="0"/>
                                      </a:rPr>
                                      <m:t>(</m:t>
                                    </m:r>
                                    <m:r>
                                      <a:rPr lang="en-US" i="1">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𝑘</m:t>
                                </m:r>
                                <m:f>
                                  <m:fPr>
                                    <m:ctrlPr>
                                      <a:rPr lang="en-US" b="0" i="1" smtClean="0">
                                        <a:latin typeface="Cambria Math" panose="02040503050406030204" pitchFamily="18" charset="0"/>
                                      </a:rPr>
                                    </m:ctrlPr>
                                  </m:fPr>
                                  <m:num>
                                    <m:acc>
                                      <m:accPr>
                                        <m:chr m:val="⃗"/>
                                        <m:ctrlPr>
                                          <a:rPr lang="fr-FR" i="1">
                                            <a:latin typeface="Cambria Math" panose="02040503050406030204" pitchFamily="18" charset="0"/>
                                          </a:rPr>
                                        </m:ctrlPr>
                                      </m:accPr>
                                      <m:e>
                                        <m:r>
                                          <a:rPr lang="en-US" i="1">
                                            <a:latin typeface="Cambria Math" panose="02040503050406030204" pitchFamily="18" charset="0"/>
                                          </a:rPr>
                                          <m:t>𝑊</m:t>
                                        </m:r>
                                      </m:e>
                                    </m:acc>
                                  </m:num>
                                  <m:den>
                                    <m:d>
                                      <m:dPr>
                                        <m:begChr m:val="‖"/>
                                        <m:endChr m:val="‖"/>
                                        <m:ctrlPr>
                                          <a:rPr lang="en-US" b="0" i="1" smtClean="0">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den>
                                </m:f>
                                <m:r>
                                  <a:rPr lang="en-US" b="0" i="1" smtClean="0">
                                    <a:latin typeface="Cambria Math" panose="02040503050406030204" pitchFamily="18" charset="0"/>
                                  </a:rPr>
                                  <m:t>)</m:t>
                                </m:r>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=1,  </m:t>
                                </m:r>
                              </m:e>
                            </m:mr>
                          </m:m>
                        </m:e>
                      </m:d>
                    </m:oMath>
                  </m:oMathPara>
                </a14:m>
                <a:endParaRPr lang="fr-FR" dirty="0"/>
              </a:p>
            </p:txBody>
          </p:sp>
        </mc:Choice>
        <mc:Fallback xmlns="">
          <p:sp>
            <p:nvSpPr>
              <p:cNvPr id="18" name="TextBox 17">
                <a:extLst>
                  <a:ext uri="{FF2B5EF4-FFF2-40B4-BE49-F238E27FC236}">
                    <a16:creationId xmlns:a16="http://schemas.microsoft.com/office/drawing/2014/main" id="{4E5F2E46-D47F-7399-74EE-4AE6E713E53D}"/>
                  </a:ext>
                </a:extLst>
              </p:cNvPr>
              <p:cNvSpPr txBox="1">
                <a:spLocks noRot="1" noChangeAspect="1" noMove="1" noResize="1" noEditPoints="1" noAdjustHandles="1" noChangeArrowheads="1" noChangeShapeType="1" noTextEdit="1"/>
              </p:cNvSpPr>
              <p:nvPr/>
            </p:nvSpPr>
            <p:spPr>
              <a:xfrm>
                <a:off x="5355771" y="5196114"/>
                <a:ext cx="3475761" cy="1169038"/>
              </a:xfrm>
              <a:prstGeom prst="rect">
                <a:avLst/>
              </a:prstGeom>
              <a:blipFill>
                <a:blip r:embed="rId3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15F50C8-0B9F-B49D-C005-980080BA0A4E}"/>
                  </a:ext>
                </a:extLst>
              </p:cNvPr>
              <p:cNvSpPr txBox="1"/>
              <p:nvPr>
                <p:custDataLst>
                  <p:tags r:id="rId15"/>
                </p:custDataLst>
              </p:nvPr>
            </p:nvSpPr>
            <p:spPr>
              <a:xfrm>
                <a:off x="8831532" y="5355771"/>
                <a:ext cx="3273382" cy="867610"/>
              </a:xfrm>
              <a:prstGeom prst="rect">
                <a:avLst/>
              </a:prstGeom>
              <a:noFill/>
            </p:spPr>
            <p:txBody>
              <a:bodyPr wrap="square" rtlCol="0">
                <a:spAutoFit/>
              </a:bodyPr>
              <a:lstStyle/>
              <a:p>
                <a14:m>
                  <m:oMath xmlns:m="http://schemas.openxmlformats.org/officeDocument/2006/math">
                    <m:f>
                      <m:fPr>
                        <m:ctrlPr>
                          <a:rPr lang="fr-FR" i="1" smtClean="0">
                            <a:latin typeface="Cambria Math" panose="02040503050406030204" pitchFamily="18" charset="0"/>
                          </a:rPr>
                        </m:ctrlPr>
                      </m:fPr>
                      <m:num>
                        <m:acc>
                          <m:accPr>
                            <m:chr m:val="⃗"/>
                            <m:ctrlPr>
                              <a:rPr lang="fr-FR" i="1">
                                <a:latin typeface="Cambria Math" panose="02040503050406030204" pitchFamily="18" charset="0"/>
                              </a:rPr>
                            </m:ctrlPr>
                          </m:accPr>
                          <m:e>
                            <m:r>
                              <a:rPr lang="en-US" i="1">
                                <a:latin typeface="Cambria Math" panose="02040503050406030204" pitchFamily="18" charset="0"/>
                              </a:rPr>
                              <m:t>𝑊</m:t>
                            </m:r>
                          </m:e>
                        </m:acc>
                      </m:num>
                      <m:den>
                        <m:d>
                          <m:dPr>
                            <m:begChr m:val="‖"/>
                            <m:endChr m:val="‖"/>
                            <m:ctrlPr>
                              <a:rPr lang="en-US" i="1">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den>
                    </m:f>
                  </m:oMath>
                </a14:m>
                <a:r>
                  <a:rPr lang="fr-FR" dirty="0"/>
                  <a:t> est un vecteur unitaire dans la même direction de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oMath>
                </a14:m>
                <a:r>
                  <a:rPr lang="fr-FR" dirty="0"/>
                  <a:t>.</a:t>
                </a:r>
              </a:p>
            </p:txBody>
          </p:sp>
        </mc:Choice>
        <mc:Fallback xmlns="">
          <p:sp>
            <p:nvSpPr>
              <p:cNvPr id="23" name="TextBox 22">
                <a:extLst>
                  <a:ext uri="{FF2B5EF4-FFF2-40B4-BE49-F238E27FC236}">
                    <a16:creationId xmlns:a16="http://schemas.microsoft.com/office/drawing/2014/main" id="{615F50C8-0B9F-B49D-C005-980080BA0A4E}"/>
                  </a:ext>
                </a:extLst>
              </p:cNvPr>
              <p:cNvSpPr txBox="1">
                <a:spLocks noRot="1" noChangeAspect="1" noMove="1" noResize="1" noEditPoints="1" noAdjustHandles="1" noChangeArrowheads="1" noChangeShapeType="1" noTextEdit="1"/>
              </p:cNvSpPr>
              <p:nvPr/>
            </p:nvSpPr>
            <p:spPr>
              <a:xfrm>
                <a:off x="8831532" y="5355771"/>
                <a:ext cx="3273382" cy="867610"/>
              </a:xfrm>
              <a:prstGeom prst="rect">
                <a:avLst/>
              </a:prstGeom>
              <a:blipFill>
                <a:blip r:embed="rId32"/>
                <a:stretch>
                  <a:fillRect l="-1676" b="-1056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6766594-8655-6FA0-AEB5-5C0DE4578A5F}"/>
                  </a:ext>
                </a:extLst>
              </p:cNvPr>
              <p:cNvSpPr txBox="1"/>
              <p:nvPr>
                <p:custDataLst>
                  <p:tags r:id="rId16"/>
                </p:custDataLst>
              </p:nvPr>
            </p:nvSpPr>
            <p:spPr>
              <a:xfrm>
                <a:off x="5344886" y="4921818"/>
                <a:ext cx="6847114" cy="369332"/>
              </a:xfrm>
              <a:prstGeom prst="rect">
                <a:avLst/>
              </a:prstGeom>
              <a:noFill/>
            </p:spPr>
            <p:txBody>
              <a:bodyPr wrap="square" rtlCol="0">
                <a:spAutoFit/>
              </a:bodyPr>
              <a:lstStyle/>
              <a:p>
                <a:r>
                  <a:rPr lang="fr-FR" b="1" dirty="0">
                    <a:solidFill>
                      <a:srgbClr val="C00000"/>
                    </a:solidFill>
                  </a:rPr>
                  <a:t>Combien de pas faut-il faire (k) dans la direction de </a:t>
                </a:r>
                <a14:m>
                  <m:oMath xmlns:m="http://schemas.openxmlformats.org/officeDocument/2006/math">
                    <m:acc>
                      <m:accPr>
                        <m:chr m:val="⃗"/>
                        <m:ctrlPr>
                          <a:rPr lang="en-US" b="1" i="1" smtClean="0">
                            <a:solidFill>
                              <a:srgbClr val="C00000"/>
                            </a:solidFill>
                            <a:latin typeface="Cambria Math" panose="02040503050406030204" pitchFamily="18" charset="0"/>
                          </a:rPr>
                        </m:ctrlPr>
                      </m:accPr>
                      <m:e>
                        <m:r>
                          <a:rPr lang="en-US" b="1" i="1">
                            <a:solidFill>
                              <a:srgbClr val="C00000"/>
                            </a:solidFill>
                            <a:latin typeface="Cambria Math" panose="02040503050406030204" pitchFamily="18" charset="0"/>
                          </a:rPr>
                          <m:t>𝒘</m:t>
                        </m:r>
                      </m:e>
                    </m:acc>
                    <m:r>
                      <a:rPr lang="en-US" b="1" i="1" smtClean="0">
                        <a:solidFill>
                          <a:srgbClr val="C00000"/>
                        </a:solidFill>
                        <a:latin typeface="Cambria Math" panose="02040503050406030204" pitchFamily="18" charset="0"/>
                      </a:rPr>
                      <m:t>?</m:t>
                    </m:r>
                  </m:oMath>
                </a14:m>
                <a:endParaRPr lang="fr-FR" b="1" dirty="0">
                  <a:solidFill>
                    <a:srgbClr val="C00000"/>
                  </a:solidFill>
                </a:endParaRPr>
              </a:p>
            </p:txBody>
          </p:sp>
        </mc:Choice>
        <mc:Fallback xmlns="">
          <p:sp>
            <p:nvSpPr>
              <p:cNvPr id="24" name="TextBox 23">
                <a:extLst>
                  <a:ext uri="{FF2B5EF4-FFF2-40B4-BE49-F238E27FC236}">
                    <a16:creationId xmlns:a16="http://schemas.microsoft.com/office/drawing/2014/main" id="{66766594-8655-6FA0-AEB5-5C0DE4578A5F}"/>
                  </a:ext>
                </a:extLst>
              </p:cNvPr>
              <p:cNvSpPr txBox="1">
                <a:spLocks noRot="1" noChangeAspect="1" noMove="1" noResize="1" noEditPoints="1" noAdjustHandles="1" noChangeArrowheads="1" noChangeShapeType="1" noTextEdit="1"/>
              </p:cNvSpPr>
              <p:nvPr>
                <p:custDataLst>
                  <p:tags r:id="rId33"/>
                </p:custDataLst>
              </p:nvPr>
            </p:nvSpPr>
            <p:spPr>
              <a:xfrm>
                <a:off x="5344886" y="4921818"/>
                <a:ext cx="6847114" cy="369332"/>
              </a:xfrm>
              <a:prstGeom prst="rect">
                <a:avLst/>
              </a:prstGeom>
              <a:blipFill>
                <a:blip r:embed="rId34"/>
                <a:stretch>
                  <a:fillRect l="-801" t="-8197" b="-24590"/>
                </a:stretch>
              </a:blipFill>
            </p:spPr>
            <p:txBody>
              <a:bodyPr/>
              <a:lstStyle/>
              <a:p>
                <a:r>
                  <a:rPr lang="fr-FR">
                    <a:noFill/>
                  </a:rPr>
                  <a:t> </a:t>
                </a:r>
              </a:p>
            </p:txBody>
          </p:sp>
        </mc:Fallback>
      </mc:AlternateContent>
      <p:sp>
        <p:nvSpPr>
          <p:cNvPr id="8" name="TextBox 7">
            <a:extLst>
              <a:ext uri="{FF2B5EF4-FFF2-40B4-BE49-F238E27FC236}">
                <a16:creationId xmlns:a16="http://schemas.microsoft.com/office/drawing/2014/main" id="{CC1FF01B-B091-3D0C-EDF2-47B1C97F983E}"/>
              </a:ext>
            </a:extLst>
          </p:cNvPr>
          <p:cNvSpPr txBox="1"/>
          <p:nvPr>
            <p:custDataLst>
              <p:tags r:id="rId17"/>
            </p:custDataLst>
          </p:nvPr>
        </p:nvSpPr>
        <p:spPr>
          <a:xfrm>
            <a:off x="1222103" y="1384651"/>
            <a:ext cx="6354354" cy="646331"/>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5.3. Problème linéaire : Comment construire l’hyperplan? </a:t>
            </a:r>
          </a:p>
          <a:p>
            <a:r>
              <a:rPr lang="fr-FR" b="1" dirty="0">
                <a:effectLst>
                  <a:outerShdw blurRad="38100" dist="38100" dir="2700000" algn="tl">
                    <a:srgbClr val="000000">
                      <a:alpha val="43137"/>
                    </a:srgbClr>
                  </a:outerShdw>
                </a:effectLst>
              </a:rPr>
              <a:t> </a:t>
            </a:r>
          </a:p>
        </p:txBody>
      </p:sp>
      <p:sp>
        <p:nvSpPr>
          <p:cNvPr id="16" name="Footer Placeholder 15">
            <a:extLst>
              <a:ext uri="{FF2B5EF4-FFF2-40B4-BE49-F238E27FC236}">
                <a16:creationId xmlns:a16="http://schemas.microsoft.com/office/drawing/2014/main" id="{7B902EA1-D0DB-37F4-679F-63490D9B69F6}"/>
              </a:ext>
            </a:extLst>
          </p:cNvPr>
          <p:cNvSpPr>
            <a:spLocks noGrp="1"/>
          </p:cNvSpPr>
          <p:nvPr>
            <p:ph type="ftr" sz="quarter" idx="11"/>
            <p:custDataLst>
              <p:tags r:id="rId18"/>
            </p:custDataLst>
          </p:nvPr>
        </p:nvSpPr>
        <p:spPr/>
        <p:txBody>
          <a:bodyPr/>
          <a:lstStyle/>
          <a:p>
            <a:r>
              <a:rPr lang="en-US"/>
              <a:t>DR n. DIF </a:t>
            </a:r>
            <a:endParaRPr lang="en-US" dirty="0"/>
          </a:p>
        </p:txBody>
      </p:sp>
    </p:spTree>
    <p:extLst>
      <p:ext uri="{BB962C8B-B14F-4D97-AF65-F5344CB8AC3E}">
        <p14:creationId xmlns:p14="http://schemas.microsoft.com/office/powerpoint/2010/main" val="3523562866"/>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48</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798016"/>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4C600947-2418-0AD6-4E76-CEF1EB700DB2}"/>
              </a:ext>
            </a:extLst>
          </p:cNvPr>
          <p:cNvPicPr>
            <a:picLocks noChangeAspect="1"/>
          </p:cNvPicPr>
          <p:nvPr>
            <p:custDataLst>
              <p:tags r:id="rId4"/>
            </p:custDataLst>
          </p:nvPr>
        </p:nvPicPr>
        <p:blipFill>
          <a:blip r:embed="rId15"/>
          <a:stretch>
            <a:fillRect/>
          </a:stretch>
        </p:blipFill>
        <p:spPr>
          <a:xfrm>
            <a:off x="640390" y="2093275"/>
            <a:ext cx="4219927" cy="4107395"/>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6766594-8655-6FA0-AEB5-5C0DE4578A5F}"/>
                  </a:ext>
                </a:extLst>
              </p:cNvPr>
              <p:cNvSpPr txBox="1"/>
              <p:nvPr>
                <p:custDataLst>
                  <p:tags r:id="rId5"/>
                </p:custDataLst>
              </p:nvPr>
            </p:nvSpPr>
            <p:spPr>
              <a:xfrm>
                <a:off x="5065486" y="1977929"/>
                <a:ext cx="6847114" cy="369332"/>
              </a:xfrm>
              <a:prstGeom prst="rect">
                <a:avLst/>
              </a:prstGeom>
              <a:noFill/>
            </p:spPr>
            <p:txBody>
              <a:bodyPr wrap="square" rtlCol="0">
                <a:spAutoFit/>
              </a:bodyPr>
              <a:lstStyle/>
              <a:p>
                <a:r>
                  <a:rPr lang="fr-FR" b="1" dirty="0">
                    <a:solidFill>
                      <a:srgbClr val="C00000"/>
                    </a:solidFill>
                  </a:rPr>
                  <a:t>Combien de pas faut il faire (k) dans la direction de </a:t>
                </a:r>
                <a14:m>
                  <m:oMath xmlns:m="http://schemas.openxmlformats.org/officeDocument/2006/math">
                    <m:acc>
                      <m:accPr>
                        <m:chr m:val="⃗"/>
                        <m:ctrlPr>
                          <a:rPr lang="en-US" b="1" i="1" smtClean="0">
                            <a:solidFill>
                              <a:srgbClr val="C00000"/>
                            </a:solidFill>
                            <a:latin typeface="Cambria Math" panose="02040503050406030204" pitchFamily="18" charset="0"/>
                          </a:rPr>
                        </m:ctrlPr>
                      </m:accPr>
                      <m:e>
                        <m:r>
                          <a:rPr lang="en-US" b="1" i="1">
                            <a:solidFill>
                              <a:srgbClr val="C00000"/>
                            </a:solidFill>
                            <a:latin typeface="Cambria Math" panose="02040503050406030204" pitchFamily="18" charset="0"/>
                          </a:rPr>
                          <m:t>𝒘</m:t>
                        </m:r>
                      </m:e>
                    </m:acc>
                    <m:r>
                      <a:rPr lang="en-US" b="1" i="1" smtClean="0">
                        <a:solidFill>
                          <a:srgbClr val="C00000"/>
                        </a:solidFill>
                        <a:latin typeface="Cambria Math" panose="02040503050406030204" pitchFamily="18" charset="0"/>
                      </a:rPr>
                      <m:t>?</m:t>
                    </m:r>
                  </m:oMath>
                </a14:m>
                <a:endParaRPr lang="fr-FR" b="1" dirty="0">
                  <a:solidFill>
                    <a:srgbClr val="C00000"/>
                  </a:solidFill>
                </a:endParaRPr>
              </a:p>
            </p:txBody>
          </p:sp>
        </mc:Choice>
        <mc:Fallback xmlns="">
          <p:sp>
            <p:nvSpPr>
              <p:cNvPr id="24" name="TextBox 23">
                <a:extLst>
                  <a:ext uri="{FF2B5EF4-FFF2-40B4-BE49-F238E27FC236}">
                    <a16:creationId xmlns:a16="http://schemas.microsoft.com/office/drawing/2014/main" id="{66766594-8655-6FA0-AEB5-5C0DE4578A5F}"/>
                  </a:ext>
                </a:extLst>
              </p:cNvPr>
              <p:cNvSpPr txBox="1">
                <a:spLocks noRot="1" noChangeAspect="1" noMove="1" noResize="1" noEditPoints="1" noAdjustHandles="1" noChangeArrowheads="1" noChangeShapeType="1" noTextEdit="1"/>
              </p:cNvSpPr>
              <p:nvPr/>
            </p:nvSpPr>
            <p:spPr>
              <a:xfrm>
                <a:off x="5065486" y="1977929"/>
                <a:ext cx="6847114" cy="369332"/>
              </a:xfrm>
              <a:prstGeom prst="rect">
                <a:avLst/>
              </a:prstGeom>
              <a:blipFill>
                <a:blip r:embed="rId16"/>
                <a:stretch>
                  <a:fillRect l="-801" t="-819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A6EC576-D5FA-714C-1B97-0D77027A22A6}"/>
                  </a:ext>
                </a:extLst>
              </p:cNvPr>
              <p:cNvSpPr txBox="1"/>
              <p:nvPr>
                <p:custDataLst>
                  <p:tags r:id="rId6"/>
                </p:custDataLst>
              </p:nvPr>
            </p:nvSpPr>
            <p:spPr>
              <a:xfrm>
                <a:off x="4046695" y="2512406"/>
                <a:ext cx="6093912" cy="7963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b="0" i="1" smtClean="0">
                              <a:latin typeface="Cambria Math" panose="02040503050406030204" pitchFamily="18" charset="0"/>
                            </a:rPr>
                            <m:t>(</m:t>
                          </m:r>
                          <m:r>
                            <a:rPr lang="en-US" i="1">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𝑘</m:t>
                      </m:r>
                      <m:f>
                        <m:fPr>
                          <m:ctrlPr>
                            <a:rPr lang="en-US" b="0" i="1" smtClean="0">
                              <a:latin typeface="Cambria Math" panose="02040503050406030204" pitchFamily="18" charset="0"/>
                            </a:rPr>
                          </m:ctrlPr>
                        </m:fPr>
                        <m:num>
                          <m:acc>
                            <m:accPr>
                              <m:chr m:val="⃗"/>
                              <m:ctrlPr>
                                <a:rPr lang="fr-FR" i="1">
                                  <a:latin typeface="Cambria Math" panose="02040503050406030204" pitchFamily="18" charset="0"/>
                                </a:rPr>
                              </m:ctrlPr>
                            </m:accPr>
                            <m:e>
                              <m:r>
                                <a:rPr lang="en-US" i="1">
                                  <a:latin typeface="Cambria Math" panose="02040503050406030204" pitchFamily="18" charset="0"/>
                                </a:rPr>
                                <m:t>𝑊</m:t>
                              </m:r>
                            </m:e>
                          </m:acc>
                        </m:num>
                        <m:den>
                          <m:d>
                            <m:dPr>
                              <m:begChr m:val="‖"/>
                              <m:endChr m:val="‖"/>
                              <m:ctrlPr>
                                <a:rPr lang="en-US" b="0" i="1" smtClean="0">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den>
                      </m:f>
                      <m:r>
                        <a:rPr lang="en-US" b="0" i="1" smtClean="0">
                          <a:latin typeface="Cambria Math" panose="02040503050406030204" pitchFamily="18" charset="0"/>
                        </a:rPr>
                        <m:t>)</m:t>
                      </m:r>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=1</m:t>
                      </m:r>
                    </m:oMath>
                  </m:oMathPara>
                </a14:m>
                <a:endParaRPr lang="fr-FR" dirty="0"/>
              </a:p>
            </p:txBody>
          </p:sp>
        </mc:Choice>
        <mc:Fallback xmlns="">
          <p:sp>
            <p:nvSpPr>
              <p:cNvPr id="16" name="TextBox 15">
                <a:extLst>
                  <a:ext uri="{FF2B5EF4-FFF2-40B4-BE49-F238E27FC236}">
                    <a16:creationId xmlns:a16="http://schemas.microsoft.com/office/drawing/2014/main" id="{FA6EC576-D5FA-714C-1B97-0D77027A22A6}"/>
                  </a:ext>
                </a:extLst>
              </p:cNvPr>
              <p:cNvSpPr txBox="1">
                <a:spLocks noRot="1" noChangeAspect="1" noMove="1" noResize="1" noEditPoints="1" noAdjustHandles="1" noChangeArrowheads="1" noChangeShapeType="1" noTextEdit="1"/>
              </p:cNvSpPr>
              <p:nvPr/>
            </p:nvSpPr>
            <p:spPr>
              <a:xfrm>
                <a:off x="4046695" y="2512406"/>
                <a:ext cx="6093912" cy="796308"/>
              </a:xfrm>
              <a:prstGeom prst="rect">
                <a:avLst/>
              </a:prstGeom>
              <a:blipFill>
                <a:blip r:embed="rId1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E5CD197-3EC8-5856-4449-9C4907530ED3}"/>
                  </a:ext>
                </a:extLst>
              </p:cNvPr>
              <p:cNvSpPr txBox="1"/>
              <p:nvPr>
                <p:custDataLst>
                  <p:tags r:id="rId7"/>
                </p:custDataLst>
              </p:nvPr>
            </p:nvSpPr>
            <p:spPr>
              <a:xfrm>
                <a:off x="4083288" y="3241682"/>
                <a:ext cx="6093912" cy="7963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𝑘</m:t>
                      </m:r>
                      <m:f>
                        <m:fPr>
                          <m:ctrlPr>
                            <a:rPr lang="en-US" b="0" i="1" smtClean="0">
                              <a:latin typeface="Cambria Math" panose="02040503050406030204" pitchFamily="18" charset="0"/>
                            </a:rPr>
                          </m:ctrlPr>
                        </m:fPr>
                        <m:num>
                          <m:acc>
                            <m:accPr>
                              <m:chr m:val="⃗"/>
                              <m:ctrlPr>
                                <a:rPr lang="fr-FR" i="1">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i="1">
                                  <a:latin typeface="Cambria Math" panose="02040503050406030204" pitchFamily="18" charset="0"/>
                                </a:rPr>
                                <m:t>𝑊</m:t>
                              </m:r>
                            </m:e>
                          </m:acc>
                        </m:num>
                        <m:den>
                          <m:d>
                            <m:dPr>
                              <m:begChr m:val="‖"/>
                              <m:endChr m:val="‖"/>
                              <m:ctrlPr>
                                <a:rPr lang="en-US" b="0" i="1" smtClean="0">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den>
                      </m:f>
                      <m:r>
                        <a:rPr lang="en-US" b="0" i="1" smtClean="0">
                          <a:latin typeface="Cambria Math" panose="02040503050406030204" pitchFamily="18" charset="0"/>
                        </a:rPr>
                        <m:t>)</m:t>
                      </m:r>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=1</m:t>
                      </m:r>
                    </m:oMath>
                  </m:oMathPara>
                </a14:m>
                <a:endParaRPr lang="fr-FR" dirty="0"/>
              </a:p>
            </p:txBody>
          </p:sp>
        </mc:Choice>
        <mc:Fallback xmlns="">
          <p:sp>
            <p:nvSpPr>
              <p:cNvPr id="20" name="TextBox 19">
                <a:extLst>
                  <a:ext uri="{FF2B5EF4-FFF2-40B4-BE49-F238E27FC236}">
                    <a16:creationId xmlns:a16="http://schemas.microsoft.com/office/drawing/2014/main" id="{0E5CD197-3EC8-5856-4449-9C4907530ED3}"/>
                  </a:ext>
                </a:extLst>
              </p:cNvPr>
              <p:cNvSpPr txBox="1">
                <a:spLocks noRot="1" noChangeAspect="1" noMove="1" noResize="1" noEditPoints="1" noAdjustHandles="1" noChangeArrowheads="1" noChangeShapeType="1" noTextEdit="1"/>
              </p:cNvSpPr>
              <p:nvPr/>
            </p:nvSpPr>
            <p:spPr>
              <a:xfrm>
                <a:off x="4083288" y="3241682"/>
                <a:ext cx="6093912" cy="796308"/>
              </a:xfrm>
              <a:prstGeom prst="rect">
                <a:avLst/>
              </a:prstGeom>
              <a:blipFill>
                <a:blip r:embed="rId1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12391D1-44B9-65AC-44D0-36BB95C5B153}"/>
                  </a:ext>
                </a:extLst>
              </p:cNvPr>
              <p:cNvSpPr txBox="1"/>
              <p:nvPr>
                <p:custDataLst>
                  <p:tags r:id="rId8"/>
                </p:custDataLst>
              </p:nvPr>
            </p:nvSpPr>
            <p:spPr>
              <a:xfrm>
                <a:off x="8567803" y="3557392"/>
                <a:ext cx="3205789" cy="402931"/>
              </a:xfrm>
              <a:prstGeom prst="rect">
                <a:avLst/>
              </a:prstGeom>
              <a:noFill/>
            </p:spPr>
            <p:txBody>
              <a:bodyPr wrap="square" rtlCol="0">
                <a:spAutoFit/>
              </a:bodyPr>
              <a:lstStyle/>
              <a:p>
                <a:r>
                  <a:rPr lang="fr-FR" dirty="0"/>
                  <a:t>Étant donnée : </a:t>
                </a:r>
                <a14:m>
                  <m:oMath xmlns:m="http://schemas.openxmlformats.org/officeDocument/2006/math">
                    <m:acc>
                      <m:accPr>
                        <m:chr m:val="⃗"/>
                        <m:ctrlPr>
                          <a:rPr lang="fr-FR" i="1" smtClean="0">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i="1">
                            <a:latin typeface="Cambria Math" panose="02040503050406030204" pitchFamily="18" charset="0"/>
                          </a:rPr>
                          <m:t>𝑋</m:t>
                        </m:r>
                      </m:e>
                    </m:acc>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=0</m:t>
                    </m:r>
                  </m:oMath>
                </a14:m>
                <a:r>
                  <a:rPr lang="fr-FR" dirty="0"/>
                  <a:t> </a:t>
                </a:r>
              </a:p>
            </p:txBody>
          </p:sp>
        </mc:Choice>
        <mc:Fallback xmlns="">
          <p:sp>
            <p:nvSpPr>
              <p:cNvPr id="21" name="TextBox 20">
                <a:extLst>
                  <a:ext uri="{FF2B5EF4-FFF2-40B4-BE49-F238E27FC236}">
                    <a16:creationId xmlns:a16="http://schemas.microsoft.com/office/drawing/2014/main" id="{312391D1-44B9-65AC-44D0-36BB95C5B153}"/>
                  </a:ext>
                </a:extLst>
              </p:cNvPr>
              <p:cNvSpPr txBox="1">
                <a:spLocks noRot="1" noChangeAspect="1" noMove="1" noResize="1" noEditPoints="1" noAdjustHandles="1" noChangeArrowheads="1" noChangeShapeType="1" noTextEdit="1"/>
              </p:cNvSpPr>
              <p:nvPr/>
            </p:nvSpPr>
            <p:spPr>
              <a:xfrm>
                <a:off x="8567803" y="3557392"/>
                <a:ext cx="3205789" cy="402931"/>
              </a:xfrm>
              <a:prstGeom prst="rect">
                <a:avLst/>
              </a:prstGeom>
              <a:blipFill>
                <a:blip r:embed="rId19"/>
                <a:stretch>
                  <a:fillRect l="-1521" b="-2424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D6B3E71-0E11-E73E-87FE-28890BF457E7}"/>
                  </a:ext>
                </a:extLst>
              </p:cNvPr>
              <p:cNvSpPr txBox="1"/>
              <p:nvPr>
                <p:custDataLst>
                  <p:tags r:id="rId9"/>
                </p:custDataLst>
              </p:nvPr>
            </p:nvSpPr>
            <p:spPr>
              <a:xfrm>
                <a:off x="5065486" y="4114723"/>
                <a:ext cx="3048000" cy="7264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i="1">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den>
                      </m:f>
                    </m:oMath>
                  </m:oMathPara>
                </a14:m>
                <a:endParaRPr lang="fr-FR" dirty="0"/>
              </a:p>
            </p:txBody>
          </p:sp>
        </mc:Choice>
        <mc:Fallback xmlns="">
          <p:sp>
            <p:nvSpPr>
              <p:cNvPr id="22" name="TextBox 21">
                <a:extLst>
                  <a:ext uri="{FF2B5EF4-FFF2-40B4-BE49-F238E27FC236}">
                    <a16:creationId xmlns:a16="http://schemas.microsoft.com/office/drawing/2014/main" id="{5D6B3E71-0E11-E73E-87FE-28890BF457E7}"/>
                  </a:ext>
                </a:extLst>
              </p:cNvPr>
              <p:cNvSpPr txBox="1">
                <a:spLocks noRot="1" noChangeAspect="1" noMove="1" noResize="1" noEditPoints="1" noAdjustHandles="1" noChangeArrowheads="1" noChangeShapeType="1" noTextEdit="1"/>
              </p:cNvSpPr>
              <p:nvPr/>
            </p:nvSpPr>
            <p:spPr>
              <a:xfrm>
                <a:off x="5065486" y="4114723"/>
                <a:ext cx="3048000" cy="726481"/>
              </a:xfrm>
              <a:prstGeom prst="rect">
                <a:avLst/>
              </a:prstGeom>
              <a:blipFill>
                <a:blip r:embed="rId2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1EBCB3-4BE0-50D2-0116-B0B802F75D16}"/>
                  </a:ext>
                </a:extLst>
              </p:cNvPr>
              <p:cNvSpPr txBox="1"/>
              <p:nvPr>
                <p:custDataLst>
                  <p:tags r:id="rId10"/>
                </p:custDataLst>
              </p:nvPr>
            </p:nvSpPr>
            <p:spPr>
              <a:xfrm>
                <a:off x="5774499" y="5248405"/>
                <a:ext cx="3908120" cy="537327"/>
              </a:xfrm>
              <a:prstGeom prst="rect">
                <a:avLst/>
              </a:prstGeom>
              <a:noFill/>
            </p:spPr>
            <p:txBody>
              <a:bodyPr wrap="square" rtlCol="0">
                <a:spAutoFit/>
              </a:bodyPr>
              <a:lstStyle/>
              <a:p>
                <a:r>
                  <a:rPr lang="fr-FR" dirty="0"/>
                  <a:t>Donc, la taille de la marge est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d>
                          <m:dPr>
                            <m:begChr m:val="‖"/>
                            <m:endChr m:val="‖"/>
                            <m:ctrlPr>
                              <a:rPr lang="en-US" i="1">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den>
                    </m:f>
                  </m:oMath>
                </a14:m>
                <a:r>
                  <a:rPr lang="fr-FR" dirty="0"/>
                  <a:t>   </a:t>
                </a:r>
              </a:p>
            </p:txBody>
          </p:sp>
        </mc:Choice>
        <mc:Fallback xmlns="">
          <p:sp>
            <p:nvSpPr>
              <p:cNvPr id="25" name="TextBox 24">
                <a:extLst>
                  <a:ext uri="{FF2B5EF4-FFF2-40B4-BE49-F238E27FC236}">
                    <a16:creationId xmlns:a16="http://schemas.microsoft.com/office/drawing/2014/main" id="{551EBCB3-4BE0-50D2-0116-B0B802F75D16}"/>
                  </a:ext>
                </a:extLst>
              </p:cNvPr>
              <p:cNvSpPr txBox="1">
                <a:spLocks noRot="1" noChangeAspect="1" noMove="1" noResize="1" noEditPoints="1" noAdjustHandles="1" noChangeArrowheads="1" noChangeShapeType="1" noTextEdit="1"/>
              </p:cNvSpPr>
              <p:nvPr/>
            </p:nvSpPr>
            <p:spPr>
              <a:xfrm>
                <a:off x="5774499" y="5248405"/>
                <a:ext cx="3908120" cy="537327"/>
              </a:xfrm>
              <a:prstGeom prst="rect">
                <a:avLst/>
              </a:prstGeom>
              <a:blipFill>
                <a:blip r:embed="rId21"/>
                <a:stretch>
                  <a:fillRect l="-1248"/>
                </a:stretch>
              </a:blipFill>
            </p:spPr>
            <p:txBody>
              <a:bodyPr/>
              <a:lstStyle/>
              <a:p>
                <a:r>
                  <a:rPr lang="fr-FR">
                    <a:noFill/>
                  </a:rPr>
                  <a:t> </a:t>
                </a:r>
              </a:p>
            </p:txBody>
          </p:sp>
        </mc:Fallback>
      </mc:AlternateContent>
      <p:sp>
        <p:nvSpPr>
          <p:cNvPr id="2" name="TextBox 1">
            <a:extLst>
              <a:ext uri="{FF2B5EF4-FFF2-40B4-BE49-F238E27FC236}">
                <a16:creationId xmlns:a16="http://schemas.microsoft.com/office/drawing/2014/main" id="{AC3129BA-C80F-8B0D-9D89-C3059A973635}"/>
              </a:ext>
            </a:extLst>
          </p:cNvPr>
          <p:cNvSpPr txBox="1"/>
          <p:nvPr>
            <p:custDataLst>
              <p:tags r:id="rId11"/>
            </p:custDataLst>
          </p:nvPr>
        </p:nvSpPr>
        <p:spPr>
          <a:xfrm>
            <a:off x="1222103" y="1384651"/>
            <a:ext cx="6354354" cy="646331"/>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5.3. Problème linéaire : Comment construire l’hyperplan? </a:t>
            </a:r>
          </a:p>
          <a:p>
            <a:r>
              <a:rPr lang="fr-FR" b="1" dirty="0">
                <a:effectLst>
                  <a:outerShdw blurRad="38100" dist="38100" dir="2700000" algn="tl">
                    <a:srgbClr val="000000">
                      <a:alpha val="43137"/>
                    </a:srgbClr>
                  </a:outerShdw>
                </a:effectLst>
              </a:rPr>
              <a:t> </a:t>
            </a:r>
          </a:p>
        </p:txBody>
      </p:sp>
      <p:sp>
        <p:nvSpPr>
          <p:cNvPr id="3" name="Footer Placeholder 2">
            <a:extLst>
              <a:ext uri="{FF2B5EF4-FFF2-40B4-BE49-F238E27FC236}">
                <a16:creationId xmlns:a16="http://schemas.microsoft.com/office/drawing/2014/main" id="{57247C5F-F91C-E8CF-31DD-1949605C8BF7}"/>
              </a:ext>
            </a:extLst>
          </p:cNvPr>
          <p:cNvSpPr>
            <a:spLocks noGrp="1"/>
          </p:cNvSpPr>
          <p:nvPr>
            <p:ph type="ftr" sz="quarter" idx="11"/>
            <p:custDataLst>
              <p:tags r:id="rId12"/>
            </p:custDataLst>
          </p:nvPr>
        </p:nvSpPr>
        <p:spPr/>
        <p:txBody>
          <a:bodyPr/>
          <a:lstStyle/>
          <a:p>
            <a:r>
              <a:rPr lang="en-US"/>
              <a:t>DR n. DIF </a:t>
            </a:r>
            <a:endParaRPr lang="en-US" dirty="0"/>
          </a:p>
        </p:txBody>
      </p:sp>
    </p:spTree>
    <p:extLst>
      <p:ext uri="{BB962C8B-B14F-4D97-AF65-F5344CB8AC3E}">
        <p14:creationId xmlns:p14="http://schemas.microsoft.com/office/powerpoint/2010/main" val="325966294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49</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768059"/>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 </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4C600947-2418-0AD6-4E76-CEF1EB700DB2}"/>
              </a:ext>
            </a:extLst>
          </p:cNvPr>
          <p:cNvPicPr>
            <a:picLocks noChangeAspect="1"/>
          </p:cNvPicPr>
          <p:nvPr>
            <p:custDataLst>
              <p:tags r:id="rId4"/>
            </p:custDataLst>
          </p:nvPr>
        </p:nvPicPr>
        <p:blipFill>
          <a:blip r:embed="rId16"/>
          <a:stretch>
            <a:fillRect/>
          </a:stretch>
        </p:blipFill>
        <p:spPr>
          <a:xfrm>
            <a:off x="640390" y="2093275"/>
            <a:ext cx="4219927" cy="4107395"/>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6766594-8655-6FA0-AEB5-5C0DE4578A5F}"/>
                  </a:ext>
                </a:extLst>
              </p:cNvPr>
              <p:cNvSpPr txBox="1"/>
              <p:nvPr>
                <p:custDataLst>
                  <p:tags r:id="rId5"/>
                </p:custDataLst>
              </p:nvPr>
            </p:nvSpPr>
            <p:spPr>
              <a:xfrm>
                <a:off x="5065486" y="1977929"/>
                <a:ext cx="7126514" cy="1035412"/>
              </a:xfrm>
              <a:prstGeom prst="rect">
                <a:avLst/>
              </a:prstGeom>
              <a:noFill/>
            </p:spPr>
            <p:txBody>
              <a:bodyPr wrap="square" rtlCol="0">
                <a:spAutoFit/>
              </a:bodyPr>
              <a:lstStyle/>
              <a:p>
                <a:r>
                  <a:rPr lang="fr-FR" dirty="0"/>
                  <a:t>Le but principal de SVM est de maximiser la marge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d>
                          <m:dPr>
                            <m:begChr m:val="‖"/>
                            <m:endChr m:val="‖"/>
                            <m:ctrlPr>
                              <a:rPr lang="en-US" i="1">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den>
                    </m:f>
                  </m:oMath>
                </a14:m>
                <a:endParaRPr lang="fr-FR" dirty="0"/>
              </a:p>
              <a:p>
                <a:r>
                  <a:rPr lang="fr-FR" dirty="0"/>
                  <a:t>Maximiser cette valeur revient à minimiser </a:t>
                </a:r>
                <a14:m>
                  <m:oMath xmlns:m="http://schemas.openxmlformats.org/officeDocument/2006/math">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oMath>
                </a14:m>
                <a:r>
                  <a:rPr lang="fr-FR" dirty="0"/>
                  <a:t> (</a:t>
                </a:r>
                <a:r>
                  <a:rPr lang="fr-FR" b="1" dirty="0"/>
                  <a:t>problème quadratique</a:t>
                </a:r>
                <a:r>
                  <a:rPr lang="fr-FR" dirty="0"/>
                  <a:t>)</a:t>
                </a:r>
              </a:p>
            </p:txBody>
          </p:sp>
        </mc:Choice>
        <mc:Fallback xmlns="">
          <p:sp>
            <p:nvSpPr>
              <p:cNvPr id="24" name="TextBox 23">
                <a:extLst>
                  <a:ext uri="{FF2B5EF4-FFF2-40B4-BE49-F238E27FC236}">
                    <a16:creationId xmlns:a16="http://schemas.microsoft.com/office/drawing/2014/main" id="{66766594-8655-6FA0-AEB5-5C0DE4578A5F}"/>
                  </a:ext>
                </a:extLst>
              </p:cNvPr>
              <p:cNvSpPr txBox="1">
                <a:spLocks noRot="1" noChangeAspect="1" noMove="1" noResize="1" noEditPoints="1" noAdjustHandles="1" noChangeArrowheads="1" noChangeShapeType="1" noTextEdit="1"/>
              </p:cNvSpPr>
              <p:nvPr>
                <p:custDataLst>
                  <p:tags r:id="rId17"/>
                </p:custDataLst>
              </p:nvPr>
            </p:nvSpPr>
            <p:spPr>
              <a:xfrm>
                <a:off x="5065486" y="1977929"/>
                <a:ext cx="7126514" cy="1035412"/>
              </a:xfrm>
              <a:prstGeom prst="rect">
                <a:avLst/>
              </a:prstGeom>
              <a:blipFill>
                <a:blip r:embed="rId18"/>
                <a:stretch>
                  <a:fillRect l="-770" r="-342" b="-235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653966-7B36-3450-DDEE-834F26DCE733}"/>
                  </a:ext>
                </a:extLst>
              </p:cNvPr>
              <p:cNvSpPr txBox="1"/>
              <p:nvPr>
                <p:custDataLst>
                  <p:tags r:id="rId6"/>
                </p:custDataLst>
              </p:nvPr>
            </p:nvSpPr>
            <p:spPr>
              <a:xfrm>
                <a:off x="5457698" y="3057754"/>
                <a:ext cx="6093912" cy="402931"/>
              </a:xfrm>
              <a:prstGeom prst="rect">
                <a:avLst/>
              </a:prstGeom>
              <a:noFill/>
            </p:spPr>
            <p:txBody>
              <a:bodyPr wrap="square">
                <a:spAutoFit/>
              </a:bodyPr>
              <a:lstStyle/>
              <a:p>
                <a14:m>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𝑊</m:t>
                        </m:r>
                      </m:e>
                    </m:acc>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𝑋</m:t>
                        </m:r>
                      </m:e>
                    </m:acc>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𝑛</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fr-FR" dirty="0"/>
                  <a:t> </a:t>
                </a:r>
              </a:p>
            </p:txBody>
          </p:sp>
        </mc:Choice>
        <mc:Fallback xmlns="">
          <p:sp>
            <p:nvSpPr>
              <p:cNvPr id="3" name="TextBox 2">
                <a:extLst>
                  <a:ext uri="{FF2B5EF4-FFF2-40B4-BE49-F238E27FC236}">
                    <a16:creationId xmlns:a16="http://schemas.microsoft.com/office/drawing/2014/main" id="{05653966-7B36-3450-DDEE-834F26DCE733}"/>
                  </a:ext>
                </a:extLst>
              </p:cNvPr>
              <p:cNvSpPr txBox="1">
                <a:spLocks noRot="1" noChangeAspect="1" noMove="1" noResize="1" noEditPoints="1" noAdjustHandles="1" noChangeArrowheads="1" noChangeShapeType="1" noTextEdit="1"/>
              </p:cNvSpPr>
              <p:nvPr/>
            </p:nvSpPr>
            <p:spPr>
              <a:xfrm>
                <a:off x="5457698" y="3057754"/>
                <a:ext cx="6093912" cy="402931"/>
              </a:xfrm>
              <a:prstGeom prst="rect">
                <a:avLst/>
              </a:prstGeom>
              <a:blipFill>
                <a:blip r:embed="rId19"/>
                <a:stretch>
                  <a:fillRect b="-15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7E1E1A6-B885-0EE3-EFCD-BCFCD9CAB677}"/>
                  </a:ext>
                </a:extLst>
              </p:cNvPr>
              <p:cNvSpPr txBox="1"/>
              <p:nvPr>
                <p:custDataLst>
                  <p:tags r:id="rId7"/>
                </p:custDataLst>
              </p:nvPr>
            </p:nvSpPr>
            <p:spPr>
              <a:xfrm>
                <a:off x="5457698" y="3711212"/>
                <a:ext cx="5425858"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m>
                            <m:mPr>
                              <m:mcs>
                                <m:mc>
                                  <m:mcPr>
                                    <m:count m:val="1"/>
                                    <m:mcJc m:val="center"/>
                                  </m:mcPr>
                                </m:mc>
                              </m:mcs>
                              <m:ctrlPr>
                                <a:rPr lang="fr-FR" i="1" smtClean="0">
                                  <a:latin typeface="Cambria Math" panose="02040503050406030204" pitchFamily="18" charset="0"/>
                                </a:rPr>
                              </m:ctrlPr>
                            </m:mPr>
                            <m:mr>
                              <m:e>
                                <m:r>
                                  <m:rPr>
                                    <m:brk m:alnAt="7"/>
                                  </m:rPr>
                                  <a:rPr lang="en-US" b="0" i="1" smtClean="0">
                                    <a:latin typeface="Cambria Math" panose="02040503050406030204" pitchFamily="18" charset="0"/>
                                  </a:rPr>
                                  <m:t>𝑌</m:t>
                                </m:r>
                                <m:r>
                                  <a:rPr lang="en-US" b="0" i="1" smtClean="0">
                                    <a:latin typeface="Cambria Math" panose="02040503050406030204" pitchFamily="18" charset="0"/>
                                  </a:rPr>
                                  <m:t>=1 →</m:t>
                                </m:r>
                                <m:acc>
                                  <m:accPr>
                                    <m:chr m:val="⃗"/>
                                    <m:ctrlPr>
                                      <a:rPr lang="fr-FR" i="1">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i="1">
                                        <a:latin typeface="Cambria Math" panose="02040503050406030204" pitchFamily="18" charset="0"/>
                                      </a:rPr>
                                      <m:t>𝑋</m:t>
                                    </m:r>
                                  </m:e>
                                </m:acc>
                                <m:r>
                                  <a:rPr lang="en-US">
                                    <a:latin typeface="Cambria Math" panose="02040503050406030204" pitchFamily="18" charset="0"/>
                                  </a:rPr>
                                  <m:t>−</m:t>
                                </m:r>
                                <m:r>
                                  <m:rPr>
                                    <m:sty m:val="p"/>
                                  </m:rPr>
                                  <a:rPr lang="en-US">
                                    <a:latin typeface="Cambria Math" panose="02040503050406030204" pitchFamily="18" charset="0"/>
                                  </a:rPr>
                                  <m:t>b</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mr>
                            <m:mr>
                              <m:e>
                                <m:r>
                                  <a:rPr lang="en-US" b="0" i="1" smtClean="0">
                                    <a:latin typeface="Cambria Math" panose="02040503050406030204" pitchFamily="18" charset="0"/>
                                  </a:rPr>
                                  <m:t>𝑌</m:t>
                                </m:r>
                                <m:r>
                                  <a:rPr lang="en-US" b="0" i="1" smtClean="0">
                                    <a:latin typeface="Cambria Math" panose="02040503050406030204" pitchFamily="18" charset="0"/>
                                  </a:rPr>
                                  <m:t>=−1 →</m:t>
                                </m:r>
                                <m:acc>
                                  <m:accPr>
                                    <m:chr m:val="⃗"/>
                                    <m:ctrlPr>
                                      <a:rPr lang="fr-FR" i="1">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i="1">
                                        <a:latin typeface="Cambria Math" panose="02040503050406030204" pitchFamily="18" charset="0"/>
                                      </a:rPr>
                                      <m:t>𝑋</m:t>
                                    </m:r>
                                  </m:e>
                                </m:acc>
                                <m:r>
                                  <a:rPr lang="en-US">
                                    <a:latin typeface="Cambria Math" panose="02040503050406030204" pitchFamily="18" charset="0"/>
                                  </a:rPr>
                                  <m:t>−</m:t>
                                </m:r>
                                <m:r>
                                  <m:rPr>
                                    <m:sty m:val="p"/>
                                  </m:rPr>
                                  <a:rPr lang="en-US">
                                    <a:latin typeface="Cambria Math" panose="02040503050406030204" pitchFamily="18" charset="0"/>
                                  </a:rPr>
                                  <m:t>b</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mr>
                          </m:m>
                          <m:r>
                            <a:rPr lang="fr-FR" i="1" smtClean="0">
                              <a:latin typeface="Cambria Math" panose="02040503050406030204" pitchFamily="18" charset="0"/>
                              <a:ea typeface="Cambria Math" panose="02040503050406030204" pitchFamily="18" charset="0"/>
                            </a:rPr>
                            <m:t>→</m:t>
                          </m:r>
                          <m:sSub>
                            <m:sSubPr>
                              <m:ctrlPr>
                                <a:rPr lang="fr-FR"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i="1">
                                  <a:latin typeface="Cambria Math" panose="02040503050406030204" pitchFamily="18" charset="0"/>
                                </a:rPr>
                                <m:t>𝑋</m:t>
                              </m:r>
                            </m:e>
                          </m:acc>
                          <m:r>
                            <a:rPr lang="en-US">
                              <a:latin typeface="Cambria Math" panose="02040503050406030204" pitchFamily="18" charset="0"/>
                            </a:rPr>
                            <m:t>−</m:t>
                          </m:r>
                          <m:r>
                            <m:rPr>
                              <m:sty m:val="p"/>
                            </m:rPr>
                            <a:rPr lang="en-US">
                              <a:latin typeface="Cambria Math" panose="02040503050406030204" pitchFamily="18" charset="0"/>
                            </a:rPr>
                            <m:t>b</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e>
                      </m:d>
                    </m:oMath>
                  </m:oMathPara>
                </a14:m>
                <a:endParaRPr lang="fr-FR" dirty="0"/>
              </a:p>
            </p:txBody>
          </p:sp>
        </mc:Choice>
        <mc:Fallback xmlns="">
          <p:sp>
            <p:nvSpPr>
              <p:cNvPr id="8" name="TextBox 7">
                <a:extLst>
                  <a:ext uri="{FF2B5EF4-FFF2-40B4-BE49-F238E27FC236}">
                    <a16:creationId xmlns:a16="http://schemas.microsoft.com/office/drawing/2014/main" id="{07E1E1A6-B885-0EE3-EFCD-BCFCD9CAB677}"/>
                  </a:ext>
                </a:extLst>
              </p:cNvPr>
              <p:cNvSpPr txBox="1">
                <a:spLocks noRot="1" noChangeAspect="1" noMove="1" noResize="1" noEditPoints="1" noAdjustHandles="1" noChangeArrowheads="1" noChangeShapeType="1" noTextEdit="1"/>
              </p:cNvSpPr>
              <p:nvPr/>
            </p:nvSpPr>
            <p:spPr>
              <a:xfrm>
                <a:off x="5457698" y="3711212"/>
                <a:ext cx="5425858" cy="710194"/>
              </a:xfrm>
              <a:prstGeom prst="rect">
                <a:avLst/>
              </a:prstGeom>
              <a:blipFill>
                <a:blip r:embed="rId20"/>
                <a:stretch>
                  <a:fillRect/>
                </a:stretch>
              </a:blipFill>
            </p:spPr>
            <p:txBody>
              <a:bodyPr/>
              <a:lstStyle/>
              <a:p>
                <a:r>
                  <a:rPr lang="fr-FR">
                    <a:noFill/>
                  </a:rPr>
                  <a:t> </a:t>
                </a:r>
              </a:p>
            </p:txBody>
          </p:sp>
        </mc:Fallback>
      </mc:AlternateContent>
      <p:sp>
        <p:nvSpPr>
          <p:cNvPr id="10" name="Arrow: Down 9">
            <a:extLst>
              <a:ext uri="{FF2B5EF4-FFF2-40B4-BE49-F238E27FC236}">
                <a16:creationId xmlns:a16="http://schemas.microsoft.com/office/drawing/2014/main" id="{2EA438DA-36B6-C25F-F405-82F7616AD01A}"/>
              </a:ext>
            </a:extLst>
          </p:cNvPr>
          <p:cNvSpPr/>
          <p:nvPr>
            <p:custDataLst>
              <p:tags r:id="rId8"/>
            </p:custDataLst>
          </p:nvPr>
        </p:nvSpPr>
        <p:spPr>
          <a:xfrm>
            <a:off x="7130244" y="4442547"/>
            <a:ext cx="410424" cy="2421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8189EA-CC01-25E1-5CE3-3A645AFFC280}"/>
                  </a:ext>
                </a:extLst>
              </p:cNvPr>
              <p:cNvSpPr txBox="1"/>
              <p:nvPr>
                <p:custDataLst>
                  <p:tags r:id="rId9"/>
                </p:custDataLst>
              </p:nvPr>
            </p:nvSpPr>
            <p:spPr>
              <a:xfrm>
                <a:off x="6096000" y="5248685"/>
                <a:ext cx="3736932" cy="922688"/>
              </a:xfrm>
              <a:prstGeom prst="rect">
                <a:avLst/>
              </a:prstGeom>
              <a:noFill/>
            </p:spPr>
            <p:txBody>
              <a:bodyPr wrap="square" rtlCol="0">
                <a:spAutoFit/>
              </a:bodyPr>
              <a:lstStyle/>
              <a:p>
                <a14:m>
                  <m:oMath xmlns:m="http://schemas.openxmlformats.org/officeDocument/2006/math">
                    <m:func>
                      <m:funcPr>
                        <m:ctrlPr>
                          <a:rPr lang="fr-FR" i="1" smtClean="0">
                            <a:latin typeface="Cambria Math" panose="02040503050406030204" pitchFamily="18" charset="0"/>
                          </a:rPr>
                        </m:ctrlPr>
                      </m:funcPr>
                      <m:fName>
                        <m:limLow>
                          <m:limLowPr>
                            <m:ctrlPr>
                              <a:rPr lang="fr-FR" i="1" smtClean="0">
                                <a:latin typeface="Cambria Math" panose="02040503050406030204" pitchFamily="18" charset="0"/>
                              </a:rPr>
                            </m:ctrlPr>
                          </m:limLowPr>
                          <m:e>
                            <m:r>
                              <m:rPr>
                                <m:sty m:val="p"/>
                              </m:rPr>
                              <a:rPr lang="fr-FR" i="0" smtClean="0">
                                <a:latin typeface="Cambria Math" panose="02040503050406030204" pitchFamily="18" charset="0"/>
                              </a:rPr>
                              <m:t>min</m:t>
                            </m:r>
                          </m:e>
                          <m:lim>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lim>
                        </m:limLow>
                      </m:fNa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e>
                              <m:sup>
                                <m:r>
                                  <a:rPr lang="en-US" i="1">
                                    <a:latin typeface="Cambria Math" panose="02040503050406030204" pitchFamily="18" charset="0"/>
                                  </a:rPr>
                                  <m:t>2</m:t>
                                </m:r>
                              </m:sup>
                            </m:sSup>
                          </m:num>
                          <m:den>
                            <m:r>
                              <a:rPr lang="en-US" i="1">
                                <a:latin typeface="Cambria Math" panose="02040503050406030204" pitchFamily="18" charset="0"/>
                              </a:rPr>
                              <m:t>2</m:t>
                            </m:r>
                          </m:den>
                        </m:f>
                      </m:e>
                    </m:func>
                  </m:oMath>
                </a14:m>
                <a:r>
                  <a:rPr lang="fr-FR" dirty="0"/>
                  <a:t>  </a:t>
                </a:r>
              </a:p>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Sub>
                      <m:d>
                        <m:dPr>
                          <m:ctrlPr>
                            <a:rPr lang="en-US" i="1">
                              <a:latin typeface="Cambria Math" panose="02040503050406030204" pitchFamily="18" charset="0"/>
                              <a:ea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acc>
                            <m:accPr>
                              <m:chr m:val="⃗"/>
                              <m:ctrlPr>
                                <a:rPr lang="fr-FR" i="1">
                                  <a:latin typeface="Cambria Math" panose="02040503050406030204" pitchFamily="18" charset="0"/>
                                </a:rPr>
                              </m:ctrlPr>
                            </m:accPr>
                            <m:e>
                              <m:r>
                                <a:rPr lang="en-US" i="1">
                                  <a:latin typeface="Cambria Math" panose="02040503050406030204" pitchFamily="18" charset="0"/>
                                </a:rPr>
                                <m:t>𝑋</m:t>
                              </m:r>
                            </m:e>
                          </m:acc>
                          <m:r>
                            <a:rPr lang="en-US">
                              <a:latin typeface="Cambria Math" panose="02040503050406030204" pitchFamily="18" charset="0"/>
                            </a:rPr>
                            <m:t>−</m:t>
                          </m:r>
                          <m:r>
                            <m:rPr>
                              <m:sty m:val="p"/>
                            </m:rPr>
                            <a:rPr lang="en-US">
                              <a:latin typeface="Cambria Math" panose="02040503050406030204" pitchFamily="18" charset="0"/>
                            </a:rPr>
                            <m:t>b</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oMath>
                  </m:oMathPara>
                </a14:m>
                <a:endParaRPr lang="fr-FR" dirty="0"/>
              </a:p>
            </p:txBody>
          </p:sp>
        </mc:Choice>
        <mc:Fallback xmlns="">
          <p:sp>
            <p:nvSpPr>
              <p:cNvPr id="11" name="TextBox 10">
                <a:extLst>
                  <a:ext uri="{FF2B5EF4-FFF2-40B4-BE49-F238E27FC236}">
                    <a16:creationId xmlns:a16="http://schemas.microsoft.com/office/drawing/2014/main" id="{DB8189EA-CC01-25E1-5CE3-3A645AFFC280}"/>
                  </a:ext>
                </a:extLst>
              </p:cNvPr>
              <p:cNvSpPr txBox="1">
                <a:spLocks noRot="1" noChangeAspect="1" noMove="1" noResize="1" noEditPoints="1" noAdjustHandles="1" noChangeArrowheads="1" noChangeShapeType="1" noTextEdit="1"/>
              </p:cNvSpPr>
              <p:nvPr/>
            </p:nvSpPr>
            <p:spPr>
              <a:xfrm>
                <a:off x="6096000" y="5248685"/>
                <a:ext cx="3736932" cy="922688"/>
              </a:xfrm>
              <a:prstGeom prst="rect">
                <a:avLst/>
              </a:prstGeom>
              <a:blipFill>
                <a:blip r:embed="rId2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8B69A19-2C59-9BED-304C-DD06841D4D27}"/>
                  </a:ext>
                </a:extLst>
              </p:cNvPr>
              <p:cNvSpPr txBox="1"/>
              <p:nvPr>
                <p:custDataLst>
                  <p:tags r:id="rId10"/>
                </p:custDataLst>
              </p:nvPr>
            </p:nvSpPr>
            <p:spPr>
              <a:xfrm>
                <a:off x="8342334" y="4684734"/>
                <a:ext cx="3431258" cy="866840"/>
              </a:xfrm>
              <a:prstGeom prst="rect">
                <a:avLst/>
              </a:prstGeom>
              <a:noFill/>
            </p:spPr>
            <p:txBody>
              <a:bodyPr wrap="square" rtlCol="0">
                <a:spAutoFit/>
              </a:bodyPr>
              <a:lstStyle/>
              <a:p>
                <a:r>
                  <a:rPr lang="fr-FR" dirty="0"/>
                  <a:t>Trouver les paramètres w et b de telle sorte à minimiser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e>
                          <m:sup>
                            <m:r>
                              <a:rPr lang="en-US" i="1">
                                <a:latin typeface="Cambria Math" panose="02040503050406030204" pitchFamily="18" charset="0"/>
                              </a:rPr>
                              <m:t>2</m:t>
                            </m:r>
                          </m:sup>
                        </m:sSup>
                      </m:num>
                      <m:den>
                        <m:r>
                          <a:rPr lang="en-US" i="1">
                            <a:latin typeface="Cambria Math" panose="02040503050406030204" pitchFamily="18" charset="0"/>
                          </a:rPr>
                          <m:t>2</m:t>
                        </m:r>
                      </m:den>
                    </m:f>
                  </m:oMath>
                </a14:m>
                <a:endParaRPr lang="fr-FR" dirty="0"/>
              </a:p>
            </p:txBody>
          </p:sp>
        </mc:Choice>
        <mc:Fallback xmlns="">
          <p:sp>
            <p:nvSpPr>
              <p:cNvPr id="13" name="TextBox 12">
                <a:extLst>
                  <a:ext uri="{FF2B5EF4-FFF2-40B4-BE49-F238E27FC236}">
                    <a16:creationId xmlns:a16="http://schemas.microsoft.com/office/drawing/2014/main" id="{C8B69A19-2C59-9BED-304C-DD06841D4D27}"/>
                  </a:ext>
                </a:extLst>
              </p:cNvPr>
              <p:cNvSpPr txBox="1">
                <a:spLocks noRot="1" noChangeAspect="1" noMove="1" noResize="1" noEditPoints="1" noAdjustHandles="1" noChangeArrowheads="1" noChangeShapeType="1" noTextEdit="1"/>
              </p:cNvSpPr>
              <p:nvPr>
                <p:custDataLst>
                  <p:tags r:id="rId22"/>
                </p:custDataLst>
              </p:nvPr>
            </p:nvSpPr>
            <p:spPr>
              <a:xfrm>
                <a:off x="8342334" y="4684734"/>
                <a:ext cx="3431258" cy="866840"/>
              </a:xfrm>
              <a:prstGeom prst="rect">
                <a:avLst/>
              </a:prstGeom>
              <a:blipFill>
                <a:blip r:embed="rId23"/>
                <a:stretch>
                  <a:fillRect l="-1421" t="-3497" r="-178" b="-2797"/>
                </a:stretch>
              </a:blipFill>
            </p:spPr>
            <p:txBody>
              <a:bodyPr/>
              <a:lstStyle/>
              <a:p>
                <a:r>
                  <a:rPr lang="fr-FR">
                    <a:noFill/>
                  </a:rPr>
                  <a:t> </a:t>
                </a:r>
              </a:p>
            </p:txBody>
          </p:sp>
        </mc:Fallback>
      </mc:AlternateContent>
      <p:sp>
        <p:nvSpPr>
          <p:cNvPr id="14" name="TextBox 13">
            <a:extLst>
              <a:ext uri="{FF2B5EF4-FFF2-40B4-BE49-F238E27FC236}">
                <a16:creationId xmlns:a16="http://schemas.microsoft.com/office/drawing/2014/main" id="{35DE2971-8635-5416-AC8E-B75A983E7231}"/>
              </a:ext>
            </a:extLst>
          </p:cNvPr>
          <p:cNvSpPr txBox="1"/>
          <p:nvPr>
            <p:custDataLst>
              <p:tags r:id="rId11"/>
            </p:custDataLst>
          </p:nvPr>
        </p:nvSpPr>
        <p:spPr>
          <a:xfrm>
            <a:off x="5849654" y="4684734"/>
            <a:ext cx="2630467" cy="646331"/>
          </a:xfrm>
          <a:prstGeom prst="rect">
            <a:avLst/>
          </a:prstGeom>
          <a:noFill/>
        </p:spPr>
        <p:txBody>
          <a:bodyPr wrap="square" rtlCol="0">
            <a:spAutoFit/>
          </a:bodyPr>
          <a:lstStyle/>
          <a:p>
            <a:r>
              <a:rPr lang="fr-FR" b="1" dirty="0">
                <a:solidFill>
                  <a:srgbClr val="C00000"/>
                </a:solidFill>
              </a:rPr>
              <a:t>Problème d’optimisation</a:t>
            </a:r>
          </a:p>
          <a:p>
            <a:r>
              <a:rPr lang="fr-FR" b="1" dirty="0">
                <a:solidFill>
                  <a:srgbClr val="C00000"/>
                </a:solidFill>
              </a:rPr>
              <a:t>Convexe mono-objectif</a:t>
            </a:r>
          </a:p>
        </p:txBody>
      </p:sp>
      <p:sp>
        <p:nvSpPr>
          <p:cNvPr id="2" name="TextBox 1">
            <a:extLst>
              <a:ext uri="{FF2B5EF4-FFF2-40B4-BE49-F238E27FC236}">
                <a16:creationId xmlns:a16="http://schemas.microsoft.com/office/drawing/2014/main" id="{A014F520-D0ED-31A3-0C78-56F7DC51B246}"/>
              </a:ext>
            </a:extLst>
          </p:cNvPr>
          <p:cNvSpPr txBox="1"/>
          <p:nvPr>
            <p:custDataLst>
              <p:tags r:id="rId12"/>
            </p:custDataLst>
          </p:nvPr>
        </p:nvSpPr>
        <p:spPr>
          <a:xfrm>
            <a:off x="1222103" y="1384651"/>
            <a:ext cx="6354354" cy="646331"/>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5.3. Problème linéaire : Comment construire l’hyperplan? </a:t>
            </a:r>
          </a:p>
          <a:p>
            <a:r>
              <a:rPr lang="fr-FR" b="1" dirty="0">
                <a:effectLst>
                  <a:outerShdw blurRad="38100" dist="38100" dir="2700000" algn="tl">
                    <a:srgbClr val="000000">
                      <a:alpha val="43137"/>
                    </a:srgbClr>
                  </a:outerShdw>
                </a:effectLst>
              </a:rPr>
              <a:t> </a:t>
            </a:r>
          </a:p>
        </p:txBody>
      </p:sp>
      <p:sp>
        <p:nvSpPr>
          <p:cNvPr id="6" name="Footer Placeholder 5">
            <a:extLst>
              <a:ext uri="{FF2B5EF4-FFF2-40B4-BE49-F238E27FC236}">
                <a16:creationId xmlns:a16="http://schemas.microsoft.com/office/drawing/2014/main" id="{CA25F22F-20D8-ADE6-CE30-236B50DB9152}"/>
              </a:ext>
            </a:extLst>
          </p:cNvPr>
          <p:cNvSpPr>
            <a:spLocks noGrp="1"/>
          </p:cNvSpPr>
          <p:nvPr>
            <p:ph type="ftr" sz="quarter" idx="11"/>
            <p:custDataLst>
              <p:tags r:id="rId13"/>
            </p:custDataLst>
          </p:nvPr>
        </p:nvSpPr>
        <p:spPr/>
        <p:txBody>
          <a:bodyPr/>
          <a:lstStyle/>
          <a:p>
            <a:r>
              <a:rPr lang="en-US"/>
              <a:t>DR n. DIF </a:t>
            </a:r>
            <a:endParaRPr lang="en-US" dirty="0"/>
          </a:p>
        </p:txBody>
      </p:sp>
    </p:spTree>
    <p:extLst>
      <p:ext uri="{BB962C8B-B14F-4D97-AF65-F5344CB8AC3E}">
        <p14:creationId xmlns:p14="http://schemas.microsoft.com/office/powerpoint/2010/main" val="246479417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387582" y="77083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Le plus proche voisin (KNN)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9" name="TextBox 18">
            <a:extLst>
              <a:ext uri="{FF2B5EF4-FFF2-40B4-BE49-F238E27FC236}">
                <a16:creationId xmlns:a16="http://schemas.microsoft.com/office/drawing/2014/main" id="{8763639D-4853-4DF1-BAB6-CADBCFF12FDD}"/>
              </a:ext>
            </a:extLst>
          </p:cNvPr>
          <p:cNvSpPr txBox="1"/>
          <p:nvPr>
            <p:custDataLst>
              <p:tags r:id="rId3"/>
            </p:custDataLst>
          </p:nvPr>
        </p:nvSpPr>
        <p:spPr>
          <a:xfrm>
            <a:off x="759767" y="1428946"/>
            <a:ext cx="8091505" cy="923330"/>
          </a:xfrm>
          <a:prstGeom prst="rect">
            <a:avLst/>
          </a:prstGeom>
          <a:noFill/>
        </p:spPr>
        <p:txBody>
          <a:bodyPr wrap="square">
            <a:spAutoFit/>
          </a:bodyPr>
          <a:lstStyle/>
          <a:p>
            <a:pPr marR="0" lvl="1" rtl="0">
              <a:spcBef>
                <a:spcPts val="600"/>
              </a:spcBef>
              <a:spcAft>
                <a:spcPts val="0"/>
              </a:spcAft>
            </a:pPr>
            <a:r>
              <a:rPr lang="fr-FR" sz="1800" b="1" i="1" noProof="1">
                <a:effectLst>
                  <a:outerShdw blurRad="38100" dist="38100" dir="2700000" algn="tl">
                    <a:srgbClr val="000000">
                      <a:alpha val="43137"/>
                    </a:srgbClr>
                  </a:outerShdw>
                </a:effectLst>
              </a:rPr>
              <a:t>1.2. </a:t>
            </a:r>
            <a:r>
              <a:rPr lang="fr-FR" b="1" i="1" noProof="1">
                <a:effectLst>
                  <a:outerShdw blurRad="38100" dist="38100" dir="2700000" algn="tl">
                    <a:srgbClr val="000000">
                      <a:alpha val="43137"/>
                    </a:srgbClr>
                  </a:outerShdw>
                </a:effectLst>
                <a:latin typeface="Franklin Gothic Book (Body)"/>
                <a:cs typeface="Times New Roman" panose="02020603050405020304" pitchFamily="18" charset="0"/>
              </a:rPr>
              <a:t>Le calcul de la distance</a:t>
            </a: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20" name="Content Placeholder 3">
            <a:extLst>
              <a:ext uri="{FF2B5EF4-FFF2-40B4-BE49-F238E27FC236}">
                <a16:creationId xmlns:a16="http://schemas.microsoft.com/office/drawing/2014/main" id="{04C8F204-2345-481F-B63B-DD0DC3530C58}"/>
              </a:ext>
            </a:extLst>
          </p:cNvPr>
          <p:cNvSpPr txBox="1">
            <a:spLocks/>
          </p:cNvSpPr>
          <p:nvPr>
            <p:custDataLst>
              <p:tags r:id="rId4"/>
            </p:custDataLst>
          </p:nvPr>
        </p:nvSpPr>
        <p:spPr>
          <a:xfrm>
            <a:off x="777046" y="2352275"/>
            <a:ext cx="3697896" cy="1347657"/>
          </a:xfrm>
          <a:custGeom>
            <a:avLst/>
            <a:gdLst>
              <a:gd name="connsiteX0" fmla="*/ 0 w 3697896"/>
              <a:gd name="connsiteY0" fmla="*/ 0 h 1347657"/>
              <a:gd name="connsiteX1" fmla="*/ 616316 w 3697896"/>
              <a:gd name="connsiteY1" fmla="*/ 0 h 1347657"/>
              <a:gd name="connsiteX2" fmla="*/ 1121695 w 3697896"/>
              <a:gd name="connsiteY2" fmla="*/ 0 h 1347657"/>
              <a:gd name="connsiteX3" fmla="*/ 1811969 w 3697896"/>
              <a:gd name="connsiteY3" fmla="*/ 0 h 1347657"/>
              <a:gd name="connsiteX4" fmla="*/ 2354327 w 3697896"/>
              <a:gd name="connsiteY4" fmla="*/ 0 h 1347657"/>
              <a:gd name="connsiteX5" fmla="*/ 3044601 w 3697896"/>
              <a:gd name="connsiteY5" fmla="*/ 0 h 1347657"/>
              <a:gd name="connsiteX6" fmla="*/ 3697896 w 3697896"/>
              <a:gd name="connsiteY6" fmla="*/ 0 h 1347657"/>
              <a:gd name="connsiteX7" fmla="*/ 3697896 w 3697896"/>
              <a:gd name="connsiteY7" fmla="*/ 700782 h 1347657"/>
              <a:gd name="connsiteX8" fmla="*/ 3697896 w 3697896"/>
              <a:gd name="connsiteY8" fmla="*/ 1347657 h 1347657"/>
              <a:gd name="connsiteX9" fmla="*/ 3155538 w 3697896"/>
              <a:gd name="connsiteY9" fmla="*/ 1347657 h 1347657"/>
              <a:gd name="connsiteX10" fmla="*/ 2613180 w 3697896"/>
              <a:gd name="connsiteY10" fmla="*/ 1347657 h 1347657"/>
              <a:gd name="connsiteX11" fmla="*/ 1922906 w 3697896"/>
              <a:gd name="connsiteY11" fmla="*/ 1347657 h 1347657"/>
              <a:gd name="connsiteX12" fmla="*/ 1343569 w 3697896"/>
              <a:gd name="connsiteY12" fmla="*/ 1347657 h 1347657"/>
              <a:gd name="connsiteX13" fmla="*/ 727253 w 3697896"/>
              <a:gd name="connsiteY13" fmla="*/ 1347657 h 1347657"/>
              <a:gd name="connsiteX14" fmla="*/ 0 w 3697896"/>
              <a:gd name="connsiteY14" fmla="*/ 1347657 h 1347657"/>
              <a:gd name="connsiteX15" fmla="*/ 0 w 3697896"/>
              <a:gd name="connsiteY15" fmla="*/ 660352 h 1347657"/>
              <a:gd name="connsiteX16" fmla="*/ 0 w 3697896"/>
              <a:gd name="connsiteY16" fmla="*/ 0 h 13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896" h="1347657" fill="none" extrusionOk="0">
                <a:moveTo>
                  <a:pt x="0" y="0"/>
                </a:moveTo>
                <a:cubicBezTo>
                  <a:pt x="222711" y="14449"/>
                  <a:pt x="419053" y="11259"/>
                  <a:pt x="616316" y="0"/>
                </a:cubicBezTo>
                <a:cubicBezTo>
                  <a:pt x="813579" y="-11259"/>
                  <a:pt x="941700" y="7349"/>
                  <a:pt x="1121695" y="0"/>
                </a:cubicBezTo>
                <a:cubicBezTo>
                  <a:pt x="1301690" y="-7349"/>
                  <a:pt x="1481369" y="-952"/>
                  <a:pt x="1811969" y="0"/>
                </a:cubicBezTo>
                <a:cubicBezTo>
                  <a:pt x="2142569" y="952"/>
                  <a:pt x="2160981" y="19336"/>
                  <a:pt x="2354327" y="0"/>
                </a:cubicBezTo>
                <a:cubicBezTo>
                  <a:pt x="2547673" y="-19336"/>
                  <a:pt x="2824091" y="-23953"/>
                  <a:pt x="3044601" y="0"/>
                </a:cubicBezTo>
                <a:cubicBezTo>
                  <a:pt x="3265111" y="23953"/>
                  <a:pt x="3462456" y="17424"/>
                  <a:pt x="3697896" y="0"/>
                </a:cubicBezTo>
                <a:cubicBezTo>
                  <a:pt x="3666493" y="233989"/>
                  <a:pt x="3693907" y="490009"/>
                  <a:pt x="3697896" y="700782"/>
                </a:cubicBezTo>
                <a:cubicBezTo>
                  <a:pt x="3701885" y="911555"/>
                  <a:pt x="3721271" y="1084245"/>
                  <a:pt x="3697896" y="1347657"/>
                </a:cubicBezTo>
                <a:cubicBezTo>
                  <a:pt x="3525822" y="1355573"/>
                  <a:pt x="3321273" y="1352007"/>
                  <a:pt x="3155538" y="1347657"/>
                </a:cubicBezTo>
                <a:cubicBezTo>
                  <a:pt x="2989803" y="1343307"/>
                  <a:pt x="2833589" y="1361587"/>
                  <a:pt x="2613180" y="1347657"/>
                </a:cubicBezTo>
                <a:cubicBezTo>
                  <a:pt x="2392771" y="1333727"/>
                  <a:pt x="2133063" y="1334922"/>
                  <a:pt x="1922906" y="1347657"/>
                </a:cubicBezTo>
                <a:cubicBezTo>
                  <a:pt x="1712749" y="1360392"/>
                  <a:pt x="1544414" y="1355782"/>
                  <a:pt x="1343569" y="1347657"/>
                </a:cubicBezTo>
                <a:cubicBezTo>
                  <a:pt x="1142724" y="1339532"/>
                  <a:pt x="1006630" y="1326009"/>
                  <a:pt x="727253" y="1347657"/>
                </a:cubicBezTo>
                <a:cubicBezTo>
                  <a:pt x="447876" y="1369305"/>
                  <a:pt x="204536" y="1320137"/>
                  <a:pt x="0" y="1347657"/>
                </a:cubicBezTo>
                <a:cubicBezTo>
                  <a:pt x="29840" y="1205945"/>
                  <a:pt x="25680" y="995287"/>
                  <a:pt x="0" y="660352"/>
                </a:cubicBezTo>
                <a:cubicBezTo>
                  <a:pt x="-25680" y="325417"/>
                  <a:pt x="18815" y="178636"/>
                  <a:pt x="0" y="0"/>
                </a:cubicBezTo>
                <a:close/>
              </a:path>
              <a:path w="3697896" h="1347657" stroke="0" extrusionOk="0">
                <a:moveTo>
                  <a:pt x="0" y="0"/>
                </a:moveTo>
                <a:cubicBezTo>
                  <a:pt x="151015" y="13545"/>
                  <a:pt x="324549" y="26107"/>
                  <a:pt x="579337" y="0"/>
                </a:cubicBezTo>
                <a:cubicBezTo>
                  <a:pt x="834125" y="-26107"/>
                  <a:pt x="1028352" y="20098"/>
                  <a:pt x="1232632" y="0"/>
                </a:cubicBezTo>
                <a:cubicBezTo>
                  <a:pt x="1436913" y="-20098"/>
                  <a:pt x="1620675" y="-8941"/>
                  <a:pt x="1738011" y="0"/>
                </a:cubicBezTo>
                <a:cubicBezTo>
                  <a:pt x="1855347" y="8941"/>
                  <a:pt x="2075310" y="25135"/>
                  <a:pt x="2317348" y="0"/>
                </a:cubicBezTo>
                <a:cubicBezTo>
                  <a:pt x="2559386" y="-25135"/>
                  <a:pt x="2735074" y="11135"/>
                  <a:pt x="3007622" y="0"/>
                </a:cubicBezTo>
                <a:cubicBezTo>
                  <a:pt x="3280170" y="-11135"/>
                  <a:pt x="3431197" y="-26453"/>
                  <a:pt x="3697896" y="0"/>
                </a:cubicBezTo>
                <a:cubicBezTo>
                  <a:pt x="3714302" y="236564"/>
                  <a:pt x="3669443" y="385320"/>
                  <a:pt x="3697896" y="687305"/>
                </a:cubicBezTo>
                <a:cubicBezTo>
                  <a:pt x="3726349" y="989290"/>
                  <a:pt x="3667574" y="1103673"/>
                  <a:pt x="3697896" y="1347657"/>
                </a:cubicBezTo>
                <a:cubicBezTo>
                  <a:pt x="3591982" y="1366001"/>
                  <a:pt x="3405683" y="1330505"/>
                  <a:pt x="3192517" y="1347657"/>
                </a:cubicBezTo>
                <a:cubicBezTo>
                  <a:pt x="2979351" y="1364809"/>
                  <a:pt x="2643524" y="1378156"/>
                  <a:pt x="2502243" y="1347657"/>
                </a:cubicBezTo>
                <a:cubicBezTo>
                  <a:pt x="2360962" y="1317158"/>
                  <a:pt x="2149822" y="1367898"/>
                  <a:pt x="1996864" y="1347657"/>
                </a:cubicBezTo>
                <a:cubicBezTo>
                  <a:pt x="1843906" y="1327416"/>
                  <a:pt x="1619571" y="1332765"/>
                  <a:pt x="1454506" y="1347657"/>
                </a:cubicBezTo>
                <a:cubicBezTo>
                  <a:pt x="1289441" y="1362549"/>
                  <a:pt x="966004" y="1317481"/>
                  <a:pt x="838190" y="1347657"/>
                </a:cubicBezTo>
                <a:cubicBezTo>
                  <a:pt x="710376" y="1377833"/>
                  <a:pt x="267373" y="1363346"/>
                  <a:pt x="0" y="1347657"/>
                </a:cubicBezTo>
                <a:cubicBezTo>
                  <a:pt x="9364" y="1127938"/>
                  <a:pt x="28641" y="949045"/>
                  <a:pt x="0" y="700782"/>
                </a:cubicBezTo>
                <a:cubicBezTo>
                  <a:pt x="-28641" y="452520"/>
                  <a:pt x="-25904" y="244805"/>
                  <a:pt x="0" y="0"/>
                </a:cubicBezTo>
                <a:close/>
              </a:path>
            </a:pathLst>
          </a:custGeom>
          <a:ln w="3175">
            <a:solidFill>
              <a:schemeClr val="tx1"/>
            </a:solidFill>
            <a:extLst>
              <a:ext uri="{C807C97D-BFC1-408E-A445-0C87EB9F89A2}">
                <ask:lineSketchStyleProps xmlns:ask="http://schemas.microsoft.com/office/drawing/2018/sketchyshapes" sd="6868431">
                  <a:prstGeom prst="rect">
                    <a:avLst/>
                  </a:prstGeom>
                  <ask:type>
                    <ask:lineSketchFreehand/>
                  </ask:type>
                </ask:lineSketchStyleProps>
              </a:ext>
            </a:extLst>
          </a:ln>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Font typeface="Calibri" panose="020F0502020204030204" pitchFamily="34" charset="0"/>
              <a:buNone/>
            </a:pPr>
            <a:endParaRPr lang="en-US" sz="1800" dirty="0">
              <a:latin typeface="Times New Roman" panose="02020603050405020304" pitchFamily="18" charset="0"/>
              <a:ea typeface="Times New Roman" panose="02020603050405020304" pitchFamily="18" charset="0"/>
            </a:endParaRPr>
          </a:p>
        </p:txBody>
      </p:sp>
      <p:sp>
        <p:nvSpPr>
          <p:cNvPr id="22" name="Content Placeholder 3">
            <a:extLst>
              <a:ext uri="{FF2B5EF4-FFF2-40B4-BE49-F238E27FC236}">
                <a16:creationId xmlns:a16="http://schemas.microsoft.com/office/drawing/2014/main" id="{0092412F-BD3A-4789-A1D7-79237F041E8C}"/>
              </a:ext>
            </a:extLst>
          </p:cNvPr>
          <p:cNvSpPr txBox="1">
            <a:spLocks/>
          </p:cNvSpPr>
          <p:nvPr>
            <p:custDataLst>
              <p:tags r:id="rId5"/>
            </p:custDataLst>
          </p:nvPr>
        </p:nvSpPr>
        <p:spPr>
          <a:xfrm>
            <a:off x="4685361" y="2351026"/>
            <a:ext cx="3387360" cy="1348907"/>
          </a:xfrm>
          <a:custGeom>
            <a:avLst/>
            <a:gdLst>
              <a:gd name="connsiteX0" fmla="*/ 0 w 3387360"/>
              <a:gd name="connsiteY0" fmla="*/ 0 h 1348907"/>
              <a:gd name="connsiteX1" fmla="*/ 643598 w 3387360"/>
              <a:gd name="connsiteY1" fmla="*/ 0 h 1348907"/>
              <a:gd name="connsiteX2" fmla="*/ 1253323 w 3387360"/>
              <a:gd name="connsiteY2" fmla="*/ 0 h 1348907"/>
              <a:gd name="connsiteX3" fmla="*/ 1896922 w 3387360"/>
              <a:gd name="connsiteY3" fmla="*/ 0 h 1348907"/>
              <a:gd name="connsiteX4" fmla="*/ 2472773 w 3387360"/>
              <a:gd name="connsiteY4" fmla="*/ 0 h 1348907"/>
              <a:gd name="connsiteX5" fmla="*/ 3387360 w 3387360"/>
              <a:gd name="connsiteY5" fmla="*/ 0 h 1348907"/>
              <a:gd name="connsiteX6" fmla="*/ 3387360 w 3387360"/>
              <a:gd name="connsiteY6" fmla="*/ 647475 h 1348907"/>
              <a:gd name="connsiteX7" fmla="*/ 3387360 w 3387360"/>
              <a:gd name="connsiteY7" fmla="*/ 1348907 h 1348907"/>
              <a:gd name="connsiteX8" fmla="*/ 2642141 w 3387360"/>
              <a:gd name="connsiteY8" fmla="*/ 1348907 h 1348907"/>
              <a:gd name="connsiteX9" fmla="*/ 1896922 w 3387360"/>
              <a:gd name="connsiteY9" fmla="*/ 1348907 h 1348907"/>
              <a:gd name="connsiteX10" fmla="*/ 1321070 w 3387360"/>
              <a:gd name="connsiteY10" fmla="*/ 1348907 h 1348907"/>
              <a:gd name="connsiteX11" fmla="*/ 711346 w 3387360"/>
              <a:gd name="connsiteY11" fmla="*/ 1348907 h 1348907"/>
              <a:gd name="connsiteX12" fmla="*/ 0 w 3387360"/>
              <a:gd name="connsiteY12" fmla="*/ 1348907 h 1348907"/>
              <a:gd name="connsiteX13" fmla="*/ 0 w 3387360"/>
              <a:gd name="connsiteY13" fmla="*/ 647475 h 1348907"/>
              <a:gd name="connsiteX14" fmla="*/ 0 w 3387360"/>
              <a:gd name="connsiteY14" fmla="*/ 0 h 134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87360" h="1348907" fill="none" extrusionOk="0">
                <a:moveTo>
                  <a:pt x="0" y="0"/>
                </a:moveTo>
                <a:cubicBezTo>
                  <a:pt x="312082" y="14978"/>
                  <a:pt x="466504" y="-23116"/>
                  <a:pt x="643598" y="0"/>
                </a:cubicBezTo>
                <a:cubicBezTo>
                  <a:pt x="820692" y="23116"/>
                  <a:pt x="1087484" y="-7204"/>
                  <a:pt x="1253323" y="0"/>
                </a:cubicBezTo>
                <a:cubicBezTo>
                  <a:pt x="1419162" y="7204"/>
                  <a:pt x="1767945" y="-19625"/>
                  <a:pt x="1896922" y="0"/>
                </a:cubicBezTo>
                <a:cubicBezTo>
                  <a:pt x="2025899" y="19625"/>
                  <a:pt x="2198296" y="17039"/>
                  <a:pt x="2472773" y="0"/>
                </a:cubicBezTo>
                <a:cubicBezTo>
                  <a:pt x="2747250" y="-17039"/>
                  <a:pt x="3136522" y="-12300"/>
                  <a:pt x="3387360" y="0"/>
                </a:cubicBezTo>
                <a:cubicBezTo>
                  <a:pt x="3416702" y="205405"/>
                  <a:pt x="3395962" y="451182"/>
                  <a:pt x="3387360" y="647475"/>
                </a:cubicBezTo>
                <a:cubicBezTo>
                  <a:pt x="3378758" y="843768"/>
                  <a:pt x="3378767" y="1014533"/>
                  <a:pt x="3387360" y="1348907"/>
                </a:cubicBezTo>
                <a:cubicBezTo>
                  <a:pt x="3129784" y="1383643"/>
                  <a:pt x="2927305" y="1344106"/>
                  <a:pt x="2642141" y="1348907"/>
                </a:cubicBezTo>
                <a:cubicBezTo>
                  <a:pt x="2356977" y="1353708"/>
                  <a:pt x="2193277" y="1324017"/>
                  <a:pt x="1896922" y="1348907"/>
                </a:cubicBezTo>
                <a:cubicBezTo>
                  <a:pt x="1600567" y="1373797"/>
                  <a:pt x="1543984" y="1368384"/>
                  <a:pt x="1321070" y="1348907"/>
                </a:cubicBezTo>
                <a:cubicBezTo>
                  <a:pt x="1098156" y="1329430"/>
                  <a:pt x="859370" y="1346535"/>
                  <a:pt x="711346" y="1348907"/>
                </a:cubicBezTo>
                <a:cubicBezTo>
                  <a:pt x="563322" y="1351279"/>
                  <a:pt x="227831" y="1374475"/>
                  <a:pt x="0" y="1348907"/>
                </a:cubicBezTo>
                <a:cubicBezTo>
                  <a:pt x="-2886" y="1048905"/>
                  <a:pt x="-11033" y="823635"/>
                  <a:pt x="0" y="647475"/>
                </a:cubicBezTo>
                <a:cubicBezTo>
                  <a:pt x="11033" y="471315"/>
                  <a:pt x="5312" y="308033"/>
                  <a:pt x="0" y="0"/>
                </a:cubicBezTo>
                <a:close/>
              </a:path>
              <a:path w="3387360" h="1348907" stroke="0" extrusionOk="0">
                <a:moveTo>
                  <a:pt x="0" y="0"/>
                </a:moveTo>
                <a:cubicBezTo>
                  <a:pt x="256261" y="7612"/>
                  <a:pt x="474420" y="-6647"/>
                  <a:pt x="643598" y="0"/>
                </a:cubicBezTo>
                <a:cubicBezTo>
                  <a:pt x="812776" y="6647"/>
                  <a:pt x="1033507" y="-10553"/>
                  <a:pt x="1354944" y="0"/>
                </a:cubicBezTo>
                <a:cubicBezTo>
                  <a:pt x="1676381" y="10553"/>
                  <a:pt x="1804636" y="8670"/>
                  <a:pt x="1930795" y="0"/>
                </a:cubicBezTo>
                <a:cubicBezTo>
                  <a:pt x="2056954" y="-8670"/>
                  <a:pt x="2402266" y="4362"/>
                  <a:pt x="2574394" y="0"/>
                </a:cubicBezTo>
                <a:cubicBezTo>
                  <a:pt x="2746522" y="-4362"/>
                  <a:pt x="3091258" y="-29600"/>
                  <a:pt x="3387360" y="0"/>
                </a:cubicBezTo>
                <a:cubicBezTo>
                  <a:pt x="3360384" y="306100"/>
                  <a:pt x="3383252" y="427894"/>
                  <a:pt x="3387360" y="674454"/>
                </a:cubicBezTo>
                <a:cubicBezTo>
                  <a:pt x="3391468" y="921014"/>
                  <a:pt x="3372761" y="1140929"/>
                  <a:pt x="3387360" y="1348907"/>
                </a:cubicBezTo>
                <a:cubicBezTo>
                  <a:pt x="3040254" y="1338750"/>
                  <a:pt x="2971605" y="1332996"/>
                  <a:pt x="2676014" y="1348907"/>
                </a:cubicBezTo>
                <a:cubicBezTo>
                  <a:pt x="2380423" y="1364818"/>
                  <a:pt x="2237415" y="1380841"/>
                  <a:pt x="1964669" y="1348907"/>
                </a:cubicBezTo>
                <a:cubicBezTo>
                  <a:pt x="1691923" y="1316973"/>
                  <a:pt x="1410014" y="1338731"/>
                  <a:pt x="1219450" y="1348907"/>
                </a:cubicBezTo>
                <a:cubicBezTo>
                  <a:pt x="1028886" y="1359083"/>
                  <a:pt x="838215" y="1371192"/>
                  <a:pt x="643598" y="1348907"/>
                </a:cubicBezTo>
                <a:cubicBezTo>
                  <a:pt x="448981" y="1326622"/>
                  <a:pt x="130931" y="1321672"/>
                  <a:pt x="0" y="1348907"/>
                </a:cubicBezTo>
                <a:cubicBezTo>
                  <a:pt x="5567" y="1187255"/>
                  <a:pt x="14201" y="1006555"/>
                  <a:pt x="0" y="674454"/>
                </a:cubicBezTo>
                <a:cubicBezTo>
                  <a:pt x="-14201" y="342353"/>
                  <a:pt x="-28401" y="168664"/>
                  <a:pt x="0" y="0"/>
                </a:cubicBezTo>
                <a:close/>
              </a:path>
            </a:pathLst>
          </a:custGeom>
          <a:ln w="3175">
            <a:solidFill>
              <a:schemeClr val="tx1"/>
            </a:solidFill>
            <a:extLst>
              <a:ext uri="{C807C97D-BFC1-408E-A445-0C87EB9F89A2}">
                <ask:lineSketchStyleProps xmlns:ask="http://schemas.microsoft.com/office/drawing/2018/sketchyshapes" sd="6868431">
                  <a:prstGeom prst="rect">
                    <a:avLst/>
                  </a:prstGeom>
                  <ask:type>
                    <ask:lineSketchFreehand/>
                  </ask:type>
                </ask:lineSketchStyleProps>
              </a:ext>
            </a:extLst>
          </a:ln>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Font typeface="Calibri" panose="020F0502020204030204" pitchFamily="34" charset="0"/>
              <a:buNone/>
            </a:pPr>
            <a:endParaRPr lang="en-US" sz="1800" dirty="0">
              <a:latin typeface="Times New Roman" panose="02020603050405020304" pitchFamily="18" charset="0"/>
              <a:ea typeface="Times New Roman" panose="02020603050405020304" pitchFamily="18" charset="0"/>
            </a:endParaRPr>
          </a:p>
        </p:txBody>
      </p:sp>
      <p:sp>
        <p:nvSpPr>
          <p:cNvPr id="23" name="Content Placeholder 3">
            <a:extLst>
              <a:ext uri="{FF2B5EF4-FFF2-40B4-BE49-F238E27FC236}">
                <a16:creationId xmlns:a16="http://schemas.microsoft.com/office/drawing/2014/main" id="{6F3C5E0A-7FDA-43FE-9990-2B7CF5D8D0C8}"/>
              </a:ext>
            </a:extLst>
          </p:cNvPr>
          <p:cNvSpPr txBox="1">
            <a:spLocks/>
          </p:cNvSpPr>
          <p:nvPr>
            <p:custDataLst>
              <p:tags r:id="rId6"/>
            </p:custDataLst>
          </p:nvPr>
        </p:nvSpPr>
        <p:spPr>
          <a:xfrm>
            <a:off x="8227663" y="2352276"/>
            <a:ext cx="3387360" cy="3733642"/>
          </a:xfrm>
          <a:custGeom>
            <a:avLst/>
            <a:gdLst>
              <a:gd name="connsiteX0" fmla="*/ 0 w 3387360"/>
              <a:gd name="connsiteY0" fmla="*/ 0 h 3733642"/>
              <a:gd name="connsiteX1" fmla="*/ 677472 w 3387360"/>
              <a:gd name="connsiteY1" fmla="*/ 0 h 3733642"/>
              <a:gd name="connsiteX2" fmla="*/ 1253323 w 3387360"/>
              <a:gd name="connsiteY2" fmla="*/ 0 h 3733642"/>
              <a:gd name="connsiteX3" fmla="*/ 1998542 w 3387360"/>
              <a:gd name="connsiteY3" fmla="*/ 0 h 3733642"/>
              <a:gd name="connsiteX4" fmla="*/ 2574394 w 3387360"/>
              <a:gd name="connsiteY4" fmla="*/ 0 h 3733642"/>
              <a:gd name="connsiteX5" fmla="*/ 3387360 w 3387360"/>
              <a:gd name="connsiteY5" fmla="*/ 0 h 3733642"/>
              <a:gd name="connsiteX6" fmla="*/ 3387360 w 3387360"/>
              <a:gd name="connsiteY6" fmla="*/ 547601 h 3733642"/>
              <a:gd name="connsiteX7" fmla="*/ 3387360 w 3387360"/>
              <a:gd name="connsiteY7" fmla="*/ 1169874 h 3733642"/>
              <a:gd name="connsiteX8" fmla="*/ 3387360 w 3387360"/>
              <a:gd name="connsiteY8" fmla="*/ 1717475 h 3733642"/>
              <a:gd name="connsiteX9" fmla="*/ 3387360 w 3387360"/>
              <a:gd name="connsiteY9" fmla="*/ 2302413 h 3733642"/>
              <a:gd name="connsiteX10" fmla="*/ 3387360 w 3387360"/>
              <a:gd name="connsiteY10" fmla="*/ 2962023 h 3733642"/>
              <a:gd name="connsiteX11" fmla="*/ 3387360 w 3387360"/>
              <a:gd name="connsiteY11" fmla="*/ 3733642 h 3733642"/>
              <a:gd name="connsiteX12" fmla="*/ 2777635 w 3387360"/>
              <a:gd name="connsiteY12" fmla="*/ 3733642 h 3733642"/>
              <a:gd name="connsiteX13" fmla="*/ 2066290 w 3387360"/>
              <a:gd name="connsiteY13" fmla="*/ 3733642 h 3733642"/>
              <a:gd name="connsiteX14" fmla="*/ 1456565 w 3387360"/>
              <a:gd name="connsiteY14" fmla="*/ 3733642 h 3733642"/>
              <a:gd name="connsiteX15" fmla="*/ 779093 w 3387360"/>
              <a:gd name="connsiteY15" fmla="*/ 3733642 h 3733642"/>
              <a:gd name="connsiteX16" fmla="*/ 0 w 3387360"/>
              <a:gd name="connsiteY16" fmla="*/ 3733642 h 3733642"/>
              <a:gd name="connsiteX17" fmla="*/ 0 w 3387360"/>
              <a:gd name="connsiteY17" fmla="*/ 3148705 h 3733642"/>
              <a:gd name="connsiteX18" fmla="*/ 0 w 3387360"/>
              <a:gd name="connsiteY18" fmla="*/ 2638440 h 3733642"/>
              <a:gd name="connsiteX19" fmla="*/ 0 w 3387360"/>
              <a:gd name="connsiteY19" fmla="*/ 1941494 h 3733642"/>
              <a:gd name="connsiteX20" fmla="*/ 0 w 3387360"/>
              <a:gd name="connsiteY20" fmla="*/ 1281884 h 3733642"/>
              <a:gd name="connsiteX21" fmla="*/ 0 w 3387360"/>
              <a:gd name="connsiteY21" fmla="*/ 659610 h 3733642"/>
              <a:gd name="connsiteX22" fmla="*/ 0 w 3387360"/>
              <a:gd name="connsiteY22" fmla="*/ 0 h 373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87360" h="3733642" fill="none" extrusionOk="0">
                <a:moveTo>
                  <a:pt x="0" y="0"/>
                </a:moveTo>
                <a:cubicBezTo>
                  <a:pt x="144530" y="-965"/>
                  <a:pt x="437037" y="-17943"/>
                  <a:pt x="677472" y="0"/>
                </a:cubicBezTo>
                <a:cubicBezTo>
                  <a:pt x="917907" y="17943"/>
                  <a:pt x="1032185" y="10738"/>
                  <a:pt x="1253323" y="0"/>
                </a:cubicBezTo>
                <a:cubicBezTo>
                  <a:pt x="1474461" y="-10738"/>
                  <a:pt x="1702014" y="-31530"/>
                  <a:pt x="1998542" y="0"/>
                </a:cubicBezTo>
                <a:cubicBezTo>
                  <a:pt x="2295070" y="31530"/>
                  <a:pt x="2350300" y="1814"/>
                  <a:pt x="2574394" y="0"/>
                </a:cubicBezTo>
                <a:cubicBezTo>
                  <a:pt x="2798488" y="-1814"/>
                  <a:pt x="3036060" y="18210"/>
                  <a:pt x="3387360" y="0"/>
                </a:cubicBezTo>
                <a:cubicBezTo>
                  <a:pt x="3392442" y="244916"/>
                  <a:pt x="3388368" y="358102"/>
                  <a:pt x="3387360" y="547601"/>
                </a:cubicBezTo>
                <a:cubicBezTo>
                  <a:pt x="3386352" y="737100"/>
                  <a:pt x="3407704" y="905836"/>
                  <a:pt x="3387360" y="1169874"/>
                </a:cubicBezTo>
                <a:cubicBezTo>
                  <a:pt x="3367016" y="1433912"/>
                  <a:pt x="3381869" y="1454353"/>
                  <a:pt x="3387360" y="1717475"/>
                </a:cubicBezTo>
                <a:cubicBezTo>
                  <a:pt x="3392851" y="1980597"/>
                  <a:pt x="3411175" y="2120804"/>
                  <a:pt x="3387360" y="2302413"/>
                </a:cubicBezTo>
                <a:cubicBezTo>
                  <a:pt x="3363545" y="2484022"/>
                  <a:pt x="3367444" y="2713298"/>
                  <a:pt x="3387360" y="2962023"/>
                </a:cubicBezTo>
                <a:cubicBezTo>
                  <a:pt x="3407277" y="3210748"/>
                  <a:pt x="3392908" y="3427473"/>
                  <a:pt x="3387360" y="3733642"/>
                </a:cubicBezTo>
                <a:cubicBezTo>
                  <a:pt x="3257651" y="3732434"/>
                  <a:pt x="2987025" y="3717099"/>
                  <a:pt x="2777635" y="3733642"/>
                </a:cubicBezTo>
                <a:cubicBezTo>
                  <a:pt x="2568245" y="3750185"/>
                  <a:pt x="2215254" y="3750426"/>
                  <a:pt x="2066290" y="3733642"/>
                </a:cubicBezTo>
                <a:cubicBezTo>
                  <a:pt x="1917327" y="3716858"/>
                  <a:pt x="1665610" y="3727786"/>
                  <a:pt x="1456565" y="3733642"/>
                </a:cubicBezTo>
                <a:cubicBezTo>
                  <a:pt x="1247520" y="3739498"/>
                  <a:pt x="979933" y="3743763"/>
                  <a:pt x="779093" y="3733642"/>
                </a:cubicBezTo>
                <a:cubicBezTo>
                  <a:pt x="578253" y="3723521"/>
                  <a:pt x="191650" y="3706368"/>
                  <a:pt x="0" y="3733642"/>
                </a:cubicBezTo>
                <a:cubicBezTo>
                  <a:pt x="12536" y="3460914"/>
                  <a:pt x="-22619" y="3374969"/>
                  <a:pt x="0" y="3148705"/>
                </a:cubicBezTo>
                <a:cubicBezTo>
                  <a:pt x="22619" y="2922441"/>
                  <a:pt x="8428" y="2823505"/>
                  <a:pt x="0" y="2638440"/>
                </a:cubicBezTo>
                <a:cubicBezTo>
                  <a:pt x="-8428" y="2453375"/>
                  <a:pt x="-28707" y="2147157"/>
                  <a:pt x="0" y="1941494"/>
                </a:cubicBezTo>
                <a:cubicBezTo>
                  <a:pt x="28707" y="1735831"/>
                  <a:pt x="-29494" y="1522947"/>
                  <a:pt x="0" y="1281884"/>
                </a:cubicBezTo>
                <a:cubicBezTo>
                  <a:pt x="29494" y="1040821"/>
                  <a:pt x="26285" y="911839"/>
                  <a:pt x="0" y="659610"/>
                </a:cubicBezTo>
                <a:cubicBezTo>
                  <a:pt x="-26285" y="407381"/>
                  <a:pt x="29887" y="135762"/>
                  <a:pt x="0" y="0"/>
                </a:cubicBezTo>
                <a:close/>
              </a:path>
              <a:path w="3387360" h="3733642" stroke="0" extrusionOk="0">
                <a:moveTo>
                  <a:pt x="0" y="0"/>
                </a:moveTo>
                <a:cubicBezTo>
                  <a:pt x="256261" y="7612"/>
                  <a:pt x="474420" y="-6647"/>
                  <a:pt x="643598" y="0"/>
                </a:cubicBezTo>
                <a:cubicBezTo>
                  <a:pt x="812776" y="6647"/>
                  <a:pt x="1033507" y="-10553"/>
                  <a:pt x="1354944" y="0"/>
                </a:cubicBezTo>
                <a:cubicBezTo>
                  <a:pt x="1676381" y="10553"/>
                  <a:pt x="1804636" y="8670"/>
                  <a:pt x="1930795" y="0"/>
                </a:cubicBezTo>
                <a:cubicBezTo>
                  <a:pt x="2056954" y="-8670"/>
                  <a:pt x="2402266" y="4362"/>
                  <a:pt x="2574394" y="0"/>
                </a:cubicBezTo>
                <a:cubicBezTo>
                  <a:pt x="2746522" y="-4362"/>
                  <a:pt x="3091258" y="-29600"/>
                  <a:pt x="3387360" y="0"/>
                </a:cubicBezTo>
                <a:cubicBezTo>
                  <a:pt x="3394503" y="236776"/>
                  <a:pt x="3406505" y="491831"/>
                  <a:pt x="3387360" y="622274"/>
                </a:cubicBezTo>
                <a:cubicBezTo>
                  <a:pt x="3368215" y="752717"/>
                  <a:pt x="3363656" y="960410"/>
                  <a:pt x="3387360" y="1132538"/>
                </a:cubicBezTo>
                <a:cubicBezTo>
                  <a:pt x="3411064" y="1304666"/>
                  <a:pt x="3402912" y="1539786"/>
                  <a:pt x="3387360" y="1792148"/>
                </a:cubicBezTo>
                <a:cubicBezTo>
                  <a:pt x="3371809" y="2044510"/>
                  <a:pt x="3408146" y="2183913"/>
                  <a:pt x="3387360" y="2302413"/>
                </a:cubicBezTo>
                <a:cubicBezTo>
                  <a:pt x="3366574" y="2420914"/>
                  <a:pt x="3402383" y="2674949"/>
                  <a:pt x="3387360" y="2887350"/>
                </a:cubicBezTo>
                <a:cubicBezTo>
                  <a:pt x="3372337" y="3099751"/>
                  <a:pt x="3412951" y="3538564"/>
                  <a:pt x="3387360" y="3733642"/>
                </a:cubicBezTo>
                <a:cubicBezTo>
                  <a:pt x="3236721" y="3714276"/>
                  <a:pt x="2952751" y="3711052"/>
                  <a:pt x="2777635" y="3733642"/>
                </a:cubicBezTo>
                <a:cubicBezTo>
                  <a:pt x="2602519" y="3756232"/>
                  <a:pt x="2335951" y="3742809"/>
                  <a:pt x="2100163" y="3733642"/>
                </a:cubicBezTo>
                <a:cubicBezTo>
                  <a:pt x="1864375" y="3724475"/>
                  <a:pt x="1624436" y="3752496"/>
                  <a:pt x="1422691" y="3733642"/>
                </a:cubicBezTo>
                <a:cubicBezTo>
                  <a:pt x="1220946" y="3714788"/>
                  <a:pt x="1064489" y="3711383"/>
                  <a:pt x="812966" y="3733642"/>
                </a:cubicBezTo>
                <a:cubicBezTo>
                  <a:pt x="561443" y="3755901"/>
                  <a:pt x="187359" y="3761403"/>
                  <a:pt x="0" y="3733642"/>
                </a:cubicBezTo>
                <a:cubicBezTo>
                  <a:pt x="-15339" y="3495273"/>
                  <a:pt x="-2166" y="3333922"/>
                  <a:pt x="0" y="3148705"/>
                </a:cubicBezTo>
                <a:cubicBezTo>
                  <a:pt x="2166" y="2963488"/>
                  <a:pt x="-13537" y="2745599"/>
                  <a:pt x="0" y="2526431"/>
                </a:cubicBezTo>
                <a:cubicBezTo>
                  <a:pt x="13537" y="2307263"/>
                  <a:pt x="28536" y="2014206"/>
                  <a:pt x="0" y="1829485"/>
                </a:cubicBezTo>
                <a:cubicBezTo>
                  <a:pt x="-28536" y="1644764"/>
                  <a:pt x="-21567" y="1388018"/>
                  <a:pt x="0" y="1132538"/>
                </a:cubicBezTo>
                <a:cubicBezTo>
                  <a:pt x="21567" y="877058"/>
                  <a:pt x="-6549" y="728518"/>
                  <a:pt x="0" y="584937"/>
                </a:cubicBezTo>
                <a:cubicBezTo>
                  <a:pt x="6549" y="441356"/>
                  <a:pt x="-2532" y="277892"/>
                  <a:pt x="0" y="0"/>
                </a:cubicBezTo>
                <a:close/>
              </a:path>
            </a:pathLst>
          </a:custGeom>
          <a:ln w="3175">
            <a:solidFill>
              <a:schemeClr val="tx1"/>
            </a:solidFill>
            <a:extLst>
              <a:ext uri="{C807C97D-BFC1-408E-A445-0C87EB9F89A2}">
                <ask:lineSketchStyleProps xmlns:ask="http://schemas.microsoft.com/office/drawing/2018/sketchyshapes" sd="6868431">
                  <a:prstGeom prst="rect">
                    <a:avLst/>
                  </a:prstGeom>
                  <ask:type>
                    <ask:lineSketchFreehand/>
                  </ask:type>
                </ask:lineSketchStyleProps>
              </a:ext>
            </a:extLst>
          </a:ln>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Font typeface="Calibri" panose="020F0502020204030204" pitchFamily="34" charset="0"/>
              <a:buNone/>
            </a:pPr>
            <a:endParaRPr lang="en-US" sz="1800" dirty="0">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3D4BD1-4C73-4654-B200-23152E8AA1C4}"/>
                  </a:ext>
                </a:extLst>
              </p:cNvPr>
              <p:cNvSpPr txBox="1"/>
              <p:nvPr>
                <p:custDataLst>
                  <p:tags r:id="rId7"/>
                </p:custDataLst>
              </p:nvPr>
            </p:nvSpPr>
            <p:spPr>
              <a:xfrm>
                <a:off x="833646" y="3956060"/>
                <a:ext cx="7239075" cy="1711302"/>
              </a:xfrm>
              <a:prstGeom prst="rect">
                <a:avLst/>
              </a:prstGeom>
              <a:noFill/>
            </p:spPr>
            <p:txBody>
              <a:bodyPr wrap="square" rtlCol="0">
                <a:spAutoFit/>
              </a:bodyPr>
              <a:lstStyle/>
              <a:p>
                <a:r>
                  <a:rPr lang="fr-FR" i="1" dirty="0">
                    <a:solidFill>
                      <a:srgbClr val="C00000"/>
                    </a:solidFill>
                  </a:rPr>
                  <a:t>Distance entre deux  :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𝑎𝑝𝑝𝑎𝑟𝑡𝑒𝑛𝑎𝑛𝑡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𝑎𝑢</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𝑑𝑎𝑡𝑎𝑠𝑒𝑡</m:t>
                        </m:r>
                      </m:e>
                    </m:d>
                    <m:r>
                      <a:rPr lang="en-US" b="0" i="1" smtClean="0">
                        <a:solidFill>
                          <a:schemeClr val="tx1"/>
                        </a:solidFill>
                        <a:latin typeface="Cambria Math" panose="02040503050406030204" pitchFamily="18" charset="0"/>
                      </a:rPr>
                      <m:t>𝑒𝑡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 ( à </m:t>
                    </m:r>
                    <m:r>
                      <a:rPr lang="en-US" b="0" i="1" smtClean="0">
                        <a:solidFill>
                          <a:schemeClr val="tx1"/>
                        </a:solidFill>
                        <a:latin typeface="Cambria Math" panose="02040503050406030204" pitchFamily="18" charset="0"/>
                      </a:rPr>
                      <m:t>𝑝𝑟</m:t>
                    </m:r>
                    <m:r>
                      <a:rPr lang="en-US" b="0" i="1" smtClean="0">
                        <a:solidFill>
                          <a:schemeClr val="tx1"/>
                        </a:solidFill>
                        <a:latin typeface="Cambria Math" panose="02040503050406030204" pitchFamily="18" charset="0"/>
                      </a:rPr>
                      <m:t>é</m:t>
                    </m:r>
                    <m:r>
                      <a:rPr lang="en-US" b="0" i="1" smtClean="0">
                        <a:solidFill>
                          <a:schemeClr val="tx1"/>
                        </a:solidFill>
                        <a:latin typeface="Cambria Math" panose="02040503050406030204" pitchFamily="18" charset="0"/>
                      </a:rPr>
                      <m:t>𝑑𝑖𝑟𝑒</m:t>
                    </m:r>
                    <m:r>
                      <a:rPr lang="en-US" b="0" i="1" smtClean="0">
                        <a:solidFill>
                          <a:schemeClr val="tx1"/>
                        </a:solidFill>
                        <a:latin typeface="Cambria Math" panose="02040503050406030204" pitchFamily="18" charset="0"/>
                      </a:rPr>
                      <m:t>)</m:t>
                    </m:r>
                  </m:oMath>
                </a14:m>
                <a:endParaRPr lang="fr-FR" i="1" dirty="0">
                  <a:solidFill>
                    <a:schemeClr val="tx1"/>
                  </a:solidFill>
                </a:endParaRPr>
              </a:p>
              <a:p>
                <a:endParaRPr lang="fr-FR" sz="1600" dirty="0">
                  <a:ea typeface="Times New Roman" panose="02020603050405020304" pitchFamily="18" charset="0"/>
                </a:endParaRPr>
              </a:p>
              <a:p>
                <a:r>
                  <a:rPr lang="fr-FR" sz="1600" dirty="0">
                    <a:ea typeface="Times New Roman" panose="02020603050405020304" pitchFamily="18" charset="0"/>
                  </a:rPr>
                  <a:t>D</a:t>
                </a:r>
                <a:r>
                  <a:rPr lang="fr-FR" sz="1600" dirty="0">
                    <a:effectLst/>
                    <a:ea typeface="Times New Roman" panose="02020603050405020304" pitchFamily="18" charset="0"/>
                  </a:rPr>
                  <a:t>istance de Manhattan </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d>
                          <m:dPr>
                            <m:begChr m:val="|"/>
                            <m:endChr m:val="|"/>
                            <m:ctrlPr>
                              <a:rPr lang="en-US" sz="1800" i="1">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e>
                    </m:nary>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fr-FR" sz="1600" dirty="0">
                    <a:ea typeface="Times New Roman" panose="02020603050405020304" pitchFamily="18" charset="0"/>
                  </a:rPr>
                  <a:t>D</a:t>
                </a:r>
                <a:r>
                  <a:rPr lang="fr-FR" sz="1600" dirty="0">
                    <a:effectLst/>
                    <a:ea typeface="Times New Roman" panose="02020603050405020304" pitchFamily="18" charset="0"/>
                  </a:rPr>
                  <a:t>istance d'Euclide </a:t>
                </a:r>
                <a14:m>
                  <m:oMath xmlns:m="http://schemas.openxmlformats.org/officeDocument/2006/math">
                    <m:rad>
                      <m:radPr>
                        <m:degHide m:val="on"/>
                        <m:ctrlPr>
                          <a:rPr lang="en-US" sz="1800" i="1" smtClean="0">
                            <a:effectLst/>
                            <a:latin typeface="Cambria Math" panose="02040503050406030204" pitchFamily="18" charset="0"/>
                            <a:cs typeface="Times New Roman" panose="02020603050405020304" pitchFamily="18" charset="0"/>
                          </a:rPr>
                        </m:ctrlPr>
                      </m:radPr>
                      <m:deg/>
                      <m:e>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en-US" sz="1800" i="1">
                                    <a:effectLst/>
                                    <a:latin typeface="Cambria Math" panose="02040503050406030204" pitchFamily="18" charset="0"/>
                                    <a:cs typeface="Times New Roman" panose="02020603050405020304" pitchFamily="18" charset="0"/>
                                  </a:rPr>
                                </m:ctrlPr>
                              </m:sSupPr>
                              <m:e>
                                <m:d>
                                  <m:dPr>
                                    <m:begChr m:val="|"/>
                                    <m:endChr m:val="|"/>
                                    <m:ctrlPr>
                                      <a:rPr lang="en-US" sz="1800" i="1">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e>
                              <m:sup>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e>
                    </m:rad>
                  </m:oMath>
                </a14:m>
                <a:r>
                  <a:rPr lang="fr-FR" sz="1800" dirty="0">
                    <a:effectLst/>
                    <a:latin typeface="Times New Roman" panose="02020603050405020304" pitchFamily="18" charset="0"/>
                    <a:ea typeface="Times New Roman" panose="02020603050405020304" pitchFamily="18" charset="0"/>
                  </a:rPr>
                  <a:t> </a:t>
                </a:r>
                <a:endParaRPr lang="fr-FR" sz="1600" dirty="0">
                  <a:ea typeface="Times New Roman" panose="02020603050405020304" pitchFamily="18" charset="0"/>
                </a:endParaRPr>
              </a:p>
              <a:p>
                <a:pPr marL="285750" indent="-285750">
                  <a:buFontTx/>
                  <a:buChar char="-"/>
                </a:pPr>
                <a14:m>
                  <m:oMath xmlns:m="http://schemas.openxmlformats.org/officeDocument/2006/math">
                    <m:sSub>
                      <m:sSubPr>
                        <m:ctrlPr>
                          <a:rPr lang="en-US" sz="1600" i="1" smtClean="0">
                            <a:effectLst/>
                            <a:latin typeface="Cambria Math" panose="02040503050406030204" pitchFamily="18" charset="0"/>
                            <a:cs typeface="Times New Roman" panose="02020603050405020304" pitchFamily="18" charset="0"/>
                          </a:rPr>
                        </m:ctrlPr>
                      </m:sSubPr>
                      <m:e>
                        <m:r>
                          <a:rPr lang="fr-FR" sz="16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fr-FR"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fr-FR" sz="1600" dirty="0">
                    <a:effectLst/>
                    <a:ea typeface="Times New Roman" panose="02020603050405020304" pitchFamily="18" charset="0"/>
                  </a:rPr>
                  <a:t> est la valeur de l’attribut j de l’instance </a:t>
                </a:r>
                <a14:m>
                  <m:oMath xmlns:m="http://schemas.openxmlformats.org/officeDocument/2006/math">
                    <m:sSub>
                      <m:sSubPr>
                        <m:ctrlPr>
                          <a:rPr lang="en-US" sz="1600" i="1">
                            <a:effectLst/>
                            <a:latin typeface="Cambria Math" panose="02040503050406030204" pitchFamily="18" charset="0"/>
                            <a:cs typeface="Times New Roman" panose="02020603050405020304" pitchFamily="18" charset="0"/>
                          </a:rPr>
                        </m:ctrlPr>
                      </m:sSubPr>
                      <m:e>
                        <m:r>
                          <a:rPr lang="fr-FR" sz="16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1600" i="1" dirty="0">
                    <a:effectLst/>
                    <a:ea typeface="Times New Roman" panose="02020603050405020304" pitchFamily="18" charset="0"/>
                    <a:cs typeface="Times New Roman" panose="02020603050405020304" pitchFamily="18" charset="0"/>
                  </a:rPr>
                  <a:t>.</a:t>
                </a:r>
              </a:p>
              <a:p>
                <a:pPr marL="285750" indent="-285750">
                  <a:buFontTx/>
                  <a:buChar char="-"/>
                </a:pPr>
                <a14:m>
                  <m:oMath xmlns:m="http://schemas.openxmlformats.org/officeDocument/2006/math">
                    <m:sSub>
                      <m:sSubPr>
                        <m:ctrlPr>
                          <a:rPr lang="en-US" sz="1600" i="1">
                            <a:effectLst/>
                            <a:latin typeface="Cambria Math" panose="02040503050406030204" pitchFamily="18" charset="0"/>
                            <a:cs typeface="Times New Roman" panose="02020603050405020304" pitchFamily="18" charset="0"/>
                          </a:rPr>
                        </m:ctrlPr>
                      </m:sSubPr>
                      <m:e>
                        <m:r>
                          <a:rPr lang="fr-FR" sz="16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fr-FR"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fr-FR" sz="1600" dirty="0">
                    <a:effectLst/>
                    <a:ea typeface="Times New Roman" panose="02020603050405020304" pitchFamily="18" charset="0"/>
                  </a:rPr>
                  <a:t> est la valeur de l’attribut j de l’instance S. </a:t>
                </a:r>
              </a:p>
            </p:txBody>
          </p:sp>
        </mc:Choice>
        <mc:Fallback xmlns="">
          <p:sp>
            <p:nvSpPr>
              <p:cNvPr id="2" name="TextBox 1">
                <a:extLst>
                  <a:ext uri="{FF2B5EF4-FFF2-40B4-BE49-F238E27FC236}">
                    <a16:creationId xmlns:a16="http://schemas.microsoft.com/office/drawing/2014/main" id="{603D4BD1-4C73-4654-B200-23152E8AA1C4}"/>
                  </a:ext>
                </a:extLst>
              </p:cNvPr>
              <p:cNvSpPr txBox="1">
                <a:spLocks noRot="1" noChangeAspect="1" noMove="1" noResize="1" noEditPoints="1" noAdjustHandles="1" noChangeArrowheads="1" noChangeShapeType="1" noTextEdit="1"/>
              </p:cNvSpPr>
              <p:nvPr>
                <p:custDataLst>
                  <p:tags r:id="rId16"/>
                </p:custDataLst>
              </p:nvPr>
            </p:nvSpPr>
            <p:spPr>
              <a:xfrm>
                <a:off x="833646" y="3956060"/>
                <a:ext cx="7239075" cy="1711302"/>
              </a:xfrm>
              <a:prstGeom prst="rect">
                <a:avLst/>
              </a:prstGeom>
              <a:blipFill>
                <a:blip r:embed="rId17"/>
                <a:stretch>
                  <a:fillRect l="-758" t="-2135" b="-2491"/>
                </a:stretch>
              </a:blipFill>
            </p:spPr>
            <p:txBody>
              <a:bodyPr/>
              <a:lstStyle/>
              <a:p>
                <a:r>
                  <a:rPr lang="fr-FR">
                    <a:noFill/>
                  </a:rPr>
                  <a:t> </a:t>
                </a:r>
              </a:p>
            </p:txBody>
          </p:sp>
        </mc:Fallback>
      </mc:AlternateContent>
      <p:sp>
        <p:nvSpPr>
          <p:cNvPr id="24" name="TextBox 23">
            <a:extLst>
              <a:ext uri="{FF2B5EF4-FFF2-40B4-BE49-F238E27FC236}">
                <a16:creationId xmlns:a16="http://schemas.microsoft.com/office/drawing/2014/main" id="{BBECD7B5-9865-4686-8ECD-07202D76E494}"/>
              </a:ext>
            </a:extLst>
          </p:cNvPr>
          <p:cNvSpPr txBox="1"/>
          <p:nvPr>
            <p:custDataLst>
              <p:tags r:id="rId8"/>
            </p:custDataLst>
          </p:nvPr>
        </p:nvSpPr>
        <p:spPr>
          <a:xfrm>
            <a:off x="4751383" y="2608404"/>
            <a:ext cx="2963050" cy="369332"/>
          </a:xfrm>
          <a:prstGeom prst="rect">
            <a:avLst/>
          </a:prstGeom>
          <a:noFill/>
        </p:spPr>
        <p:txBody>
          <a:bodyPr wrap="square" rtlCol="0">
            <a:spAutoFit/>
          </a:bodyPr>
          <a:lstStyle/>
          <a:p>
            <a:r>
              <a:rPr lang="fr-FR" i="1" dirty="0">
                <a:solidFill>
                  <a:srgbClr val="C00000"/>
                </a:solidFill>
              </a:rPr>
              <a:t>Valeurs symboliques</a:t>
            </a:r>
          </a:p>
        </p:txBody>
      </p:sp>
      <p:sp>
        <p:nvSpPr>
          <p:cNvPr id="25" name="TextBox 24">
            <a:extLst>
              <a:ext uri="{FF2B5EF4-FFF2-40B4-BE49-F238E27FC236}">
                <a16:creationId xmlns:a16="http://schemas.microsoft.com/office/drawing/2014/main" id="{58006972-C259-43C8-8BB6-94CF121BE309}"/>
              </a:ext>
            </a:extLst>
          </p:cNvPr>
          <p:cNvSpPr txBox="1"/>
          <p:nvPr>
            <p:custDataLst>
              <p:tags r:id="rId9"/>
            </p:custDataLst>
          </p:nvPr>
        </p:nvSpPr>
        <p:spPr>
          <a:xfrm>
            <a:off x="8289986" y="2608404"/>
            <a:ext cx="2963050" cy="369332"/>
          </a:xfrm>
          <a:prstGeom prst="rect">
            <a:avLst/>
          </a:prstGeom>
          <a:noFill/>
        </p:spPr>
        <p:txBody>
          <a:bodyPr wrap="square" rtlCol="0">
            <a:spAutoFit/>
          </a:bodyPr>
          <a:lstStyle/>
          <a:p>
            <a:r>
              <a:rPr lang="fr-FR" i="1" dirty="0">
                <a:solidFill>
                  <a:srgbClr val="C00000"/>
                </a:solidFill>
              </a:rPr>
              <a:t>Valeurs manquantes</a:t>
            </a:r>
          </a:p>
        </p:txBody>
      </p:sp>
      <p:sp>
        <p:nvSpPr>
          <p:cNvPr id="13" name="TextBox 12">
            <a:extLst>
              <a:ext uri="{FF2B5EF4-FFF2-40B4-BE49-F238E27FC236}">
                <a16:creationId xmlns:a16="http://schemas.microsoft.com/office/drawing/2014/main" id="{17E17F38-B86F-4C86-AC32-8B97527377A0}"/>
              </a:ext>
            </a:extLst>
          </p:cNvPr>
          <p:cNvSpPr txBox="1"/>
          <p:nvPr>
            <p:custDataLst>
              <p:tags r:id="rId10"/>
            </p:custDataLst>
          </p:nvPr>
        </p:nvSpPr>
        <p:spPr>
          <a:xfrm>
            <a:off x="4865043" y="2990637"/>
            <a:ext cx="2703095" cy="646331"/>
          </a:xfrm>
          <a:prstGeom prst="rect">
            <a:avLst/>
          </a:prstGeom>
          <a:noFill/>
        </p:spPr>
        <p:txBody>
          <a:bodyPr wrap="square" rtlCol="0">
            <a:spAutoFit/>
          </a:bodyPr>
          <a:lstStyle/>
          <a:p>
            <a:r>
              <a:rPr lang="fr-FR" dirty="0">
                <a:latin typeface="Times New Roman" panose="02020603050405020304" pitchFamily="18" charset="0"/>
                <a:ea typeface="Times New Roman" panose="02020603050405020304" pitchFamily="18" charset="0"/>
              </a:rPr>
              <a:t>V</a:t>
            </a:r>
            <a:r>
              <a:rPr lang="fr-FR" sz="1800" dirty="0">
                <a:effectLst/>
                <a:latin typeface="Times New Roman" panose="02020603050405020304" pitchFamily="18" charset="0"/>
                <a:ea typeface="Times New Roman" panose="02020603050405020304" pitchFamily="18" charset="0"/>
              </a:rPr>
              <a:t>aleurs identiques : 0.</a:t>
            </a:r>
          </a:p>
          <a:p>
            <a:r>
              <a:rPr lang="fr-FR" dirty="0">
                <a:latin typeface="Times New Roman" panose="02020603050405020304" pitchFamily="18" charset="0"/>
                <a:ea typeface="Times New Roman" panose="02020603050405020304" pitchFamily="18" charset="0"/>
              </a:rPr>
              <a:t>Valeurs non identiques : 1.</a:t>
            </a:r>
            <a:endParaRPr lang="fr-FR" sz="1800" dirty="0">
              <a:effectLst/>
              <a:latin typeface="Times New Roman" panose="02020603050405020304" pitchFamily="18" charset="0"/>
              <a:ea typeface="Times New Roman" panose="02020603050405020304" pitchFamily="18" charset="0"/>
            </a:endParaRPr>
          </a:p>
        </p:txBody>
      </p:sp>
      <p:sp>
        <p:nvSpPr>
          <p:cNvPr id="26" name="TextBox 25">
            <a:extLst>
              <a:ext uri="{FF2B5EF4-FFF2-40B4-BE49-F238E27FC236}">
                <a16:creationId xmlns:a16="http://schemas.microsoft.com/office/drawing/2014/main" id="{BFA63B34-D18D-431B-B033-5EFB858D49A7}"/>
              </a:ext>
            </a:extLst>
          </p:cNvPr>
          <p:cNvSpPr txBox="1"/>
          <p:nvPr>
            <p:custDataLst>
              <p:tags r:id="rId11"/>
            </p:custDataLst>
          </p:nvPr>
        </p:nvSpPr>
        <p:spPr>
          <a:xfrm>
            <a:off x="8422105" y="3120189"/>
            <a:ext cx="2571477" cy="1323439"/>
          </a:xfrm>
          <a:prstGeom prst="rect">
            <a:avLst/>
          </a:prstGeom>
          <a:noFill/>
        </p:spPr>
        <p:txBody>
          <a:bodyPr wrap="square" rtlCol="0">
            <a:spAutoFit/>
          </a:bodyPr>
          <a:lstStyle/>
          <a:p>
            <a:r>
              <a:rPr lang="fr-FR" sz="1600" dirty="0">
                <a:ea typeface="Times New Roman" panose="02020603050405020304" pitchFamily="18" charset="0"/>
              </a:rPr>
              <a:t>L</a:t>
            </a:r>
            <a:r>
              <a:rPr lang="fr-FR" sz="1600" dirty="0">
                <a:effectLst/>
                <a:ea typeface="Times New Roman" panose="02020603050405020304" pitchFamily="18" charset="0"/>
              </a:rPr>
              <a:t>e pire cas est pris en considération.</a:t>
            </a:r>
          </a:p>
          <a:p>
            <a:r>
              <a:rPr lang="fr-FR" sz="1600" dirty="0"/>
              <a:t>?-V = 1 </a:t>
            </a:r>
          </a:p>
          <a:p>
            <a:r>
              <a:rPr lang="fr-FR" sz="1600" dirty="0"/>
              <a:t>?-?=1</a:t>
            </a:r>
          </a:p>
          <a:p>
            <a:r>
              <a:rPr lang="fr-FR" sz="1600" dirty="0"/>
              <a:t>V-?=1</a:t>
            </a:r>
          </a:p>
        </p:txBody>
      </p:sp>
      <p:sp>
        <p:nvSpPr>
          <p:cNvPr id="27" name="Footer Placeholder 2">
            <a:extLst>
              <a:ext uri="{FF2B5EF4-FFF2-40B4-BE49-F238E27FC236}">
                <a16:creationId xmlns:a16="http://schemas.microsoft.com/office/drawing/2014/main" id="{14794036-605A-412C-9BD6-94F6A69E829A}"/>
              </a:ext>
            </a:extLst>
          </p:cNvPr>
          <p:cNvSpPr>
            <a:spLocks noGrp="1"/>
          </p:cNvSpPr>
          <p:nvPr>
            <p:ph type="ftr" sz="quarter" idx="11"/>
            <p:custDataLst>
              <p:tags r:id="rId12"/>
            </p:custDataLst>
          </p:nvPr>
        </p:nvSpPr>
        <p:spPr>
          <a:xfrm>
            <a:off x="1097279" y="6446838"/>
            <a:ext cx="6818262" cy="365125"/>
          </a:xfrm>
        </p:spPr>
        <p:txBody>
          <a:bodyPr/>
          <a:lstStyle/>
          <a:p>
            <a:r>
              <a:rPr lang="en-US" sz="800" dirty="0"/>
              <a:t>DR n. DIF</a:t>
            </a:r>
          </a:p>
          <a:p>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BC01B34-60F8-4826-8CB2-EDD5ADBF40DD}"/>
                  </a:ext>
                </a:extLst>
              </p:cNvPr>
              <p:cNvSpPr txBox="1"/>
              <p:nvPr>
                <p:custDataLst>
                  <p:tags r:id="rId13"/>
                </p:custDataLst>
              </p:nvPr>
            </p:nvSpPr>
            <p:spPr>
              <a:xfrm>
                <a:off x="938964" y="2506544"/>
                <a:ext cx="2949901" cy="965392"/>
              </a:xfrm>
              <a:prstGeom prst="rect">
                <a:avLst/>
              </a:prstGeom>
              <a:noFill/>
            </p:spPr>
            <p:txBody>
              <a:bodyPr wrap="square">
                <a:spAutoFit/>
              </a:bodyPr>
              <a:lstStyle/>
              <a:p>
                <a:r>
                  <a:rPr lang="fr-FR" i="1" dirty="0">
                    <a:solidFill>
                      <a:srgbClr val="C00000"/>
                    </a:solidFill>
                  </a:rPr>
                  <a:t>Valeurs numériques</a:t>
                </a:r>
              </a:p>
              <a:p>
                <a:pPr/>
                <a14:m>
                  <m:oMathPara xmlns:m="http://schemas.openxmlformats.org/officeDocument/2006/math">
                    <m:oMathParaPr>
                      <m:jc m:val="center"/>
                    </m:oMathParaPr>
                    <m:oMath xmlns:m="http://schemas.openxmlformats.org/officeDocument/2006/math">
                      <m:d>
                        <m:dPr>
                          <m:begChr m:val="|"/>
                          <m:endChr m:val="|"/>
                          <m:ctrlPr>
                            <a:rPr lang="en-US" sz="1800" i="1" smtClean="0">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oMath>
                  </m:oMathPara>
                </a14:m>
                <a:endParaRPr lang="fr-FR" i="1" dirty="0">
                  <a:solidFill>
                    <a:srgbClr val="C00000"/>
                  </a:solidFill>
                </a:endParaRPr>
              </a:p>
              <a:p>
                <a:endParaRPr lang="fr-FR" i="1" dirty="0">
                  <a:solidFill>
                    <a:srgbClr val="C00000"/>
                  </a:solidFill>
                </a:endParaRPr>
              </a:p>
            </p:txBody>
          </p:sp>
        </mc:Choice>
        <mc:Fallback xmlns="">
          <p:sp>
            <p:nvSpPr>
              <p:cNvPr id="15" name="TextBox 14">
                <a:extLst>
                  <a:ext uri="{FF2B5EF4-FFF2-40B4-BE49-F238E27FC236}">
                    <a16:creationId xmlns:a16="http://schemas.microsoft.com/office/drawing/2014/main" id="{ABC01B34-60F8-4826-8CB2-EDD5ADBF40DD}"/>
                  </a:ext>
                </a:extLst>
              </p:cNvPr>
              <p:cNvSpPr txBox="1">
                <a:spLocks noRot="1" noChangeAspect="1" noMove="1" noResize="1" noEditPoints="1" noAdjustHandles="1" noChangeArrowheads="1" noChangeShapeType="1" noTextEdit="1"/>
              </p:cNvSpPr>
              <p:nvPr/>
            </p:nvSpPr>
            <p:spPr>
              <a:xfrm>
                <a:off x="938964" y="2506544"/>
                <a:ext cx="2949901" cy="965392"/>
              </a:xfrm>
              <a:prstGeom prst="rect">
                <a:avLst/>
              </a:prstGeom>
              <a:blipFill>
                <a:blip r:embed="rId18"/>
                <a:stretch>
                  <a:fillRect l="-1653" t="-3145"/>
                </a:stretch>
              </a:blipFill>
            </p:spPr>
            <p:txBody>
              <a:bodyPr/>
              <a:lstStyle/>
              <a:p>
                <a:r>
                  <a:rPr lang="fr-FR">
                    <a:noFill/>
                  </a:rPr>
                  <a:t> </a:t>
                </a:r>
              </a:p>
            </p:txBody>
          </p:sp>
        </mc:Fallback>
      </mc:AlternateContent>
      <p:sp>
        <p:nvSpPr>
          <p:cNvPr id="16" name="Content Placeholder 3">
            <a:extLst>
              <a:ext uri="{FF2B5EF4-FFF2-40B4-BE49-F238E27FC236}">
                <a16:creationId xmlns:a16="http://schemas.microsoft.com/office/drawing/2014/main" id="{A54039D5-351C-47ED-ABC7-02F67149DCE0}"/>
              </a:ext>
            </a:extLst>
          </p:cNvPr>
          <p:cNvSpPr txBox="1">
            <a:spLocks/>
          </p:cNvSpPr>
          <p:nvPr>
            <p:custDataLst>
              <p:tags r:id="rId14"/>
            </p:custDataLst>
          </p:nvPr>
        </p:nvSpPr>
        <p:spPr>
          <a:xfrm>
            <a:off x="759767" y="3854201"/>
            <a:ext cx="7239074" cy="2231717"/>
          </a:xfrm>
          <a:custGeom>
            <a:avLst/>
            <a:gdLst>
              <a:gd name="connsiteX0" fmla="*/ 0 w 7239074"/>
              <a:gd name="connsiteY0" fmla="*/ 0 h 2231717"/>
              <a:gd name="connsiteX1" fmla="*/ 658098 w 7239074"/>
              <a:gd name="connsiteY1" fmla="*/ 0 h 2231717"/>
              <a:gd name="connsiteX2" fmla="*/ 1388586 w 7239074"/>
              <a:gd name="connsiteY2" fmla="*/ 0 h 2231717"/>
              <a:gd name="connsiteX3" fmla="*/ 1974293 w 7239074"/>
              <a:gd name="connsiteY3" fmla="*/ 0 h 2231717"/>
              <a:gd name="connsiteX4" fmla="*/ 2632391 w 7239074"/>
              <a:gd name="connsiteY4" fmla="*/ 0 h 2231717"/>
              <a:gd name="connsiteX5" fmla="*/ 3362879 w 7239074"/>
              <a:gd name="connsiteY5" fmla="*/ 0 h 2231717"/>
              <a:gd name="connsiteX6" fmla="*/ 4020977 w 7239074"/>
              <a:gd name="connsiteY6" fmla="*/ 0 h 2231717"/>
              <a:gd name="connsiteX7" fmla="*/ 4606683 w 7239074"/>
              <a:gd name="connsiteY7" fmla="*/ 0 h 2231717"/>
              <a:gd name="connsiteX8" fmla="*/ 5047609 w 7239074"/>
              <a:gd name="connsiteY8" fmla="*/ 0 h 2231717"/>
              <a:gd name="connsiteX9" fmla="*/ 5633316 w 7239074"/>
              <a:gd name="connsiteY9" fmla="*/ 0 h 2231717"/>
              <a:gd name="connsiteX10" fmla="*/ 6219023 w 7239074"/>
              <a:gd name="connsiteY10" fmla="*/ 0 h 2231717"/>
              <a:gd name="connsiteX11" fmla="*/ 7239074 w 7239074"/>
              <a:gd name="connsiteY11" fmla="*/ 0 h 2231717"/>
              <a:gd name="connsiteX12" fmla="*/ 7239074 w 7239074"/>
              <a:gd name="connsiteY12" fmla="*/ 490978 h 2231717"/>
              <a:gd name="connsiteX13" fmla="*/ 7239074 w 7239074"/>
              <a:gd name="connsiteY13" fmla="*/ 1004273 h 2231717"/>
              <a:gd name="connsiteX14" fmla="*/ 7239074 w 7239074"/>
              <a:gd name="connsiteY14" fmla="*/ 1584519 h 2231717"/>
              <a:gd name="connsiteX15" fmla="*/ 7239074 w 7239074"/>
              <a:gd name="connsiteY15" fmla="*/ 2231717 h 2231717"/>
              <a:gd name="connsiteX16" fmla="*/ 6436195 w 7239074"/>
              <a:gd name="connsiteY16" fmla="*/ 2231717 h 2231717"/>
              <a:gd name="connsiteX17" fmla="*/ 5995269 w 7239074"/>
              <a:gd name="connsiteY17" fmla="*/ 2231717 h 2231717"/>
              <a:gd name="connsiteX18" fmla="*/ 5409563 w 7239074"/>
              <a:gd name="connsiteY18" fmla="*/ 2231717 h 2231717"/>
              <a:gd name="connsiteX19" fmla="*/ 4896246 w 7239074"/>
              <a:gd name="connsiteY19" fmla="*/ 2231717 h 2231717"/>
              <a:gd name="connsiteX20" fmla="*/ 4093367 w 7239074"/>
              <a:gd name="connsiteY20" fmla="*/ 2231717 h 2231717"/>
              <a:gd name="connsiteX21" fmla="*/ 3652442 w 7239074"/>
              <a:gd name="connsiteY21" fmla="*/ 2231717 h 2231717"/>
              <a:gd name="connsiteX22" fmla="*/ 2849563 w 7239074"/>
              <a:gd name="connsiteY22" fmla="*/ 2231717 h 2231717"/>
              <a:gd name="connsiteX23" fmla="*/ 2263856 w 7239074"/>
              <a:gd name="connsiteY23" fmla="*/ 2231717 h 2231717"/>
              <a:gd name="connsiteX24" fmla="*/ 1750540 w 7239074"/>
              <a:gd name="connsiteY24" fmla="*/ 2231717 h 2231717"/>
              <a:gd name="connsiteX25" fmla="*/ 1092442 w 7239074"/>
              <a:gd name="connsiteY25" fmla="*/ 2231717 h 2231717"/>
              <a:gd name="connsiteX26" fmla="*/ 0 w 7239074"/>
              <a:gd name="connsiteY26" fmla="*/ 2231717 h 2231717"/>
              <a:gd name="connsiteX27" fmla="*/ 0 w 7239074"/>
              <a:gd name="connsiteY27" fmla="*/ 1718422 h 2231717"/>
              <a:gd name="connsiteX28" fmla="*/ 0 w 7239074"/>
              <a:gd name="connsiteY28" fmla="*/ 1115859 h 2231717"/>
              <a:gd name="connsiteX29" fmla="*/ 0 w 7239074"/>
              <a:gd name="connsiteY29" fmla="*/ 580246 h 2231717"/>
              <a:gd name="connsiteX30" fmla="*/ 0 w 7239074"/>
              <a:gd name="connsiteY30" fmla="*/ 0 h 22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39074" h="2231717" fill="none" extrusionOk="0">
                <a:moveTo>
                  <a:pt x="0" y="0"/>
                </a:moveTo>
                <a:cubicBezTo>
                  <a:pt x="229248" y="-1977"/>
                  <a:pt x="463618" y="-23917"/>
                  <a:pt x="658098" y="0"/>
                </a:cubicBezTo>
                <a:cubicBezTo>
                  <a:pt x="852578" y="23917"/>
                  <a:pt x="1032089" y="-35112"/>
                  <a:pt x="1388586" y="0"/>
                </a:cubicBezTo>
                <a:cubicBezTo>
                  <a:pt x="1745083" y="35112"/>
                  <a:pt x="1689295" y="-22752"/>
                  <a:pt x="1974293" y="0"/>
                </a:cubicBezTo>
                <a:cubicBezTo>
                  <a:pt x="2259291" y="22752"/>
                  <a:pt x="2363182" y="14858"/>
                  <a:pt x="2632391" y="0"/>
                </a:cubicBezTo>
                <a:cubicBezTo>
                  <a:pt x="2901600" y="-14858"/>
                  <a:pt x="3214381" y="538"/>
                  <a:pt x="3362879" y="0"/>
                </a:cubicBezTo>
                <a:cubicBezTo>
                  <a:pt x="3511377" y="-538"/>
                  <a:pt x="3873993" y="-770"/>
                  <a:pt x="4020977" y="0"/>
                </a:cubicBezTo>
                <a:cubicBezTo>
                  <a:pt x="4167961" y="770"/>
                  <a:pt x="4363331" y="20981"/>
                  <a:pt x="4606683" y="0"/>
                </a:cubicBezTo>
                <a:cubicBezTo>
                  <a:pt x="4850035" y="-20981"/>
                  <a:pt x="4946995" y="-9236"/>
                  <a:pt x="5047609" y="0"/>
                </a:cubicBezTo>
                <a:cubicBezTo>
                  <a:pt x="5148223" y="9236"/>
                  <a:pt x="5377446" y="11806"/>
                  <a:pt x="5633316" y="0"/>
                </a:cubicBezTo>
                <a:cubicBezTo>
                  <a:pt x="5889186" y="-11806"/>
                  <a:pt x="5941015" y="28412"/>
                  <a:pt x="6219023" y="0"/>
                </a:cubicBezTo>
                <a:cubicBezTo>
                  <a:pt x="6497031" y="-28412"/>
                  <a:pt x="6734748" y="27559"/>
                  <a:pt x="7239074" y="0"/>
                </a:cubicBezTo>
                <a:cubicBezTo>
                  <a:pt x="7247189" y="196808"/>
                  <a:pt x="7236828" y="286230"/>
                  <a:pt x="7239074" y="490978"/>
                </a:cubicBezTo>
                <a:cubicBezTo>
                  <a:pt x="7241320" y="695726"/>
                  <a:pt x="7242097" y="850766"/>
                  <a:pt x="7239074" y="1004273"/>
                </a:cubicBezTo>
                <a:cubicBezTo>
                  <a:pt x="7236051" y="1157781"/>
                  <a:pt x="7243112" y="1414534"/>
                  <a:pt x="7239074" y="1584519"/>
                </a:cubicBezTo>
                <a:cubicBezTo>
                  <a:pt x="7235036" y="1754504"/>
                  <a:pt x="7243450" y="2034577"/>
                  <a:pt x="7239074" y="2231717"/>
                </a:cubicBezTo>
                <a:cubicBezTo>
                  <a:pt x="7040075" y="2271220"/>
                  <a:pt x="6742544" y="2214948"/>
                  <a:pt x="6436195" y="2231717"/>
                </a:cubicBezTo>
                <a:cubicBezTo>
                  <a:pt x="6129846" y="2248486"/>
                  <a:pt x="6089091" y="2210742"/>
                  <a:pt x="5995269" y="2231717"/>
                </a:cubicBezTo>
                <a:cubicBezTo>
                  <a:pt x="5901447" y="2252692"/>
                  <a:pt x="5619434" y="2232221"/>
                  <a:pt x="5409563" y="2231717"/>
                </a:cubicBezTo>
                <a:cubicBezTo>
                  <a:pt x="5199692" y="2231213"/>
                  <a:pt x="5011499" y="2218507"/>
                  <a:pt x="4896246" y="2231717"/>
                </a:cubicBezTo>
                <a:cubicBezTo>
                  <a:pt x="4780993" y="2244927"/>
                  <a:pt x="4354028" y="2258087"/>
                  <a:pt x="4093367" y="2231717"/>
                </a:cubicBezTo>
                <a:cubicBezTo>
                  <a:pt x="3832706" y="2205347"/>
                  <a:pt x="3822989" y="2232832"/>
                  <a:pt x="3652442" y="2231717"/>
                </a:cubicBezTo>
                <a:cubicBezTo>
                  <a:pt x="3481896" y="2230602"/>
                  <a:pt x="3044042" y="2263647"/>
                  <a:pt x="2849563" y="2231717"/>
                </a:cubicBezTo>
                <a:cubicBezTo>
                  <a:pt x="2655084" y="2199787"/>
                  <a:pt x="2437094" y="2207682"/>
                  <a:pt x="2263856" y="2231717"/>
                </a:cubicBezTo>
                <a:cubicBezTo>
                  <a:pt x="2090618" y="2255752"/>
                  <a:pt x="1925454" y="2208813"/>
                  <a:pt x="1750540" y="2231717"/>
                </a:cubicBezTo>
                <a:cubicBezTo>
                  <a:pt x="1575626" y="2254621"/>
                  <a:pt x="1366362" y="2237855"/>
                  <a:pt x="1092442" y="2231717"/>
                </a:cubicBezTo>
                <a:cubicBezTo>
                  <a:pt x="818522" y="2225579"/>
                  <a:pt x="358702" y="2183655"/>
                  <a:pt x="0" y="2231717"/>
                </a:cubicBezTo>
                <a:cubicBezTo>
                  <a:pt x="-17225" y="1988799"/>
                  <a:pt x="-277" y="1834006"/>
                  <a:pt x="0" y="1718422"/>
                </a:cubicBezTo>
                <a:cubicBezTo>
                  <a:pt x="277" y="1602838"/>
                  <a:pt x="7218" y="1354655"/>
                  <a:pt x="0" y="1115859"/>
                </a:cubicBezTo>
                <a:cubicBezTo>
                  <a:pt x="-7218" y="877063"/>
                  <a:pt x="-17718" y="736243"/>
                  <a:pt x="0" y="580246"/>
                </a:cubicBezTo>
                <a:cubicBezTo>
                  <a:pt x="17718" y="424249"/>
                  <a:pt x="15164" y="265641"/>
                  <a:pt x="0" y="0"/>
                </a:cubicBezTo>
                <a:close/>
              </a:path>
              <a:path w="7239074" h="2231717" stroke="0" extrusionOk="0">
                <a:moveTo>
                  <a:pt x="0" y="0"/>
                </a:moveTo>
                <a:cubicBezTo>
                  <a:pt x="199193" y="3400"/>
                  <a:pt x="434179" y="-6093"/>
                  <a:pt x="585707" y="0"/>
                </a:cubicBezTo>
                <a:cubicBezTo>
                  <a:pt x="737235" y="6093"/>
                  <a:pt x="1037485" y="32243"/>
                  <a:pt x="1316195" y="0"/>
                </a:cubicBezTo>
                <a:cubicBezTo>
                  <a:pt x="1594905" y="-32243"/>
                  <a:pt x="1664009" y="13547"/>
                  <a:pt x="1757121" y="0"/>
                </a:cubicBezTo>
                <a:cubicBezTo>
                  <a:pt x="1850233" y="-13547"/>
                  <a:pt x="2223961" y="19755"/>
                  <a:pt x="2342828" y="0"/>
                </a:cubicBezTo>
                <a:cubicBezTo>
                  <a:pt x="2461695" y="-19755"/>
                  <a:pt x="2908666" y="10313"/>
                  <a:pt x="3145707" y="0"/>
                </a:cubicBezTo>
                <a:cubicBezTo>
                  <a:pt x="3382748" y="-10313"/>
                  <a:pt x="3482596" y="-20219"/>
                  <a:pt x="3803804" y="0"/>
                </a:cubicBezTo>
                <a:cubicBezTo>
                  <a:pt x="4125012" y="20219"/>
                  <a:pt x="4381760" y="33663"/>
                  <a:pt x="4534293" y="0"/>
                </a:cubicBezTo>
                <a:cubicBezTo>
                  <a:pt x="4686826" y="-33663"/>
                  <a:pt x="5069964" y="9623"/>
                  <a:pt x="5337172" y="0"/>
                </a:cubicBezTo>
                <a:cubicBezTo>
                  <a:pt x="5604380" y="-9623"/>
                  <a:pt x="5754315" y="25083"/>
                  <a:pt x="5995269" y="0"/>
                </a:cubicBezTo>
                <a:cubicBezTo>
                  <a:pt x="6236223" y="-25083"/>
                  <a:pt x="6305374" y="3787"/>
                  <a:pt x="6508586" y="0"/>
                </a:cubicBezTo>
                <a:cubicBezTo>
                  <a:pt x="6711798" y="-3787"/>
                  <a:pt x="6889262" y="1720"/>
                  <a:pt x="7239074" y="0"/>
                </a:cubicBezTo>
                <a:cubicBezTo>
                  <a:pt x="7216093" y="221631"/>
                  <a:pt x="7251348" y="307882"/>
                  <a:pt x="7239074" y="535612"/>
                </a:cubicBezTo>
                <a:cubicBezTo>
                  <a:pt x="7226800" y="763342"/>
                  <a:pt x="7234414" y="909203"/>
                  <a:pt x="7239074" y="1026590"/>
                </a:cubicBezTo>
                <a:cubicBezTo>
                  <a:pt x="7243734" y="1143977"/>
                  <a:pt x="7252792" y="1384862"/>
                  <a:pt x="7239074" y="1539885"/>
                </a:cubicBezTo>
                <a:cubicBezTo>
                  <a:pt x="7225356" y="1694908"/>
                  <a:pt x="7208649" y="1928835"/>
                  <a:pt x="7239074" y="2231717"/>
                </a:cubicBezTo>
                <a:cubicBezTo>
                  <a:pt x="7023517" y="2250639"/>
                  <a:pt x="7018129" y="2216707"/>
                  <a:pt x="6798149" y="2231717"/>
                </a:cubicBezTo>
                <a:cubicBezTo>
                  <a:pt x="6578170" y="2246727"/>
                  <a:pt x="6375311" y="2225980"/>
                  <a:pt x="6212442" y="2231717"/>
                </a:cubicBezTo>
                <a:cubicBezTo>
                  <a:pt x="6049573" y="2237454"/>
                  <a:pt x="5826560" y="2212298"/>
                  <a:pt x="5626735" y="2231717"/>
                </a:cubicBezTo>
                <a:cubicBezTo>
                  <a:pt x="5426910" y="2251136"/>
                  <a:pt x="5101618" y="2238494"/>
                  <a:pt x="4896246" y="2231717"/>
                </a:cubicBezTo>
                <a:cubicBezTo>
                  <a:pt x="4690874" y="2224940"/>
                  <a:pt x="4343881" y="2196530"/>
                  <a:pt x="4165758" y="2231717"/>
                </a:cubicBezTo>
                <a:cubicBezTo>
                  <a:pt x="3987635" y="2266904"/>
                  <a:pt x="3691900" y="2225214"/>
                  <a:pt x="3507660" y="2231717"/>
                </a:cubicBezTo>
                <a:cubicBezTo>
                  <a:pt x="3323420" y="2238220"/>
                  <a:pt x="3193647" y="2234747"/>
                  <a:pt x="3066735" y="2231717"/>
                </a:cubicBezTo>
                <a:cubicBezTo>
                  <a:pt x="2939823" y="2228687"/>
                  <a:pt x="2647647" y="2238703"/>
                  <a:pt x="2408637" y="2231717"/>
                </a:cubicBezTo>
                <a:cubicBezTo>
                  <a:pt x="2169627" y="2224731"/>
                  <a:pt x="1774114" y="2253675"/>
                  <a:pt x="1605758" y="2231717"/>
                </a:cubicBezTo>
                <a:cubicBezTo>
                  <a:pt x="1437402" y="2209759"/>
                  <a:pt x="1290432" y="2244729"/>
                  <a:pt x="1020051" y="2231717"/>
                </a:cubicBezTo>
                <a:cubicBezTo>
                  <a:pt x="749670" y="2218705"/>
                  <a:pt x="371950" y="2210197"/>
                  <a:pt x="0" y="2231717"/>
                </a:cubicBezTo>
                <a:cubicBezTo>
                  <a:pt x="-2650" y="2093527"/>
                  <a:pt x="160" y="1970460"/>
                  <a:pt x="0" y="1718422"/>
                </a:cubicBezTo>
                <a:cubicBezTo>
                  <a:pt x="-160" y="1466385"/>
                  <a:pt x="774" y="1333094"/>
                  <a:pt x="0" y="1205127"/>
                </a:cubicBezTo>
                <a:cubicBezTo>
                  <a:pt x="-774" y="1077161"/>
                  <a:pt x="-5653" y="771343"/>
                  <a:pt x="0" y="602564"/>
                </a:cubicBezTo>
                <a:cubicBezTo>
                  <a:pt x="5653" y="433785"/>
                  <a:pt x="4146" y="185626"/>
                  <a:pt x="0" y="0"/>
                </a:cubicBezTo>
                <a:close/>
              </a:path>
            </a:pathLst>
          </a:custGeom>
          <a:ln w="3175">
            <a:solidFill>
              <a:schemeClr val="tx1"/>
            </a:solidFill>
            <a:extLst>
              <a:ext uri="{C807C97D-BFC1-408E-A445-0C87EB9F89A2}">
                <ask:lineSketchStyleProps xmlns:ask="http://schemas.microsoft.com/office/drawing/2018/sketchyshapes" sd="6868431">
                  <a:prstGeom prst="rect">
                    <a:avLst/>
                  </a:prstGeom>
                  <ask:type>
                    <ask:lineSketchFreehand/>
                  </ask:type>
                </ask:lineSketchStyleProps>
              </a:ext>
            </a:extLst>
          </a:ln>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Font typeface="Calibri" panose="020F0502020204030204" pitchFamily="34" charset="0"/>
              <a:buNone/>
            </a:pPr>
            <a:endParaRPr lang="en-US"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643071"/>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50</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768059"/>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 </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4C600947-2418-0AD6-4E76-CEF1EB700DB2}"/>
              </a:ext>
            </a:extLst>
          </p:cNvPr>
          <p:cNvPicPr>
            <a:picLocks noChangeAspect="1"/>
          </p:cNvPicPr>
          <p:nvPr>
            <p:custDataLst>
              <p:tags r:id="rId4"/>
            </p:custDataLst>
          </p:nvPr>
        </p:nvPicPr>
        <p:blipFill>
          <a:blip r:embed="rId9"/>
          <a:stretch>
            <a:fillRect/>
          </a:stretch>
        </p:blipFill>
        <p:spPr>
          <a:xfrm>
            <a:off x="640390" y="2093275"/>
            <a:ext cx="4219927" cy="4107395"/>
          </a:xfrm>
          <a:prstGeom prst="rect">
            <a:avLst/>
          </a:prstGeom>
        </p:spPr>
      </p:pic>
      <p:sp>
        <p:nvSpPr>
          <p:cNvPr id="2" name="TextBox 1">
            <a:extLst>
              <a:ext uri="{FF2B5EF4-FFF2-40B4-BE49-F238E27FC236}">
                <a16:creationId xmlns:a16="http://schemas.microsoft.com/office/drawing/2014/main" id="{A014F520-D0ED-31A3-0C78-56F7DC51B246}"/>
              </a:ext>
            </a:extLst>
          </p:cNvPr>
          <p:cNvSpPr txBox="1"/>
          <p:nvPr>
            <p:custDataLst>
              <p:tags r:id="rId5"/>
            </p:custDataLst>
          </p:nvPr>
        </p:nvSpPr>
        <p:spPr>
          <a:xfrm>
            <a:off x="1222103" y="1384651"/>
            <a:ext cx="6354354" cy="646331"/>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5.3. Problème linéaire : Comment construire l’hyperplan? </a:t>
            </a:r>
          </a:p>
          <a:p>
            <a:r>
              <a:rPr lang="fr-FR" b="1" dirty="0">
                <a:effectLst>
                  <a:outerShdw blurRad="38100" dist="38100" dir="2700000" algn="tl">
                    <a:srgbClr val="000000">
                      <a:alpha val="43137"/>
                    </a:srgbClr>
                  </a:outerShdw>
                </a:effectLst>
              </a:rPr>
              <a:t> </a:t>
            </a:r>
          </a:p>
        </p:txBody>
      </p:sp>
      <p:sp>
        <p:nvSpPr>
          <p:cNvPr id="6" name="Footer Placeholder 5">
            <a:extLst>
              <a:ext uri="{FF2B5EF4-FFF2-40B4-BE49-F238E27FC236}">
                <a16:creationId xmlns:a16="http://schemas.microsoft.com/office/drawing/2014/main" id="{CA25F22F-20D8-ADE6-CE30-236B50DB9152}"/>
              </a:ext>
            </a:extLst>
          </p:cNvPr>
          <p:cNvSpPr>
            <a:spLocks noGrp="1"/>
          </p:cNvSpPr>
          <p:nvPr>
            <p:ph type="ftr" sz="quarter" idx="11"/>
            <p:custDataLst>
              <p:tags r:id="rId6"/>
            </p:custDataLst>
          </p:nvPr>
        </p:nvSpPr>
        <p:spPr/>
        <p:txBody>
          <a:bodyPr/>
          <a:lstStyle/>
          <a:p>
            <a:r>
              <a:rPr lang="en-US"/>
              <a:t>DR n. DIF </a:t>
            </a: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9B2557-AC86-3836-7B35-48D1C106B6C1}"/>
                  </a:ext>
                </a:extLst>
              </p:cNvPr>
              <p:cNvSpPr txBox="1"/>
              <p:nvPr/>
            </p:nvSpPr>
            <p:spPr>
              <a:xfrm>
                <a:off x="5286727" y="2217446"/>
                <a:ext cx="5852160" cy="2364173"/>
              </a:xfrm>
              <a:prstGeom prst="rect">
                <a:avLst/>
              </a:prstGeom>
              <a:noFill/>
            </p:spPr>
            <p:txBody>
              <a:bodyPr wrap="square" rtlCol="0">
                <a:spAutoFit/>
              </a:bodyPr>
              <a:lstStyle/>
              <a:p>
                <a:r>
                  <a:rPr lang="fr-FR" b="1" dirty="0"/>
                  <a:t>Exemple :</a:t>
                </a:r>
              </a:p>
              <a:p>
                <a:r>
                  <a:rPr lang="fr-FR" dirty="0"/>
                  <a:t>Soit S = {(4,3),1), ((0,2),1),((0,0),-1))}</a:t>
                </a:r>
              </a:p>
              <a:p>
                <a:r>
                  <a:rPr lang="fr-FR" dirty="0"/>
                  <a:t>Le problème d’optimisation revient à résoudre : </a:t>
                </a:r>
              </a:p>
              <a:p>
                <a:r>
                  <a:rPr lang="fr-FR" dirty="0"/>
                  <a:t>Minimiser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fr-FR" i="1">
                                <a:latin typeface="Cambria Math" panose="02040503050406030204" pitchFamily="18" charset="0"/>
                              </a:rPr>
                            </m:ctrlPr>
                          </m:accPr>
                          <m:e>
                            <m:r>
                              <a:rPr lang="en-US" i="1">
                                <a:latin typeface="Cambria Math" panose="02040503050406030204" pitchFamily="18" charset="0"/>
                              </a:rPr>
                              <m:t>𝑊</m:t>
                            </m:r>
                          </m:e>
                        </m:acc>
                      </m:e>
                    </m:d>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sup>
                        <m:r>
                          <a:rPr lang="en-US" b="0" i="1" smtClean="0">
                            <a:latin typeface="Cambria Math" panose="02040503050406030204" pitchFamily="18" charset="0"/>
                          </a:rPr>
                          <m:t>2</m:t>
                        </m:r>
                      </m:sup>
                    </m:sSup>
                  </m:oMath>
                </a14:m>
                <a:r>
                  <a:rPr lang="fr-FR" dirty="0"/>
                  <a:t> , sous les contraintes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≥1;2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≥1</m:t>
                      </m:r>
                    </m:oMath>
                  </m:oMathPara>
                </a14:m>
                <a:endParaRPr lang="en-US" b="0" dirty="0">
                  <a:ea typeface="Cambria Math" panose="02040503050406030204" pitchFamily="18" charset="0"/>
                </a:endParaRPr>
              </a:p>
              <a:p>
                <a:r>
                  <a:rPr lang="fr-FR" dirty="0"/>
                  <a:t>Pour l’hyperplan optimal et à partir des équations précédentes :</a:t>
                </a:r>
              </a:p>
              <a:p>
                <a:r>
                  <a:rPr lang="fr-FR" dirty="0"/>
                  <a:t>W = (0,1), b= -1.</a:t>
                </a:r>
              </a:p>
            </p:txBody>
          </p:sp>
        </mc:Choice>
        <mc:Fallback xmlns="">
          <p:sp>
            <p:nvSpPr>
              <p:cNvPr id="9" name="TextBox 8">
                <a:extLst>
                  <a:ext uri="{FF2B5EF4-FFF2-40B4-BE49-F238E27FC236}">
                    <a16:creationId xmlns:a16="http://schemas.microsoft.com/office/drawing/2014/main" id="{249B2557-AC86-3836-7B35-48D1C106B6C1}"/>
                  </a:ext>
                </a:extLst>
              </p:cNvPr>
              <p:cNvSpPr txBox="1">
                <a:spLocks noRot="1" noChangeAspect="1" noMove="1" noResize="1" noEditPoints="1" noAdjustHandles="1" noChangeArrowheads="1" noChangeShapeType="1" noTextEdit="1"/>
              </p:cNvSpPr>
              <p:nvPr/>
            </p:nvSpPr>
            <p:spPr>
              <a:xfrm>
                <a:off x="5286727" y="2217446"/>
                <a:ext cx="5852160" cy="2364173"/>
              </a:xfrm>
              <a:prstGeom prst="rect">
                <a:avLst/>
              </a:prstGeom>
              <a:blipFill>
                <a:blip r:embed="rId10"/>
                <a:stretch>
                  <a:fillRect l="-833" t="-1546" b="-3093"/>
                </a:stretch>
              </a:blipFill>
            </p:spPr>
            <p:txBody>
              <a:bodyPr/>
              <a:lstStyle/>
              <a:p>
                <a:r>
                  <a:rPr lang="fr-FR">
                    <a:noFill/>
                  </a:rPr>
                  <a:t> </a:t>
                </a:r>
              </a:p>
            </p:txBody>
          </p:sp>
        </mc:Fallback>
      </mc:AlternateContent>
    </p:spTree>
    <p:extLst>
      <p:ext uri="{BB962C8B-B14F-4D97-AF65-F5344CB8AC3E}">
        <p14:creationId xmlns:p14="http://schemas.microsoft.com/office/powerpoint/2010/main" val="4134813284"/>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51</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835120"/>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076DFD0-9AD9-8AE1-FE0D-D9BB0181C44F}"/>
              </a:ext>
            </a:extLst>
          </p:cNvPr>
          <p:cNvSpPr txBox="1"/>
          <p:nvPr>
            <p:custDataLst>
              <p:tags r:id="rId4"/>
            </p:custDataLst>
          </p:nvPr>
        </p:nvSpPr>
        <p:spPr>
          <a:xfrm>
            <a:off x="1290319" y="1454273"/>
            <a:ext cx="7679510" cy="369332"/>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5.4.Comment construire l’hyperplan : les multiplicateurs de </a:t>
            </a:r>
            <a:r>
              <a:rPr lang="fr-FR" b="1" dirty="0" err="1">
                <a:effectLst>
                  <a:outerShdw blurRad="38100" dist="38100" dir="2700000" algn="tl">
                    <a:srgbClr val="000000">
                      <a:alpha val="43137"/>
                    </a:srgbClr>
                  </a:outerShdw>
                </a:effectLst>
              </a:rPr>
              <a:t>lagrange</a:t>
            </a:r>
            <a:r>
              <a:rPr lang="fr-FR" b="1" dirty="0">
                <a:effectLst>
                  <a:outerShdw blurRad="38100" dist="38100" dir="2700000" algn="tl">
                    <a:srgbClr val="000000">
                      <a:alpha val="43137"/>
                    </a:srgbClr>
                  </a:outerShdw>
                </a:effectLst>
              </a:rPr>
              <a:t>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6766594-8655-6FA0-AEB5-5C0DE4578A5F}"/>
                  </a:ext>
                </a:extLst>
              </p:cNvPr>
              <p:cNvSpPr txBox="1"/>
              <p:nvPr>
                <p:custDataLst>
                  <p:tags r:id="rId5"/>
                </p:custDataLst>
              </p:nvPr>
            </p:nvSpPr>
            <p:spPr>
              <a:xfrm>
                <a:off x="587470" y="2001519"/>
                <a:ext cx="12198263" cy="4800032"/>
              </a:xfrm>
              <a:prstGeom prst="rect">
                <a:avLst/>
              </a:prstGeom>
              <a:noFill/>
            </p:spPr>
            <p:txBody>
              <a:bodyPr wrap="square" rtlCol="0">
                <a:spAutoFit/>
              </a:bodyPr>
              <a:lstStyle/>
              <a:p>
                <a:r>
                  <a:rPr lang="fr-FR" dirty="0"/>
                  <a:t>Les multiplicateurs de Lagrange sont parmi les techniques utilisées pour résoudre les problèmes d’optimisation </a:t>
                </a:r>
              </a:p>
              <a:p>
                <a:r>
                  <a:rPr lang="fr-FR" dirty="0"/>
                  <a:t>quadratique.</a:t>
                </a:r>
              </a:p>
              <a:p>
                <a:pPr algn="l"/>
                <a:endParaRPr lang="fr-FR" sz="1800" b="0" i="0" u="none" strike="noStrike" baseline="0" dirty="0">
                  <a:latin typeface="SFRM1095"/>
                </a:endParaRPr>
              </a:p>
              <a:p>
                <a:r>
                  <a:rPr lang="fr-FR" dirty="0"/>
                  <a:t>La fonction de Lagrange est définie par :  </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e>
                      <m:sup>
                        <m:r>
                          <a:rPr lang="en-US" b="0" i="1" smtClean="0">
                            <a:latin typeface="Cambria Math" panose="02040503050406030204" pitchFamily="18" charset="0"/>
                            <a:ea typeface="Cambria Math" panose="02040503050406030204" pitchFamily="18" charset="0"/>
                          </a:rPr>
                          <m:t>2</m:t>
                        </m:r>
                      </m:sup>
                    </m:sSup>
                    <m:r>
                      <a:rPr lang="en-US" b="0" i="0"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sSub>
                          <m:sSubPr>
                            <m:ctrlPr>
                              <a:rPr lang="en-US" b="0" i="1" smtClean="0">
                                <a:latin typeface="Cambria Math" panose="02040503050406030204" pitchFamily="18" charset="0"/>
                                <a:ea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e>
                    </m:nary>
                  </m:oMath>
                </a14:m>
                <a:r>
                  <a:rPr lang="fr-FR" dirty="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𝑇</m:t>
                        </m:r>
                      </m:sup>
                    </m:s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oMath>
                </a14:m>
                <a:r>
                  <a:rPr lang="fr-FR" dirty="0"/>
                  <a:t>+b)-1) (1)     </a:t>
                </a:r>
                <a14:m>
                  <m:oMath xmlns:m="http://schemas.openxmlformats.org/officeDocument/2006/math">
                    <m:r>
                      <a:rPr lang="fr-FR" i="1" dirty="0" smtClean="0">
                        <a:latin typeface="Cambria Math" panose="02040503050406030204" pitchFamily="18" charset="0"/>
                        <a:ea typeface="Cambria Math" panose="02040503050406030204" pitchFamily="18" charset="0"/>
                      </a:rPr>
                      <m:t>𝛼</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𝑚𝑢𝑙𝑡𝑖𝑝𝑙𝑖𝑐𝑎𝑡𝑒𝑢𝑟𝑠</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𝑛𝑜𝑛</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𝑛𝑒𝑔𝑎𝑡𝑖𝑓</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𝑑𝑒</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𝑙𝑎𝑔𝑟𝑎𝑛𝑔𝑒</m:t>
                    </m:r>
                  </m:oMath>
                </a14:m>
                <a:endParaRPr lang="fr-FR" dirty="0"/>
              </a:p>
              <a:p>
                <a:r>
                  <a:rPr lang="fr-FR" dirty="0"/>
                  <a:t>Cette fonction est dérivable par rapport aux variables w et b.</a:t>
                </a:r>
              </a:p>
              <a:p>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m>
                            <m:mPr>
                              <m:mcs>
                                <m:mc>
                                  <m:mcPr>
                                    <m:count m:val="1"/>
                                    <m:mcJc m:val="center"/>
                                  </m:mcPr>
                                </m:mc>
                              </m:mcs>
                              <m:ctrlPr>
                                <a:rPr lang="fr-FR" i="1" smtClean="0">
                                  <a:latin typeface="Cambria Math" panose="02040503050406030204" pitchFamily="18" charset="0"/>
                                </a:rPr>
                              </m:ctrlPr>
                            </m:mPr>
                            <m:mr>
                              <m:e>
                                <m:sSub>
                                  <m:sSubPr>
                                    <m:ctrlPr>
                                      <a:rPr lang="fr-FR" i="1" smtClean="0">
                                        <a:latin typeface="Cambria Math" panose="02040503050406030204" pitchFamily="18" charset="0"/>
                                      </a:rPr>
                                    </m:ctrlPr>
                                  </m:sSubPr>
                                  <m:e>
                                    <m:r>
                                      <m:rPr>
                                        <m:sty m:val="p"/>
                                      </m:rPr>
                                      <a:rPr lang="fr-FR"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𝑤</m:t>
                                    </m:r>
                                  </m:sub>
                                </m:sSub>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nary>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(2)</m:t>
                                </m:r>
                              </m:e>
                            </m:mr>
                            <m:mr>
                              <m:e>
                                <m:sSub>
                                  <m:sSubPr>
                                    <m:ctrlPr>
                                      <a:rPr lang="fr-FR" i="1">
                                        <a:latin typeface="Cambria Math" panose="02040503050406030204" pitchFamily="18" charset="0"/>
                                      </a:rPr>
                                    </m:ctrlPr>
                                  </m:sSubPr>
                                  <m:e>
                                    <m:r>
                                      <m:rPr>
                                        <m:sty m:val="p"/>
                                      </m:rPr>
                                      <a:rPr lang="fr-FR"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𝑏</m:t>
                                    </m:r>
                                  </m:sub>
                                </m:sSub>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e>
                                </m:d>
                                <m:r>
                                  <a:rPr lang="en-US" i="1">
                                    <a:latin typeface="Cambria Math" panose="02040503050406030204" pitchFamily="18" charset="0"/>
                                    <a:ea typeface="Cambria Math" panose="02040503050406030204" pitchFamily="18" charset="0"/>
                                  </a:rPr>
                                  <m:t>=0→</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e>
                            </m:mr>
                          </m:m>
                        </m:e>
                      </m:d>
                    </m:oMath>
                  </m:oMathPara>
                </a14:m>
                <a:endParaRPr lang="fr-FR" dirty="0"/>
              </a:p>
              <a:p>
                <a:r>
                  <a:rPr lang="fr-FR" dirty="0"/>
                  <a:t>En substituant (2) et (3) dans (1) on obtient le problème dual de SVM : </a:t>
                </a:r>
                <a14:m>
                  <m:oMath xmlns:m="http://schemas.openxmlformats.org/officeDocument/2006/math">
                    <m:sSub>
                      <m:sSubPr>
                        <m:ctrlPr>
                          <a:rPr lang="fr-FR"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𝑇</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e>
                            </m:nary>
                          </m:e>
                        </m:nary>
                      </m:e>
                    </m:nary>
                  </m:oMath>
                </a14:m>
                <a:endParaRPr lang="fr-FR" dirty="0"/>
              </a:p>
              <a:p>
                <a:r>
                  <a:rPr lang="fr-FR" dirty="0"/>
                  <a:t>Le but est de maximiser </a:t>
                </a:r>
                <a14:m>
                  <m:oMath xmlns:m="http://schemas.openxmlformats.org/officeDocument/2006/math">
                    <m:func>
                      <m:funcPr>
                        <m:ctrlPr>
                          <a:rPr lang="fr-FR" i="1" smtClean="0">
                            <a:latin typeface="Cambria Math" panose="02040503050406030204" pitchFamily="18" charset="0"/>
                          </a:rPr>
                        </m:ctrlPr>
                      </m:funcPr>
                      <m:fName>
                        <m:limLow>
                          <m:limLowPr>
                            <m:ctrlPr>
                              <a:rPr lang="fr-FR" i="1" smtClean="0">
                                <a:latin typeface="Cambria Math" panose="02040503050406030204" pitchFamily="18" charset="0"/>
                              </a:rPr>
                            </m:ctrlPr>
                          </m:limLowPr>
                          <m:e>
                            <m:r>
                              <m:rPr>
                                <m:sty m:val="p"/>
                              </m:rPr>
                              <a:rPr lang="fr-FR" i="0" smtClean="0">
                                <a:latin typeface="Cambria Math" panose="02040503050406030204" pitchFamily="18" charset="0"/>
                              </a:rPr>
                              <m:t>max</m:t>
                            </m:r>
                          </m:e>
                          <m:lim>
                            <m:r>
                              <a:rPr lang="fr-FR" i="1" smtClean="0">
                                <a:latin typeface="Cambria Math" panose="02040503050406030204" pitchFamily="18" charset="0"/>
                                <a:ea typeface="Cambria Math" panose="02040503050406030204" pitchFamily="18" charset="0"/>
                              </a:rPr>
                              <m:t>𝛼</m:t>
                            </m:r>
                          </m:lim>
                        </m:limLow>
                      </m:fName>
                      <m:e>
                        <m:sSub>
                          <m:sSubPr>
                            <m:ctrlPr>
                              <a:rPr lang="fr-FR"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𝑑</m:t>
                            </m:r>
                          </m:sub>
                        </m:sSub>
                      </m:e>
                    </m:func>
                  </m:oMath>
                </a14:m>
                <a:r>
                  <a:rPr lang="fr-FR" dirty="0"/>
                  <a:t> la duale avec la contrainte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nary>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r>
                      <a:rPr lang="fr-F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oMath>
                </a14:m>
                <a:endParaRPr lang="fr-FR" dirty="0"/>
              </a:p>
              <a:p>
                <a:endParaRPr lang="fr-FR" dirty="0"/>
              </a:p>
              <a:p>
                <a:endParaRPr lang="fr-FR" dirty="0"/>
              </a:p>
            </p:txBody>
          </p:sp>
        </mc:Choice>
        <mc:Fallback xmlns="">
          <p:sp>
            <p:nvSpPr>
              <p:cNvPr id="24" name="TextBox 23">
                <a:extLst>
                  <a:ext uri="{FF2B5EF4-FFF2-40B4-BE49-F238E27FC236}">
                    <a16:creationId xmlns:a16="http://schemas.microsoft.com/office/drawing/2014/main" id="{66766594-8655-6FA0-AEB5-5C0DE4578A5F}"/>
                  </a:ext>
                </a:extLst>
              </p:cNvPr>
              <p:cNvSpPr txBox="1">
                <a:spLocks noRot="1" noChangeAspect="1" noMove="1" noResize="1" noEditPoints="1" noAdjustHandles="1" noChangeArrowheads="1" noChangeShapeType="1" noTextEdit="1"/>
              </p:cNvSpPr>
              <p:nvPr>
                <p:custDataLst>
                  <p:tags r:id="rId9"/>
                </p:custDataLst>
              </p:nvPr>
            </p:nvSpPr>
            <p:spPr>
              <a:xfrm>
                <a:off x="587470" y="2001519"/>
                <a:ext cx="12198263" cy="4800032"/>
              </a:xfrm>
              <a:prstGeom prst="rect">
                <a:avLst/>
              </a:prstGeom>
              <a:blipFill>
                <a:blip r:embed="rId10"/>
                <a:stretch>
                  <a:fillRect l="-400" t="-635" b="-254"/>
                </a:stretch>
              </a:blipFill>
            </p:spPr>
            <p:txBody>
              <a:bodyPr/>
              <a:lstStyle/>
              <a:p>
                <a:r>
                  <a:rPr lang="fr-FR">
                    <a:noFill/>
                  </a:rPr>
                  <a:t> </a:t>
                </a:r>
              </a:p>
            </p:txBody>
          </p:sp>
        </mc:Fallback>
      </mc:AlternateContent>
      <p:sp>
        <p:nvSpPr>
          <p:cNvPr id="2" name="Footer Placeholder 1">
            <a:extLst>
              <a:ext uri="{FF2B5EF4-FFF2-40B4-BE49-F238E27FC236}">
                <a16:creationId xmlns:a16="http://schemas.microsoft.com/office/drawing/2014/main" id="{938314CA-2CCB-5167-B7C6-84F349787AD6}"/>
              </a:ext>
            </a:extLst>
          </p:cNvPr>
          <p:cNvSpPr>
            <a:spLocks noGrp="1"/>
          </p:cNvSpPr>
          <p:nvPr>
            <p:ph type="ftr" sz="quarter" idx="11"/>
            <p:custDataLst>
              <p:tags r:id="rId6"/>
            </p:custDataLst>
          </p:nvPr>
        </p:nvSpPr>
        <p:spPr/>
        <p:txBody>
          <a:bodyPr/>
          <a:lstStyle/>
          <a:p>
            <a:r>
              <a:rPr lang="en-US"/>
              <a:t>DR n. DIF </a:t>
            </a:r>
            <a:endParaRPr lang="en-US" dirty="0"/>
          </a:p>
        </p:txBody>
      </p:sp>
    </p:spTree>
    <p:extLst>
      <p:ext uri="{BB962C8B-B14F-4D97-AF65-F5344CB8AC3E}">
        <p14:creationId xmlns:p14="http://schemas.microsoft.com/office/powerpoint/2010/main" val="1514442699"/>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52</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914245"/>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85669B-DEB5-2961-FF4F-DEF6C17D84BC}"/>
                  </a:ext>
                </a:extLst>
              </p:cNvPr>
              <p:cNvSpPr txBox="1"/>
              <p:nvPr>
                <p:custDataLst>
                  <p:tags r:id="rId4"/>
                </p:custDataLst>
              </p:nvPr>
            </p:nvSpPr>
            <p:spPr>
              <a:xfrm>
                <a:off x="1290318" y="2119710"/>
                <a:ext cx="8968497" cy="2585323"/>
              </a:xfrm>
              <a:prstGeom prst="rect">
                <a:avLst/>
              </a:prstGeom>
              <a:noFill/>
            </p:spPr>
            <p:txBody>
              <a:bodyPr wrap="square">
                <a:spAutoFit/>
              </a:bodyPr>
              <a:lstStyle/>
              <a:p>
                <a:pPr algn="l" fontAlgn="base"/>
                <a:r>
                  <a:rPr lang="en-US" b="1" dirty="0">
                    <a:solidFill>
                      <a:srgbClr val="222222"/>
                    </a:solidFill>
                    <a:effectLst/>
                    <a:latin typeface="Helvetica Neue"/>
                  </a:rPr>
                  <a:t>Les conditions </a:t>
                </a:r>
                <a:r>
                  <a:rPr lang="en-US" b="1" dirty="0" err="1">
                    <a:solidFill>
                      <a:srgbClr val="222222"/>
                    </a:solidFill>
                    <a:effectLst/>
                    <a:latin typeface="Helvetica Neue"/>
                  </a:rPr>
                  <a:t>Karush</a:t>
                </a:r>
                <a:r>
                  <a:rPr lang="en-US" b="1" dirty="0">
                    <a:solidFill>
                      <a:srgbClr val="222222"/>
                    </a:solidFill>
                    <a:effectLst/>
                    <a:latin typeface="Helvetica Neue"/>
                  </a:rPr>
                  <a:t>-Kuhn-Tucker (KKT)</a:t>
                </a:r>
              </a:p>
              <a:p>
                <a:pPr algn="l" fontAlgn="base"/>
                <a:endParaRPr lang="en-US" dirty="0">
                  <a:solidFill>
                    <a:srgbClr val="222222"/>
                  </a:solidFill>
                  <a:latin typeface="Helvetica Neue"/>
                </a:endParaRPr>
              </a:p>
              <a:p>
                <a:pPr marL="285750" indent="-285750" algn="l" fontAlgn="base">
                  <a:buFontTx/>
                  <a:buChar char="-"/>
                </a:pPr>
                <a14:m>
                  <m:oMath xmlns:m="http://schemas.openxmlformats.org/officeDocument/2006/math">
                    <m:sSub>
                      <m:sSubPr>
                        <m:ctrlPr>
                          <a:rPr lang="en-US" i="1" smtClean="0">
                            <a:solidFill>
                              <a:srgbClr val="222222"/>
                            </a:solidFill>
                            <a:effectLst/>
                            <a:latin typeface="Cambria Math" panose="02040503050406030204" pitchFamily="18" charset="0"/>
                          </a:rPr>
                        </m:ctrlPr>
                      </m:sSubPr>
                      <m:e>
                        <m:r>
                          <a:rPr lang="en-US" b="0" i="1" smtClean="0">
                            <a:solidFill>
                              <a:srgbClr val="222222"/>
                            </a:solidFill>
                            <a:effectLst/>
                            <a:latin typeface="Cambria Math" panose="02040503050406030204" pitchFamily="18" charset="0"/>
                          </a:rPr>
                          <m:t>𝑎</m:t>
                        </m:r>
                      </m:e>
                      <m:sub>
                        <m:r>
                          <a:rPr lang="en-US" b="0" i="1" smtClean="0">
                            <a:solidFill>
                              <a:srgbClr val="222222"/>
                            </a:solidFill>
                            <a:effectLst/>
                            <a:latin typeface="Cambria Math" panose="02040503050406030204" pitchFamily="18" charset="0"/>
                          </a:rPr>
                          <m:t>𝑖</m:t>
                        </m:r>
                      </m:sub>
                    </m:sSub>
                  </m:oMath>
                </a14:m>
                <a:r>
                  <a:rPr lang="en-US" dirty="0">
                    <a:solidFill>
                      <a:srgbClr val="222222"/>
                    </a:solidFill>
                    <a:effectLst/>
                    <a:latin typeface="Helvetica Neue"/>
                  </a:rPr>
                  <a:t> = 0 : </a:t>
                </a:r>
                <a:r>
                  <a:rPr lang="fr-FR" dirty="0">
                    <a:solidFill>
                      <a:srgbClr val="222222"/>
                    </a:solidFill>
                    <a:effectLst/>
                    <a:latin typeface="Helvetica Neue"/>
                  </a:rPr>
                  <a:t>ce point n’a aucun rôle dans le processus de classification</a:t>
                </a:r>
                <a:r>
                  <a:rPr lang="en-US" dirty="0">
                    <a:solidFill>
                      <a:srgbClr val="222222"/>
                    </a:solidFill>
                    <a:effectLst/>
                    <a:latin typeface="Helvetica Neue"/>
                  </a:rPr>
                  <a:t>.</a:t>
                </a:r>
              </a:p>
              <a:p>
                <a:pPr marL="285750" indent="-285750" algn="l" fontAlgn="base">
                  <a:buFontTx/>
                  <a:buChar char="-"/>
                </a:pPr>
                <a14:m>
                  <m:oMath xmlns:m="http://schemas.openxmlformats.org/officeDocument/2006/math">
                    <m:sSub>
                      <m:sSubPr>
                        <m:ctrlPr>
                          <a:rPr lang="en-US" i="1" smtClean="0">
                            <a:solidFill>
                              <a:srgbClr val="222222"/>
                            </a:solidFill>
                            <a:effectLst/>
                            <a:latin typeface="Cambria Math" panose="02040503050406030204" pitchFamily="18" charset="0"/>
                          </a:rPr>
                        </m:ctrlPr>
                      </m:sSubPr>
                      <m:e>
                        <m:r>
                          <a:rPr lang="en-US" b="0" i="1" smtClean="0">
                            <a:solidFill>
                              <a:srgbClr val="222222"/>
                            </a:solidFill>
                            <a:effectLst/>
                            <a:latin typeface="Cambria Math" panose="02040503050406030204" pitchFamily="18" charset="0"/>
                          </a:rPr>
                          <m:t>𝑎</m:t>
                        </m:r>
                      </m:e>
                      <m:sub>
                        <m:r>
                          <a:rPr lang="en-US" b="0" i="1" smtClean="0">
                            <a:solidFill>
                              <a:srgbClr val="222222"/>
                            </a:solidFill>
                            <a:effectLst/>
                            <a:latin typeface="Cambria Math" panose="02040503050406030204" pitchFamily="18" charset="0"/>
                          </a:rPr>
                          <m:t>𝑖</m:t>
                        </m:r>
                      </m:sub>
                    </m:sSub>
                    <m:r>
                      <a:rPr lang="en-US" dirty="0">
                        <a:solidFill>
                          <a:srgbClr val="222222"/>
                        </a:solidFill>
                        <a:latin typeface="Cambria Math" panose="02040503050406030204" pitchFamily="18" charset="0"/>
                        <a:ea typeface="Cambria Math" panose="02040503050406030204" pitchFamily="18" charset="0"/>
                      </a:rPr>
                      <m:t>&gt;</m:t>
                    </m:r>
                    <m:r>
                      <a:rPr lang="en-US" b="0" i="0" dirty="0" smtClean="0">
                        <a:solidFill>
                          <a:srgbClr val="222222"/>
                        </a:solidFill>
                        <a:latin typeface="Cambria Math" panose="02040503050406030204" pitchFamily="18" charset="0"/>
                        <a:ea typeface="Cambria Math" panose="02040503050406030204" pitchFamily="18" charset="0"/>
                      </a:rPr>
                      <m:t>0 : </m:t>
                    </m:r>
                  </m:oMath>
                </a14:m>
                <a:r>
                  <a:rPr lang="fr-FR" dirty="0">
                    <a:solidFill>
                      <a:srgbClr val="222222"/>
                    </a:solidFill>
                    <a:effectLst/>
                    <a:latin typeface="Helvetica Neue"/>
                  </a:rPr>
                  <a:t>ce point est inclus dans l'équation de calcule de w, ce point est appelé un vecteur de support.</a:t>
                </a:r>
              </a:p>
              <a:p>
                <a:pPr algn="l" fontAlgn="base"/>
                <a:endParaRPr lang="fr-FR" dirty="0">
                  <a:solidFill>
                    <a:srgbClr val="222222"/>
                  </a:solidFill>
                  <a:latin typeface="Helvetica Neue"/>
                </a:endParaRPr>
              </a:p>
              <a:p>
                <a:pPr fontAlgn="base"/>
                <a:r>
                  <a:rPr lang="fr-FR" dirty="0">
                    <a:solidFill>
                      <a:srgbClr val="222222"/>
                    </a:solidFill>
                    <a:latin typeface="Helvetica Neue"/>
                  </a:rPr>
                  <a:t>Les multiplicateurs de Lagrange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oMath>
                </a14:m>
                <a:r>
                  <a:rPr lang="fr-FR" dirty="0">
                    <a:solidFill>
                      <a:srgbClr val="222222"/>
                    </a:solidFill>
                    <a:latin typeface="Helvetica Neue"/>
                  </a:rPr>
                  <a:t> sont initialisés aléatoirement, ensuite modifiés selon une méthode d’optimisation afin de maximiser la duale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𝑑</m:t>
                        </m:r>
                      </m:sub>
                    </m:sSub>
                  </m:oMath>
                </a14:m>
                <a:r>
                  <a:rPr lang="fr-FR" dirty="0">
                    <a:solidFill>
                      <a:srgbClr val="222222"/>
                    </a:solidFill>
                    <a:latin typeface="Helvetica Neue"/>
                  </a:rPr>
                  <a:t>    </a:t>
                </a:r>
                <a:endParaRPr lang="fr-FR" dirty="0">
                  <a:solidFill>
                    <a:srgbClr val="222222"/>
                  </a:solidFill>
                  <a:effectLst/>
                  <a:latin typeface="Helvetica Neue"/>
                </a:endParaRPr>
              </a:p>
              <a:p>
                <a:pPr marL="285750" indent="-285750" algn="l" fontAlgn="base">
                  <a:buFontTx/>
                  <a:buChar char="-"/>
                </a:pPr>
                <a:endParaRPr lang="en-US" dirty="0">
                  <a:solidFill>
                    <a:srgbClr val="222222"/>
                  </a:solidFill>
                  <a:effectLst/>
                  <a:latin typeface="Helvetica Neue"/>
                </a:endParaRPr>
              </a:p>
            </p:txBody>
          </p:sp>
        </mc:Choice>
        <mc:Fallback xmlns="">
          <p:sp>
            <p:nvSpPr>
              <p:cNvPr id="3" name="TextBox 2">
                <a:extLst>
                  <a:ext uri="{FF2B5EF4-FFF2-40B4-BE49-F238E27FC236}">
                    <a16:creationId xmlns:a16="http://schemas.microsoft.com/office/drawing/2014/main" id="{A585669B-DEB5-2961-FF4F-DEF6C17D84BC}"/>
                  </a:ext>
                </a:extLst>
              </p:cNvPr>
              <p:cNvSpPr txBox="1">
                <a:spLocks noRot="1" noChangeAspect="1" noMove="1" noResize="1" noEditPoints="1" noAdjustHandles="1" noChangeArrowheads="1" noChangeShapeType="1" noTextEdit="1"/>
              </p:cNvSpPr>
              <p:nvPr>
                <p:custDataLst>
                  <p:tags r:id="rId11"/>
                </p:custDataLst>
              </p:nvPr>
            </p:nvSpPr>
            <p:spPr>
              <a:xfrm>
                <a:off x="1290318" y="2119710"/>
                <a:ext cx="8968497" cy="2585323"/>
              </a:xfrm>
              <a:prstGeom prst="rect">
                <a:avLst/>
              </a:prstGeom>
              <a:blipFill>
                <a:blip r:embed="rId12"/>
                <a:stretch>
                  <a:fillRect l="-612" t="-14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224AC7C-57D6-91DA-28B6-7F536725E820}"/>
                  </a:ext>
                </a:extLst>
              </p:cNvPr>
              <p:cNvSpPr txBox="1"/>
              <p:nvPr>
                <p:custDataLst>
                  <p:tags r:id="rId5"/>
                </p:custDataLst>
              </p:nvPr>
            </p:nvSpPr>
            <p:spPr>
              <a:xfrm>
                <a:off x="1290318" y="5381929"/>
                <a:ext cx="9569748" cy="376000"/>
              </a:xfrm>
              <a:prstGeom prst="rect">
                <a:avLst/>
              </a:prstGeom>
              <a:noFill/>
            </p:spPr>
            <p:txBody>
              <a:bodyPr wrap="square">
                <a:spAutoFit/>
              </a:bodyPr>
              <a:lstStyle/>
              <a:p>
                <a14:m>
                  <m:oMath xmlns:m="http://schemas.openxmlformats.org/officeDocument/2006/math">
                    <m:d>
                      <m:dPr>
                        <m:begChr m:val="{"/>
                        <m:endChr m:val=""/>
                        <m:ctrlPr>
                          <a:rPr lang="fr-FR" i="1" dirty="0" smtClean="0">
                            <a:latin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𝐹</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 </m:t>
                        </m:r>
                      </m:e>
                    </m:d>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nary>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𝑇</m:t>
                        </m:r>
                      </m:sup>
                    </m:sSup>
                  </m:oMath>
                </a14:m>
                <a:r>
                  <a:rPr lang="fr-FR" dirty="0"/>
                  <a:t>+b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ea typeface="Cambria Math" panose="02040503050406030204" pitchFamily="18" charset="0"/>
                          </a:rPr>
                          <m:t>𝑇</m:t>
                        </m:r>
                      </m:sup>
                    </m:sSup>
                  </m:oMath>
                </a14:m>
                <a:r>
                  <a:rPr lang="fr-FR" dirty="0"/>
                  <a:t> le vecteur de l’instance à prédire).</a:t>
                </a:r>
              </a:p>
            </p:txBody>
          </p:sp>
        </mc:Choice>
        <mc:Fallback xmlns="">
          <p:sp>
            <p:nvSpPr>
              <p:cNvPr id="8" name="TextBox 7">
                <a:extLst>
                  <a:ext uri="{FF2B5EF4-FFF2-40B4-BE49-F238E27FC236}">
                    <a16:creationId xmlns:a16="http://schemas.microsoft.com/office/drawing/2014/main" id="{0224AC7C-57D6-91DA-28B6-7F536725E820}"/>
                  </a:ext>
                </a:extLst>
              </p:cNvPr>
              <p:cNvSpPr txBox="1">
                <a:spLocks noRot="1" noChangeAspect="1" noMove="1" noResize="1" noEditPoints="1" noAdjustHandles="1" noChangeArrowheads="1" noChangeShapeType="1" noTextEdit="1"/>
              </p:cNvSpPr>
              <p:nvPr/>
            </p:nvSpPr>
            <p:spPr>
              <a:xfrm>
                <a:off x="1290318" y="5381929"/>
                <a:ext cx="9569748" cy="376000"/>
              </a:xfrm>
              <a:prstGeom prst="rect">
                <a:avLst/>
              </a:prstGeom>
              <a:blipFill>
                <a:blip r:embed="rId13"/>
                <a:stretch>
                  <a:fillRect l="-3694" t="-120968" b="-187097"/>
                </a:stretch>
              </a:blipFill>
            </p:spPr>
            <p:txBody>
              <a:bodyPr/>
              <a:lstStyle/>
              <a:p>
                <a:r>
                  <a:rPr lang="fr-FR">
                    <a:noFill/>
                  </a:rPr>
                  <a:t> </a:t>
                </a:r>
              </a:p>
            </p:txBody>
          </p:sp>
        </mc:Fallback>
      </mc:AlternateContent>
      <p:sp>
        <p:nvSpPr>
          <p:cNvPr id="9" name="TextBox 8">
            <a:extLst>
              <a:ext uri="{FF2B5EF4-FFF2-40B4-BE49-F238E27FC236}">
                <a16:creationId xmlns:a16="http://schemas.microsoft.com/office/drawing/2014/main" id="{59E6D760-FE2D-9BB8-1DFB-5B5A34D9552C}"/>
              </a:ext>
            </a:extLst>
          </p:cNvPr>
          <p:cNvSpPr txBox="1"/>
          <p:nvPr>
            <p:custDataLst>
              <p:tags r:id="rId6"/>
            </p:custDataLst>
          </p:nvPr>
        </p:nvSpPr>
        <p:spPr>
          <a:xfrm>
            <a:off x="1290318" y="4847573"/>
            <a:ext cx="2930953" cy="369332"/>
          </a:xfrm>
          <a:prstGeom prst="rect">
            <a:avLst/>
          </a:prstGeom>
          <a:noFill/>
        </p:spPr>
        <p:txBody>
          <a:bodyPr wrap="square" rtlCol="0">
            <a:spAutoFit/>
          </a:bodyPr>
          <a:lstStyle/>
          <a:p>
            <a:r>
              <a:rPr lang="fr-FR" b="1" dirty="0"/>
              <a:t>La fonction de prédiction</a:t>
            </a:r>
          </a:p>
        </p:txBody>
      </p:sp>
      <p:sp>
        <p:nvSpPr>
          <p:cNvPr id="2" name="TextBox 1">
            <a:extLst>
              <a:ext uri="{FF2B5EF4-FFF2-40B4-BE49-F238E27FC236}">
                <a16:creationId xmlns:a16="http://schemas.microsoft.com/office/drawing/2014/main" id="{9AB39867-996D-6FA4-C4D1-E8C0308E3DCC}"/>
              </a:ext>
            </a:extLst>
          </p:cNvPr>
          <p:cNvSpPr txBox="1"/>
          <p:nvPr>
            <p:custDataLst>
              <p:tags r:id="rId7"/>
            </p:custDataLst>
          </p:nvPr>
        </p:nvSpPr>
        <p:spPr>
          <a:xfrm>
            <a:off x="1290319" y="1454273"/>
            <a:ext cx="7679510" cy="369332"/>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5.4.Comment construire l’hyperplan : les multiplicateurs de </a:t>
            </a:r>
            <a:r>
              <a:rPr lang="fr-FR" b="1" dirty="0" err="1">
                <a:effectLst>
                  <a:outerShdw blurRad="38100" dist="38100" dir="2700000" algn="tl">
                    <a:srgbClr val="000000">
                      <a:alpha val="43137"/>
                    </a:srgbClr>
                  </a:outerShdw>
                </a:effectLst>
              </a:rPr>
              <a:t>lagrange</a:t>
            </a:r>
            <a:r>
              <a:rPr lang="fr-FR" b="1" dirty="0">
                <a:effectLst>
                  <a:outerShdw blurRad="38100" dist="38100" dir="2700000" algn="tl">
                    <a:srgbClr val="000000">
                      <a:alpha val="43137"/>
                    </a:srgbClr>
                  </a:outerShdw>
                </a:effectLst>
              </a:rPr>
              <a:t> </a:t>
            </a:r>
          </a:p>
        </p:txBody>
      </p:sp>
      <p:sp>
        <p:nvSpPr>
          <p:cNvPr id="6" name="Footer Placeholder 5">
            <a:extLst>
              <a:ext uri="{FF2B5EF4-FFF2-40B4-BE49-F238E27FC236}">
                <a16:creationId xmlns:a16="http://schemas.microsoft.com/office/drawing/2014/main" id="{69448E4D-7EE2-EA22-BE06-CE22C6F0F3CE}"/>
              </a:ext>
            </a:extLst>
          </p:cNvPr>
          <p:cNvSpPr>
            <a:spLocks noGrp="1"/>
          </p:cNvSpPr>
          <p:nvPr>
            <p:ph type="ftr" sz="quarter" idx="11"/>
            <p:custDataLst>
              <p:tags r:id="rId8"/>
            </p:custDataLst>
          </p:nvPr>
        </p:nvSpPr>
        <p:spPr/>
        <p:txBody>
          <a:bodyPr/>
          <a:lstStyle/>
          <a:p>
            <a:r>
              <a:rPr lang="en-US"/>
              <a:t>DR n. DIF </a:t>
            </a:r>
            <a:endParaRPr lang="en-US" dirty="0"/>
          </a:p>
        </p:txBody>
      </p:sp>
    </p:spTree>
    <p:extLst>
      <p:ext uri="{BB962C8B-B14F-4D97-AF65-F5344CB8AC3E}">
        <p14:creationId xmlns:p14="http://schemas.microsoft.com/office/powerpoint/2010/main" val="3835993975"/>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53</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914245"/>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9AB39867-996D-6FA4-C4D1-E8C0308E3DCC}"/>
              </a:ext>
            </a:extLst>
          </p:cNvPr>
          <p:cNvSpPr txBox="1"/>
          <p:nvPr>
            <p:custDataLst>
              <p:tags r:id="rId4"/>
            </p:custDataLst>
          </p:nvPr>
        </p:nvSpPr>
        <p:spPr>
          <a:xfrm>
            <a:off x="1290319" y="1454273"/>
            <a:ext cx="7679510" cy="369332"/>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5.4.Comment construire l’hyperplan : les multiplicateurs de </a:t>
            </a:r>
            <a:r>
              <a:rPr lang="fr-FR" b="1" dirty="0" err="1">
                <a:effectLst>
                  <a:outerShdw blurRad="38100" dist="38100" dir="2700000" algn="tl">
                    <a:srgbClr val="000000">
                      <a:alpha val="43137"/>
                    </a:srgbClr>
                  </a:outerShdw>
                </a:effectLst>
              </a:rPr>
              <a:t>lagrange</a:t>
            </a:r>
            <a:r>
              <a:rPr lang="fr-FR" b="1" dirty="0">
                <a:effectLst>
                  <a:outerShdw blurRad="38100" dist="38100" dir="2700000" algn="tl">
                    <a:srgbClr val="000000">
                      <a:alpha val="43137"/>
                    </a:srgbClr>
                  </a:outerShdw>
                </a:effectLst>
              </a:rPr>
              <a:t> </a:t>
            </a:r>
          </a:p>
        </p:txBody>
      </p:sp>
      <p:sp>
        <p:nvSpPr>
          <p:cNvPr id="6" name="Footer Placeholder 5">
            <a:extLst>
              <a:ext uri="{FF2B5EF4-FFF2-40B4-BE49-F238E27FC236}">
                <a16:creationId xmlns:a16="http://schemas.microsoft.com/office/drawing/2014/main" id="{69448E4D-7EE2-EA22-BE06-CE22C6F0F3CE}"/>
              </a:ext>
            </a:extLst>
          </p:cNvPr>
          <p:cNvSpPr>
            <a:spLocks noGrp="1"/>
          </p:cNvSpPr>
          <p:nvPr>
            <p:ph type="ftr" sz="quarter" idx="11"/>
            <p:custDataLst>
              <p:tags r:id="rId5"/>
            </p:custDataLst>
          </p:nvPr>
        </p:nvSpPr>
        <p:spPr/>
        <p:txBody>
          <a:bodyPr/>
          <a:lstStyle/>
          <a:p>
            <a:r>
              <a:rPr lang="en-US"/>
              <a:t>DR n. DIF </a:t>
            </a: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8756DB3-4CB1-C62E-5F17-E6023929EAA4}"/>
                  </a:ext>
                </a:extLst>
              </p:cNvPr>
              <p:cNvSpPr txBox="1"/>
              <p:nvPr/>
            </p:nvSpPr>
            <p:spPr>
              <a:xfrm>
                <a:off x="1463040" y="2363632"/>
                <a:ext cx="7506789" cy="1947841"/>
              </a:xfrm>
              <a:prstGeom prst="rect">
                <a:avLst/>
              </a:prstGeom>
              <a:noFill/>
            </p:spPr>
            <p:txBody>
              <a:bodyPr wrap="square" rtlCol="0">
                <a:spAutoFit/>
              </a:bodyPr>
              <a:lstStyle/>
              <a:p>
                <a:r>
                  <a:rPr lang="fr-FR" dirty="0"/>
                  <a:t>Pour l’exemple précédent, nous avons trouvé </a:t>
                </a:r>
                <a14:m>
                  <m:oMath xmlns:m="http://schemas.openxmlformats.org/officeDocument/2006/math">
                    <m:sSup>
                      <m:sSupPr>
                        <m:ctrlPr>
                          <a:rPr lang="fr-FR"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oMath>
                </a14:m>
                <a:r>
                  <a:rPr lang="fr-FR" dirty="0"/>
                  <a:t>=(0,1) et </a:t>
                </a:r>
                <a14:m>
                  <m:oMath xmlns:m="http://schemas.openxmlformats.org/officeDocument/2006/math">
                    <m:sSup>
                      <m:sSupPr>
                        <m:ctrlPr>
                          <a:rPr lang="fr-FR"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oMath>
                </a14:m>
                <a:r>
                  <a:rPr lang="fr-FR" dirty="0"/>
                  <a:t> = -1 </a:t>
                </a:r>
              </a:p>
              <a:p>
                <a:r>
                  <a:rPr lang="fr-FR" dirty="0"/>
                  <a:t>Si l’on pose</a:t>
                </a:r>
                <a14:m>
                  <m:oMath xmlns:m="http://schemas.openxmlformats.org/officeDocument/2006/math">
                    <m:sSup>
                      <m:sSupPr>
                        <m:ctrlPr>
                          <a:rPr lang="fr-FR"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𝑤</m:t>
                        </m:r>
                      </m:e>
                      <m:sup>
                        <m:r>
                          <a:rPr lang="en-US" i="1">
                            <a:latin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sSup>
                              <m:sSupPr>
                                <m:ctrlPr>
                                  <a:rPr lang="fr-FR"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m:t>
                                </m:r>
                              </m:sup>
                            </m:sSup>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nary>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sub>
                    </m:sSub>
                  </m:oMath>
                </a14:m>
                <a:r>
                  <a:rPr lang="fr-FR" dirty="0"/>
                  <a:t>et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sSup>
                              <m:sSupPr>
                                <m:ctrlPr>
                                  <a:rPr lang="fr-FR"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nary>
                    <m:r>
                      <a:rPr lang="en-US" i="1">
                        <a:latin typeface="Cambria Math" panose="02040503050406030204" pitchFamily="18" charset="0"/>
                        <a:ea typeface="Cambria Math" panose="02040503050406030204" pitchFamily="18" charset="0"/>
                      </a:rPr>
                      <m:t>=0</m:t>
                    </m:r>
                  </m:oMath>
                </a14:m>
                <a:r>
                  <a:rPr lang="fr-FR" dirty="0"/>
                  <a:t>, on trouve </a:t>
                </a:r>
              </a:p>
              <a:p>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rPr>
                                <m:t>4</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1</m:t>
                                  </m:r>
                                </m:sub>
                              </m:sSub>
                              <m:r>
                                <a:rPr lang="en-US" b="0" i="1" smtClean="0">
                                  <a:latin typeface="Cambria Math" panose="02040503050406030204" pitchFamily="18" charset="0"/>
                                </a:rPr>
                                <m:t>=0</m:t>
                              </m:r>
                            </m:e>
                            <m:e>
                              <m:r>
                                <a:rPr lang="en-US" b="0" i="1" smtClean="0">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1</m:t>
                                  </m:r>
                                </m:sub>
                              </m:sSub>
                              <m:r>
                                <a:rPr lang="en-US" b="0" i="1" smtClean="0">
                                  <a:latin typeface="Cambria Math" panose="02040503050406030204" pitchFamily="18" charset="0"/>
                                </a:rPr>
                                <m:t>+2</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=1</m:t>
                              </m:r>
                            </m:e>
                          </m:eqArr>
                        </m:e>
                      </m:d>
                    </m:oMath>
                  </m:oMathPara>
                </a14:m>
                <a:endParaRPr lang="fr-FR" dirty="0"/>
              </a:p>
              <a:p>
                <a:r>
                  <a:rPr lang="fr-FR" dirty="0"/>
                  <a:t>On trouve </a:t>
                </a: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1</m:t>
                        </m:r>
                      </m:sub>
                    </m:sSub>
                  </m:oMath>
                </a14:m>
                <a:r>
                  <a:rPr lang="fr-FR" dirty="0"/>
                  <a:t> = 0,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2</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0"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3</m:t>
                        </m:r>
                      </m:sub>
                    </m:sSub>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endParaRPr lang="fr-FR" dirty="0"/>
              </a:p>
            </p:txBody>
          </p:sp>
        </mc:Choice>
        <mc:Fallback xmlns="">
          <p:sp>
            <p:nvSpPr>
              <p:cNvPr id="10" name="TextBox 9">
                <a:extLst>
                  <a:ext uri="{FF2B5EF4-FFF2-40B4-BE49-F238E27FC236}">
                    <a16:creationId xmlns:a16="http://schemas.microsoft.com/office/drawing/2014/main" id="{A8756DB3-4CB1-C62E-5F17-E6023929EAA4}"/>
                  </a:ext>
                </a:extLst>
              </p:cNvPr>
              <p:cNvSpPr txBox="1">
                <a:spLocks noRot="1" noChangeAspect="1" noMove="1" noResize="1" noEditPoints="1" noAdjustHandles="1" noChangeArrowheads="1" noChangeShapeType="1" noTextEdit="1"/>
              </p:cNvSpPr>
              <p:nvPr/>
            </p:nvSpPr>
            <p:spPr>
              <a:xfrm>
                <a:off x="1463040" y="2363632"/>
                <a:ext cx="7506789" cy="1947841"/>
              </a:xfrm>
              <a:prstGeom prst="rect">
                <a:avLst/>
              </a:prstGeom>
              <a:blipFill>
                <a:blip r:embed="rId9"/>
                <a:stretch>
                  <a:fillRect l="-650" t="-8464"/>
                </a:stretch>
              </a:blipFill>
            </p:spPr>
            <p:txBody>
              <a:bodyPr/>
              <a:lstStyle/>
              <a:p>
                <a:r>
                  <a:rPr lang="fr-FR">
                    <a:noFill/>
                  </a:rPr>
                  <a:t> </a:t>
                </a:r>
              </a:p>
            </p:txBody>
          </p:sp>
        </mc:Fallback>
      </mc:AlternateContent>
      <p:sp>
        <p:nvSpPr>
          <p:cNvPr id="11" name="TextBox 10">
            <a:extLst>
              <a:ext uri="{FF2B5EF4-FFF2-40B4-BE49-F238E27FC236}">
                <a16:creationId xmlns:a16="http://schemas.microsoft.com/office/drawing/2014/main" id="{34ECC9D0-72CE-0F51-B9B6-11CE2B216337}"/>
              </a:ext>
            </a:extLst>
          </p:cNvPr>
          <p:cNvSpPr txBox="1"/>
          <p:nvPr>
            <p:custDataLst>
              <p:tags r:id="rId6"/>
            </p:custDataLst>
          </p:nvPr>
        </p:nvSpPr>
        <p:spPr>
          <a:xfrm>
            <a:off x="8711367" y="2245407"/>
            <a:ext cx="2672220" cy="1477328"/>
          </a:xfrm>
          <a:prstGeom prst="rect">
            <a:avLst/>
          </a:prstGeom>
          <a:noFill/>
        </p:spPr>
        <p:txBody>
          <a:bodyPr wrap="square" rtlCol="0">
            <a:spAutoFit/>
          </a:bodyPr>
          <a:lstStyle/>
          <a:p>
            <a:r>
              <a:rPr lang="fr-FR" dirty="0"/>
              <a:t>Seulement les vecteurs de support sont inclus dans le calcule en suivant les conditions KTT.</a:t>
            </a:r>
          </a:p>
        </p:txBody>
      </p:sp>
    </p:spTree>
    <p:extLst>
      <p:ext uri="{BB962C8B-B14F-4D97-AF65-F5344CB8AC3E}">
        <p14:creationId xmlns:p14="http://schemas.microsoft.com/office/powerpoint/2010/main" val="3353252022"/>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54</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880076"/>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a:t>
            </a:r>
            <a:endParaRPr lang="fr-FR" sz="3200" b="1"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076DFD0-9AD9-8AE1-FE0D-D9BB0181C44F}"/>
              </a:ext>
            </a:extLst>
          </p:cNvPr>
          <p:cNvSpPr txBox="1"/>
          <p:nvPr>
            <p:custDataLst>
              <p:tags r:id="rId4"/>
            </p:custDataLst>
          </p:nvPr>
        </p:nvSpPr>
        <p:spPr>
          <a:xfrm>
            <a:off x="1290319" y="1454273"/>
            <a:ext cx="6588551" cy="369332"/>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5.5.Exemple</a:t>
            </a:r>
          </a:p>
        </p:txBody>
      </p:sp>
      <p:pic>
        <p:nvPicPr>
          <p:cNvPr id="9" name="Picture 8">
            <a:extLst>
              <a:ext uri="{FF2B5EF4-FFF2-40B4-BE49-F238E27FC236}">
                <a16:creationId xmlns:a16="http://schemas.microsoft.com/office/drawing/2014/main" id="{27EBCC2E-2422-0ACC-DC42-A23352F7080F}"/>
              </a:ext>
            </a:extLst>
          </p:cNvPr>
          <p:cNvPicPr>
            <a:picLocks noChangeAspect="1"/>
          </p:cNvPicPr>
          <p:nvPr>
            <p:custDataLst>
              <p:tags r:id="rId5"/>
            </p:custDataLst>
          </p:nvPr>
        </p:nvPicPr>
        <p:blipFill>
          <a:blip r:embed="rId15"/>
          <a:stretch>
            <a:fillRect/>
          </a:stretch>
        </p:blipFill>
        <p:spPr>
          <a:xfrm>
            <a:off x="914399" y="1947798"/>
            <a:ext cx="6406553" cy="3455929"/>
          </a:xfrm>
          <a:prstGeom prst="rect">
            <a:avLst/>
          </a:prstGeom>
        </p:spPr>
      </p:pic>
      <p:sp>
        <p:nvSpPr>
          <p:cNvPr id="10" name="TextBox 9">
            <a:extLst>
              <a:ext uri="{FF2B5EF4-FFF2-40B4-BE49-F238E27FC236}">
                <a16:creationId xmlns:a16="http://schemas.microsoft.com/office/drawing/2014/main" id="{FC2507B9-5060-FE08-9C6F-61D18131FA67}"/>
              </a:ext>
            </a:extLst>
          </p:cNvPr>
          <p:cNvSpPr txBox="1"/>
          <p:nvPr>
            <p:custDataLst>
              <p:tags r:id="rId6"/>
            </p:custDataLst>
          </p:nvPr>
        </p:nvSpPr>
        <p:spPr>
          <a:xfrm>
            <a:off x="1066800" y="5674290"/>
            <a:ext cx="5910197" cy="369332"/>
          </a:xfrm>
          <a:prstGeom prst="rect">
            <a:avLst/>
          </a:prstGeom>
          <a:noFill/>
        </p:spPr>
        <p:txBody>
          <a:bodyPr wrap="square" rtlCol="0">
            <a:spAutoFit/>
          </a:bodyPr>
          <a:lstStyle/>
          <a:p>
            <a:r>
              <a:rPr lang="fr-FR" dirty="0"/>
              <a:t>Source : </a:t>
            </a:r>
            <a:r>
              <a:rPr lang="fr-FR" dirty="0">
                <a:hlinkClick r:id="rId16"/>
              </a:rPr>
              <a:t>https://machinelearningmastery.com/</a:t>
            </a:r>
            <a:endParaRPr lang="fr-FR"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54D45B7-AC60-1D5F-BFCF-80E5060A65FC}"/>
                  </a:ext>
                </a:extLst>
              </p:cNvPr>
              <p:cNvSpPr txBox="1"/>
              <p:nvPr>
                <p:custDataLst>
                  <p:tags r:id="rId7"/>
                </p:custDataLst>
              </p:nvPr>
            </p:nvSpPr>
            <p:spPr>
              <a:xfrm>
                <a:off x="7320952" y="2340877"/>
                <a:ext cx="1509897"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nary>
                      <m:r>
                        <a:rPr lang="en-US" i="1">
                          <a:latin typeface="Cambria Math" panose="02040503050406030204" pitchFamily="18" charset="0"/>
                          <a:ea typeface="Cambria Math" panose="02040503050406030204" pitchFamily="18" charset="0"/>
                        </a:rPr>
                        <m:t>=0</m:t>
                      </m:r>
                    </m:oMath>
                  </m:oMathPara>
                </a14:m>
                <a:endParaRPr lang="fr-FR" dirty="0"/>
              </a:p>
            </p:txBody>
          </p:sp>
        </mc:Choice>
        <mc:Fallback xmlns="">
          <p:sp>
            <p:nvSpPr>
              <p:cNvPr id="13" name="TextBox 12">
                <a:extLst>
                  <a:ext uri="{FF2B5EF4-FFF2-40B4-BE49-F238E27FC236}">
                    <a16:creationId xmlns:a16="http://schemas.microsoft.com/office/drawing/2014/main" id="{354D45B7-AC60-1D5F-BFCF-80E5060A65FC}"/>
                  </a:ext>
                </a:extLst>
              </p:cNvPr>
              <p:cNvSpPr txBox="1">
                <a:spLocks noRot="1" noChangeAspect="1" noMove="1" noResize="1" noEditPoints="1" noAdjustHandles="1" noChangeArrowheads="1" noChangeShapeType="1" noTextEdit="1"/>
              </p:cNvSpPr>
              <p:nvPr/>
            </p:nvSpPr>
            <p:spPr>
              <a:xfrm>
                <a:off x="7320952" y="2340877"/>
                <a:ext cx="1509897" cy="848566"/>
              </a:xfrm>
              <a:prstGeom prst="rect">
                <a:avLst/>
              </a:prstGeom>
              <a:blipFill>
                <a:blip r:embed="rId17"/>
                <a:stretch>
                  <a:fillRect/>
                </a:stretch>
              </a:blipFill>
            </p:spPr>
            <p:txBody>
              <a:bodyPr/>
              <a:lstStyle/>
              <a:p>
                <a:r>
                  <a:rPr lang="fr-FR">
                    <a:noFill/>
                  </a:rPr>
                  <a:t> </a:t>
                </a:r>
              </a:p>
            </p:txBody>
          </p:sp>
        </mc:Fallback>
      </mc:AlternateContent>
      <p:sp>
        <p:nvSpPr>
          <p:cNvPr id="15" name="TextBox 14">
            <a:extLst>
              <a:ext uri="{FF2B5EF4-FFF2-40B4-BE49-F238E27FC236}">
                <a16:creationId xmlns:a16="http://schemas.microsoft.com/office/drawing/2014/main" id="{0C7549E7-5453-DD2F-A528-ECE465122807}"/>
              </a:ext>
            </a:extLst>
          </p:cNvPr>
          <p:cNvSpPr txBox="1"/>
          <p:nvPr>
            <p:custDataLst>
              <p:tags r:id="rId8"/>
            </p:custDataLst>
          </p:nvPr>
        </p:nvSpPr>
        <p:spPr>
          <a:xfrm>
            <a:off x="8711367" y="2245407"/>
            <a:ext cx="2672220" cy="1477328"/>
          </a:xfrm>
          <a:prstGeom prst="rect">
            <a:avLst/>
          </a:prstGeom>
          <a:noFill/>
        </p:spPr>
        <p:txBody>
          <a:bodyPr wrap="square" rtlCol="0">
            <a:spAutoFit/>
          </a:bodyPr>
          <a:lstStyle/>
          <a:p>
            <a:r>
              <a:rPr lang="fr-FR" dirty="0"/>
              <a:t>Seulement les vecteurs de support sont inclus dans le calcule en suivant les conditions KTT.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F2D584-CF77-359A-DDD7-C028B867447C}"/>
                  </a:ext>
                </a:extLst>
              </p:cNvPr>
              <p:cNvSpPr txBox="1"/>
              <p:nvPr>
                <p:custDataLst>
                  <p:tags r:id="rId9"/>
                </p:custDataLst>
              </p:nvPr>
            </p:nvSpPr>
            <p:spPr>
              <a:xfrm>
                <a:off x="7491353" y="3768627"/>
                <a:ext cx="6093912" cy="50687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𝑤</m:t>
                    </m:r>
                    <m:r>
                      <a:rPr lang="en-US"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fr-FR" i="1" dirty="0">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nary>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2</m:t>
                            </m:r>
                          </m:den>
                        </m:f>
                      </m:e>
                    </m:d>
                  </m:oMath>
                </a14:m>
                <a:r>
                  <a:rPr lang="fr-FR" dirty="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oMath>
                </a14:m>
                <a:r>
                  <a:rPr lang="fr-FR"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3</m:t>
                        </m:r>
                      </m:den>
                    </m:f>
                  </m:oMath>
                </a14:m>
                <a:r>
                  <a:rPr lang="fr-FR" dirty="0"/>
                  <a:t> </a:t>
                </a:r>
              </a:p>
            </p:txBody>
          </p:sp>
        </mc:Choice>
        <mc:Fallback xmlns="">
          <p:sp>
            <p:nvSpPr>
              <p:cNvPr id="17" name="TextBox 16">
                <a:extLst>
                  <a:ext uri="{FF2B5EF4-FFF2-40B4-BE49-F238E27FC236}">
                    <a16:creationId xmlns:a16="http://schemas.microsoft.com/office/drawing/2014/main" id="{3AF2D584-CF77-359A-DDD7-C028B867447C}"/>
                  </a:ext>
                </a:extLst>
              </p:cNvPr>
              <p:cNvSpPr txBox="1">
                <a:spLocks noRot="1" noChangeAspect="1" noMove="1" noResize="1" noEditPoints="1" noAdjustHandles="1" noChangeArrowheads="1" noChangeShapeType="1" noTextEdit="1"/>
              </p:cNvSpPr>
              <p:nvPr/>
            </p:nvSpPr>
            <p:spPr>
              <a:xfrm>
                <a:off x="7491353" y="3768627"/>
                <a:ext cx="6093912" cy="506870"/>
              </a:xfrm>
              <a:prstGeom prst="rect">
                <a:avLst/>
              </a:prstGeom>
              <a:blipFill>
                <a:blip r:embed="rId18"/>
                <a:stretch>
                  <a:fillRect t="-73494" b="-1228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649F6AA-36CF-35E8-0134-DD36E0C36BDB}"/>
                  </a:ext>
                </a:extLst>
              </p:cNvPr>
              <p:cNvSpPr txBox="1"/>
              <p:nvPr>
                <p:custDataLst>
                  <p:tags r:id="rId10"/>
                </p:custDataLst>
              </p:nvPr>
            </p:nvSpPr>
            <p:spPr>
              <a:xfrm>
                <a:off x="7784579" y="4590771"/>
                <a:ext cx="4183694" cy="877163"/>
              </a:xfrm>
              <a:prstGeom prst="rect">
                <a:avLst/>
              </a:prstGeom>
              <a:noFill/>
            </p:spPr>
            <p:txBody>
              <a:bodyPr wrap="square" rtlCol="0">
                <a:spAutoFit/>
              </a:bodyPr>
              <a:lstStyle/>
              <a:p>
                <a:r>
                  <a:rPr lang="en-US" b="0" dirty="0"/>
                  <a:t>de</a:t>
                </a:r>
                <a14:m>
                  <m:oMath xmlns:m="http://schemas.openxmlformats.org/officeDocument/2006/math">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oMath>
                </a14:m>
                <a:r>
                  <a:rPr lang="fr-FR"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m:t>
                        </m:r>
                      </m:den>
                    </m:f>
                  </m:oMath>
                </a14:m>
                <a:endParaRPr lang="fr-FR" dirty="0"/>
              </a:p>
              <a:p>
                <a:r>
                  <a:rPr lang="en-US" b="0" dirty="0"/>
                  <a:t>de</a:t>
                </a:r>
                <a14:m>
                  <m:oMath xmlns:m="http://schemas.openxmlformats.org/officeDocument/2006/math">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2,1</m:t>
                        </m:r>
                      </m:e>
                    </m:d>
                    <m:r>
                      <a:rPr lang="en-US" b="0" i="1" smtClean="0">
                        <a:latin typeface="Cambria Math" panose="02040503050406030204" pitchFamily="18" charset="0"/>
                      </a:rPr>
                      <m:t>: 3+</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oMath>
                </a14:m>
                <a:r>
                  <a:rPr lang="fr-FR"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3</m:t>
                        </m:r>
                      </m:den>
                    </m:f>
                  </m:oMath>
                </a14:m>
                <a:endParaRPr lang="fr-FR" dirty="0"/>
              </a:p>
            </p:txBody>
          </p:sp>
        </mc:Choice>
        <mc:Fallback xmlns="">
          <p:sp>
            <p:nvSpPr>
              <p:cNvPr id="18" name="TextBox 17">
                <a:extLst>
                  <a:ext uri="{FF2B5EF4-FFF2-40B4-BE49-F238E27FC236}">
                    <a16:creationId xmlns:a16="http://schemas.microsoft.com/office/drawing/2014/main" id="{9649F6AA-36CF-35E8-0134-DD36E0C36BDB}"/>
                  </a:ext>
                </a:extLst>
              </p:cNvPr>
              <p:cNvSpPr txBox="1">
                <a:spLocks noRot="1" noChangeAspect="1" noMove="1" noResize="1" noEditPoints="1" noAdjustHandles="1" noChangeArrowheads="1" noChangeShapeType="1" noTextEdit="1"/>
              </p:cNvSpPr>
              <p:nvPr/>
            </p:nvSpPr>
            <p:spPr>
              <a:xfrm>
                <a:off x="7784579" y="4590771"/>
                <a:ext cx="4183694" cy="877163"/>
              </a:xfrm>
              <a:prstGeom prst="rect">
                <a:avLst/>
              </a:prstGeom>
              <a:blipFill>
                <a:blip r:embed="rId19"/>
                <a:stretch>
                  <a:fillRect l="-1312" b="-347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E51D175-12F3-8406-3C34-C35372D3AED8}"/>
                  </a:ext>
                </a:extLst>
              </p:cNvPr>
              <p:cNvSpPr txBox="1"/>
              <p:nvPr>
                <p:custDataLst>
                  <p:tags r:id="rId11"/>
                </p:custDataLst>
              </p:nvPr>
            </p:nvSpPr>
            <p:spPr>
              <a:xfrm>
                <a:off x="7130244" y="5561556"/>
                <a:ext cx="4838029" cy="646331"/>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 </m:t>
                    </m:r>
                  </m:oMath>
                </a14:m>
                <a:r>
                  <a:rPr lang="fr-FR" dirty="0"/>
                  <a:t>a été calculé en prenant la moyenne des trois vecteurs de support.</a:t>
                </a:r>
              </a:p>
            </p:txBody>
          </p:sp>
        </mc:Choice>
        <mc:Fallback xmlns="">
          <p:sp>
            <p:nvSpPr>
              <p:cNvPr id="21" name="TextBox 20">
                <a:extLst>
                  <a:ext uri="{FF2B5EF4-FFF2-40B4-BE49-F238E27FC236}">
                    <a16:creationId xmlns:a16="http://schemas.microsoft.com/office/drawing/2014/main" id="{2E51D175-12F3-8406-3C34-C35372D3AED8}"/>
                  </a:ext>
                </a:extLst>
              </p:cNvPr>
              <p:cNvSpPr txBox="1">
                <a:spLocks noRot="1" noChangeAspect="1" noMove="1" noResize="1" noEditPoints="1" noAdjustHandles="1" noChangeArrowheads="1" noChangeShapeType="1" noTextEdit="1"/>
              </p:cNvSpPr>
              <p:nvPr/>
            </p:nvSpPr>
            <p:spPr>
              <a:xfrm>
                <a:off x="7130244" y="5561556"/>
                <a:ext cx="4838029" cy="646331"/>
              </a:xfrm>
              <a:prstGeom prst="rect">
                <a:avLst/>
              </a:prstGeom>
              <a:blipFill>
                <a:blip r:embed="rId20"/>
                <a:stretch>
                  <a:fillRect l="-1135" t="-4717" b="-14151"/>
                </a:stretch>
              </a:blipFill>
            </p:spPr>
            <p:txBody>
              <a:bodyPr/>
              <a:lstStyle/>
              <a:p>
                <a:r>
                  <a:rPr lang="fr-FR">
                    <a:noFill/>
                  </a:rPr>
                  <a:t> </a:t>
                </a:r>
              </a:p>
            </p:txBody>
          </p:sp>
        </mc:Fallback>
      </mc:AlternateContent>
      <p:sp>
        <p:nvSpPr>
          <p:cNvPr id="2" name="Footer Placeholder 1">
            <a:extLst>
              <a:ext uri="{FF2B5EF4-FFF2-40B4-BE49-F238E27FC236}">
                <a16:creationId xmlns:a16="http://schemas.microsoft.com/office/drawing/2014/main" id="{84B68A0D-5453-08AF-F9FB-0C49A67D8995}"/>
              </a:ext>
            </a:extLst>
          </p:cNvPr>
          <p:cNvSpPr>
            <a:spLocks noGrp="1"/>
          </p:cNvSpPr>
          <p:nvPr>
            <p:ph type="ftr" sz="quarter" idx="11"/>
            <p:custDataLst>
              <p:tags r:id="rId12"/>
            </p:custDataLst>
          </p:nvPr>
        </p:nvSpPr>
        <p:spPr/>
        <p:txBody>
          <a:bodyPr/>
          <a:lstStyle/>
          <a:p>
            <a:r>
              <a:rPr lang="en-US"/>
              <a:t>DR n. DIF </a:t>
            </a:r>
            <a:endParaRPr lang="en-US" dirty="0"/>
          </a:p>
        </p:txBody>
      </p:sp>
    </p:spTree>
    <p:extLst>
      <p:ext uri="{BB962C8B-B14F-4D97-AF65-F5344CB8AC3E}">
        <p14:creationId xmlns:p14="http://schemas.microsoft.com/office/powerpoint/2010/main" val="2826523520"/>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55</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104378" y="83869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a:t>
            </a:r>
          </a:p>
          <a:p>
            <a:endParaRPr lang="fr-FR" sz="3200"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7933054E-CBB6-3EB5-D16D-FBB49B56F963}"/>
              </a:ext>
            </a:extLst>
          </p:cNvPr>
          <p:cNvSpPr txBox="1"/>
          <p:nvPr>
            <p:custDataLst>
              <p:tags r:id="rId4"/>
            </p:custDataLst>
          </p:nvPr>
        </p:nvSpPr>
        <p:spPr>
          <a:xfrm>
            <a:off x="1104378" y="2042256"/>
            <a:ext cx="5305048" cy="3139321"/>
          </a:xfrm>
          <a:prstGeom prst="rect">
            <a:avLst/>
          </a:prstGeom>
          <a:noFill/>
        </p:spPr>
        <p:txBody>
          <a:bodyPr wrap="square">
            <a:spAutoFit/>
          </a:bodyPr>
          <a:lstStyle/>
          <a:p>
            <a:r>
              <a:rPr lang="fr-FR" b="0" i="0" dirty="0">
                <a:solidFill>
                  <a:srgbClr val="333333"/>
                </a:solidFill>
                <a:effectLst/>
                <a:latin typeface="Franklin Gothic Book (Body)"/>
              </a:rPr>
              <a:t>Dans la plupart des problèmes réels, il n’y a pas de séparation linéaire possible entre les données, le classificateur de marge maximale ne peut pas être utilisé, car il fonctionne seulement si les classes de données d’apprentissage sont linéairement séparables.</a:t>
            </a:r>
          </a:p>
          <a:p>
            <a:r>
              <a:rPr lang="fr-FR" dirty="0">
                <a:solidFill>
                  <a:srgbClr val="333333"/>
                </a:solidFill>
                <a:latin typeface="Franklin Gothic Book (Body)"/>
              </a:rPr>
              <a:t>Pour les problèmes non linéairement séparables, l’idée est de trouver </a:t>
            </a:r>
            <a:r>
              <a:rPr lang="fr-FR" b="0" i="0" dirty="0">
                <a:solidFill>
                  <a:srgbClr val="333333"/>
                </a:solidFill>
                <a:effectLst/>
                <a:latin typeface="Franklin Gothic Book (Body)"/>
              </a:rPr>
              <a:t>une transformation </a:t>
            </a:r>
            <a:r>
              <a:rPr lang="fr-FR" dirty="0">
                <a:solidFill>
                  <a:srgbClr val="333333"/>
                </a:solidFill>
                <a:latin typeface="Franklin Gothic Book (Body)"/>
              </a:rPr>
              <a:t>dans</a:t>
            </a:r>
            <a:r>
              <a:rPr lang="fr-FR" b="0" i="0" dirty="0">
                <a:solidFill>
                  <a:srgbClr val="333333"/>
                </a:solidFill>
                <a:effectLst/>
                <a:latin typeface="Franklin Gothic Book (Body)"/>
              </a:rPr>
              <a:t> l’espace de données pour rendre les données linéairement séparables. </a:t>
            </a:r>
            <a:r>
              <a:rPr lang="fr-FR" dirty="0">
                <a:solidFill>
                  <a:srgbClr val="333333"/>
                </a:solidFill>
                <a:latin typeface="Franklin Gothic Book (Body)"/>
              </a:rPr>
              <a:t> </a:t>
            </a:r>
            <a:r>
              <a:rPr lang="fr-FR" b="0" i="0" dirty="0">
                <a:solidFill>
                  <a:srgbClr val="333333"/>
                </a:solidFill>
                <a:effectLst/>
                <a:latin typeface="Franklin Gothic Book (Body)"/>
              </a:rPr>
              <a:t>Cette méthode est appelée </a:t>
            </a:r>
            <a:r>
              <a:rPr lang="fr-FR" b="1" i="0" dirty="0">
                <a:solidFill>
                  <a:srgbClr val="333333"/>
                </a:solidFill>
                <a:effectLst/>
                <a:latin typeface="Franklin Gothic Book (Body)"/>
              </a:rPr>
              <a:t>kernel trick </a:t>
            </a:r>
            <a:r>
              <a:rPr lang="en-US" b="0" i="0" dirty="0">
                <a:solidFill>
                  <a:srgbClr val="333333"/>
                </a:solidFill>
                <a:effectLst/>
                <a:latin typeface="Franklin Gothic Book (Body)"/>
              </a:rPr>
              <a:t> (</a:t>
            </a:r>
            <a:r>
              <a:rPr lang="en-US" b="0" i="0" dirty="0" err="1">
                <a:solidFill>
                  <a:srgbClr val="333333"/>
                </a:solidFill>
                <a:effectLst/>
                <a:latin typeface="Franklin Gothic Book (Body)"/>
              </a:rPr>
              <a:t>astuce</a:t>
            </a:r>
            <a:r>
              <a:rPr lang="en-US" b="0" i="0" dirty="0">
                <a:solidFill>
                  <a:srgbClr val="333333"/>
                </a:solidFill>
                <a:effectLst/>
                <a:latin typeface="Franklin Gothic Book (Body)"/>
              </a:rPr>
              <a:t> du noyau).</a:t>
            </a:r>
            <a:endParaRPr lang="fr-FR" dirty="0">
              <a:latin typeface="Franklin Gothic Book (Body)"/>
            </a:endParaRPr>
          </a:p>
        </p:txBody>
      </p:sp>
      <p:pic>
        <p:nvPicPr>
          <p:cNvPr id="6" name="Picture 5">
            <a:extLst>
              <a:ext uri="{FF2B5EF4-FFF2-40B4-BE49-F238E27FC236}">
                <a16:creationId xmlns:a16="http://schemas.microsoft.com/office/drawing/2014/main" id="{911D41DD-D5EC-13BF-1E0E-156A1C50E685}"/>
              </a:ext>
            </a:extLst>
          </p:cNvPr>
          <p:cNvPicPr>
            <a:picLocks noChangeAspect="1"/>
          </p:cNvPicPr>
          <p:nvPr>
            <p:custDataLst>
              <p:tags r:id="rId5"/>
            </p:custDataLst>
          </p:nvPr>
        </p:nvPicPr>
        <p:blipFill>
          <a:blip r:embed="rId11"/>
          <a:stretch>
            <a:fillRect/>
          </a:stretch>
        </p:blipFill>
        <p:spPr>
          <a:xfrm>
            <a:off x="6191250" y="2231546"/>
            <a:ext cx="6000750" cy="3257550"/>
          </a:xfrm>
          <a:prstGeom prst="rect">
            <a:avLst/>
          </a:prstGeom>
        </p:spPr>
      </p:pic>
      <p:sp>
        <p:nvSpPr>
          <p:cNvPr id="8" name="TextBox 7">
            <a:extLst>
              <a:ext uri="{FF2B5EF4-FFF2-40B4-BE49-F238E27FC236}">
                <a16:creationId xmlns:a16="http://schemas.microsoft.com/office/drawing/2014/main" id="{FA697E47-89B5-CBB5-B46D-FEE6CB5C89AD}"/>
              </a:ext>
            </a:extLst>
          </p:cNvPr>
          <p:cNvSpPr txBox="1"/>
          <p:nvPr>
            <p:custDataLst>
              <p:tags r:id="rId6"/>
            </p:custDataLst>
          </p:nvPr>
        </p:nvSpPr>
        <p:spPr>
          <a:xfrm>
            <a:off x="6294407" y="5678386"/>
            <a:ext cx="4600755" cy="276999"/>
          </a:xfrm>
          <a:prstGeom prst="rect">
            <a:avLst/>
          </a:prstGeom>
          <a:noFill/>
        </p:spPr>
        <p:txBody>
          <a:bodyPr wrap="square" rtlCol="0">
            <a:spAutoFit/>
          </a:bodyPr>
          <a:lstStyle/>
          <a:p>
            <a:r>
              <a:rPr lang="fr-FR" sz="1200" dirty="0"/>
              <a:t>A partir de : </a:t>
            </a:r>
            <a:r>
              <a:rPr lang="fr-FR" sz="1200" dirty="0">
                <a:hlinkClick r:id="rId12"/>
              </a:rPr>
              <a:t>https://analyticsindiamag.com/</a:t>
            </a:r>
            <a:endParaRPr lang="fr-FR" sz="1200" dirty="0"/>
          </a:p>
        </p:txBody>
      </p:sp>
      <p:sp>
        <p:nvSpPr>
          <p:cNvPr id="2" name="TextBox 1">
            <a:extLst>
              <a:ext uri="{FF2B5EF4-FFF2-40B4-BE49-F238E27FC236}">
                <a16:creationId xmlns:a16="http://schemas.microsoft.com/office/drawing/2014/main" id="{39910025-9870-0CAF-66A8-7DABAAF9CDFB}"/>
              </a:ext>
            </a:extLst>
          </p:cNvPr>
          <p:cNvSpPr txBox="1"/>
          <p:nvPr>
            <p:custDataLst>
              <p:tags r:id="rId7"/>
            </p:custDataLst>
          </p:nvPr>
        </p:nvSpPr>
        <p:spPr>
          <a:xfrm>
            <a:off x="1290319" y="1454273"/>
            <a:ext cx="7679510" cy="369332"/>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5.6. Problème non linéaire </a:t>
            </a:r>
          </a:p>
        </p:txBody>
      </p:sp>
      <p:sp>
        <p:nvSpPr>
          <p:cNvPr id="9" name="Footer Placeholder 8">
            <a:extLst>
              <a:ext uri="{FF2B5EF4-FFF2-40B4-BE49-F238E27FC236}">
                <a16:creationId xmlns:a16="http://schemas.microsoft.com/office/drawing/2014/main" id="{301E430E-8475-411E-EBEF-08088CD4CC0A}"/>
              </a:ext>
            </a:extLst>
          </p:cNvPr>
          <p:cNvSpPr>
            <a:spLocks noGrp="1"/>
          </p:cNvSpPr>
          <p:nvPr>
            <p:ph type="ftr" sz="quarter" idx="11"/>
            <p:custDataLst>
              <p:tags r:id="rId8"/>
            </p:custDataLst>
          </p:nvPr>
        </p:nvSpPr>
        <p:spPr/>
        <p:txBody>
          <a:bodyPr/>
          <a:lstStyle/>
          <a:p>
            <a:r>
              <a:rPr lang="en-US"/>
              <a:t>DR n. DIF </a:t>
            </a:r>
            <a:endParaRPr lang="en-US" dirty="0"/>
          </a:p>
        </p:txBody>
      </p:sp>
    </p:spTree>
    <p:extLst>
      <p:ext uri="{BB962C8B-B14F-4D97-AF65-F5344CB8AC3E}">
        <p14:creationId xmlns:p14="http://schemas.microsoft.com/office/powerpoint/2010/main" val="2089778238"/>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56</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104378" y="835363"/>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5.Machine à vecteur de support</a:t>
            </a:r>
            <a:endParaRPr lang="fr-FR" sz="3200" dirty="0">
              <a:latin typeface="Bookman Old Style (Headings)"/>
            </a:endParaRPr>
          </a:p>
        </p:txBody>
      </p:sp>
      <p:cxnSp>
        <p:nvCxnSpPr>
          <p:cNvPr id="7" name="Straight Connector 6">
            <a:extLst>
              <a:ext uri="{FF2B5EF4-FFF2-40B4-BE49-F238E27FC236}">
                <a16:creationId xmlns:a16="http://schemas.microsoft.com/office/drawing/2014/main" id="{0E624106-CC27-642B-61C8-A235A727CD72}"/>
              </a:ext>
            </a:extLst>
          </p:cNvPr>
          <p:cNvCxnSpPr>
            <a:cxnSpLocks/>
          </p:cNvCxnSpPr>
          <p:nvPr>
            <p:custDataLst>
              <p:tags r:id="rId3"/>
            </p:custDataLst>
          </p:nvPr>
        </p:nvCxnSpPr>
        <p:spPr>
          <a:xfrm>
            <a:off x="587470" y="7600580"/>
            <a:ext cx="6542774"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5E7EEC0-DD91-03DA-407A-11C663518866}"/>
              </a:ext>
            </a:extLst>
          </p:cNvPr>
          <p:cNvSpPr txBox="1"/>
          <p:nvPr>
            <p:custDataLst>
              <p:tags r:id="rId4"/>
            </p:custDataLst>
          </p:nvPr>
        </p:nvSpPr>
        <p:spPr>
          <a:xfrm>
            <a:off x="1218156" y="2284750"/>
            <a:ext cx="4382544" cy="2585323"/>
          </a:xfrm>
          <a:prstGeom prst="rect">
            <a:avLst/>
          </a:prstGeom>
          <a:noFill/>
        </p:spPr>
        <p:txBody>
          <a:bodyPr wrap="square">
            <a:spAutoFit/>
          </a:bodyPr>
          <a:lstStyle/>
          <a:p>
            <a:pPr algn="l"/>
            <a:r>
              <a:rPr lang="fr-FR" b="1" i="0" dirty="0">
                <a:solidFill>
                  <a:srgbClr val="181818"/>
                </a:solidFill>
                <a:effectLst/>
                <a:latin typeface="Montserrat" panose="00000500000000000000" pitchFamily="2" charset="0"/>
              </a:rPr>
              <a:t>Avantages</a:t>
            </a:r>
            <a:r>
              <a:rPr lang="en-US" b="1" i="0" dirty="0">
                <a:solidFill>
                  <a:srgbClr val="181818"/>
                </a:solidFill>
                <a:effectLst/>
                <a:latin typeface="Montserrat" panose="00000500000000000000" pitchFamily="2" charset="0"/>
              </a:rPr>
              <a:t> </a:t>
            </a:r>
          </a:p>
          <a:p>
            <a:pPr marL="285750" indent="-285750" algn="l">
              <a:buFontTx/>
              <a:buChar char="-"/>
            </a:pPr>
            <a:r>
              <a:rPr lang="fr-FR" dirty="0">
                <a:solidFill>
                  <a:srgbClr val="181818"/>
                </a:solidFill>
                <a:latin typeface="Montserrat" panose="00000500000000000000" pitchFamily="2" charset="0"/>
              </a:rPr>
              <a:t>Adéquat pour les </a:t>
            </a:r>
            <a:r>
              <a:rPr lang="fr-FR" dirty="0" err="1">
                <a:solidFill>
                  <a:srgbClr val="181818"/>
                </a:solidFill>
                <a:latin typeface="Montserrat" panose="00000500000000000000" pitchFamily="2" charset="0"/>
              </a:rPr>
              <a:t>datasets</a:t>
            </a:r>
            <a:r>
              <a:rPr lang="fr-FR" dirty="0">
                <a:solidFill>
                  <a:srgbClr val="181818"/>
                </a:solidFill>
                <a:latin typeface="Montserrat" panose="00000500000000000000" pitchFamily="2" charset="0"/>
              </a:rPr>
              <a:t> caractérisées par un volume limité de données.</a:t>
            </a:r>
          </a:p>
          <a:p>
            <a:pPr marL="285750" indent="-285750" algn="l">
              <a:buFontTx/>
              <a:buChar char="-"/>
            </a:pPr>
            <a:r>
              <a:rPr lang="fr-FR" dirty="0">
                <a:solidFill>
                  <a:srgbClr val="181818"/>
                </a:solidFill>
                <a:latin typeface="Montserrat" panose="00000500000000000000" pitchFamily="2" charset="0"/>
              </a:rPr>
              <a:t>Peut être utilisé pour les problèmes linéairement séparable et non linéairement séparable.</a:t>
            </a:r>
          </a:p>
          <a:p>
            <a:pPr algn="l"/>
            <a:endParaRPr lang="en-US" b="1" i="0" dirty="0">
              <a:solidFill>
                <a:srgbClr val="181818"/>
              </a:solidFill>
              <a:effectLst/>
              <a:latin typeface="Montserrat" panose="00000500000000000000" pitchFamily="2" charset="0"/>
            </a:endParaRPr>
          </a:p>
        </p:txBody>
      </p:sp>
      <p:sp>
        <p:nvSpPr>
          <p:cNvPr id="6" name="TextBox 5">
            <a:extLst>
              <a:ext uri="{FF2B5EF4-FFF2-40B4-BE49-F238E27FC236}">
                <a16:creationId xmlns:a16="http://schemas.microsoft.com/office/drawing/2014/main" id="{EF51C357-75F5-7A2F-C68A-BD1A4D61658E}"/>
              </a:ext>
            </a:extLst>
          </p:cNvPr>
          <p:cNvSpPr txBox="1"/>
          <p:nvPr>
            <p:custDataLst>
              <p:tags r:id="rId5"/>
            </p:custDataLst>
          </p:nvPr>
        </p:nvSpPr>
        <p:spPr>
          <a:xfrm>
            <a:off x="6362700" y="2284750"/>
            <a:ext cx="4382544" cy="1754326"/>
          </a:xfrm>
          <a:prstGeom prst="rect">
            <a:avLst/>
          </a:prstGeom>
          <a:noFill/>
        </p:spPr>
        <p:txBody>
          <a:bodyPr wrap="square">
            <a:spAutoFit/>
          </a:bodyPr>
          <a:lstStyle/>
          <a:p>
            <a:pPr algn="l"/>
            <a:r>
              <a:rPr lang="fr-FR" b="1" i="0" dirty="0">
                <a:solidFill>
                  <a:srgbClr val="181818"/>
                </a:solidFill>
                <a:effectLst/>
                <a:latin typeface="Montserrat" panose="00000500000000000000" pitchFamily="2" charset="0"/>
              </a:rPr>
              <a:t>Inconvénients</a:t>
            </a:r>
          </a:p>
          <a:p>
            <a:pPr algn="l"/>
            <a:r>
              <a:rPr lang="fr-FR" dirty="0">
                <a:solidFill>
                  <a:srgbClr val="181818"/>
                </a:solidFill>
                <a:latin typeface="Montserrat" panose="00000500000000000000" pitchFamily="2" charset="0"/>
              </a:rPr>
              <a:t>- N’avantage pas les </a:t>
            </a:r>
            <a:r>
              <a:rPr lang="fr-FR" dirty="0" err="1">
                <a:solidFill>
                  <a:srgbClr val="181818"/>
                </a:solidFill>
                <a:latin typeface="Montserrat" panose="00000500000000000000" pitchFamily="2" charset="0"/>
              </a:rPr>
              <a:t>datasets</a:t>
            </a:r>
            <a:r>
              <a:rPr lang="fr-FR" dirty="0">
                <a:solidFill>
                  <a:srgbClr val="181818"/>
                </a:solidFill>
                <a:latin typeface="Montserrat" panose="00000500000000000000" pitchFamily="2" charset="0"/>
              </a:rPr>
              <a:t> à un grand volume de données.</a:t>
            </a:r>
          </a:p>
          <a:p>
            <a:pPr marL="285750" indent="-285750" algn="l">
              <a:buFontTx/>
              <a:buChar char="-"/>
            </a:pPr>
            <a:r>
              <a:rPr lang="fr-FR" i="0" dirty="0">
                <a:solidFill>
                  <a:srgbClr val="181818"/>
                </a:solidFill>
                <a:effectLst/>
                <a:latin typeface="Montserrat" panose="00000500000000000000" pitchFamily="2" charset="0"/>
              </a:rPr>
              <a:t>Le choix du noyau peut avoir une </a:t>
            </a:r>
            <a:r>
              <a:rPr lang="fr-FR" dirty="0">
                <a:solidFill>
                  <a:srgbClr val="181818"/>
                </a:solidFill>
                <a:latin typeface="Montserrat" panose="00000500000000000000" pitchFamily="2" charset="0"/>
              </a:rPr>
              <a:t>c</a:t>
            </a:r>
            <a:r>
              <a:rPr lang="fr-FR" i="0" dirty="0">
                <a:solidFill>
                  <a:srgbClr val="181818"/>
                </a:solidFill>
                <a:effectLst/>
                <a:latin typeface="Montserrat" panose="00000500000000000000" pitchFamily="2" charset="0"/>
              </a:rPr>
              <a:t>omplexité de calcul très élevée.  </a:t>
            </a:r>
          </a:p>
          <a:p>
            <a:pPr algn="l"/>
            <a:r>
              <a:rPr lang="fr-FR" i="0" dirty="0">
                <a:solidFill>
                  <a:srgbClr val="181818"/>
                </a:solidFill>
                <a:effectLst/>
                <a:latin typeface="Montserrat" panose="00000500000000000000" pitchFamily="2" charset="0"/>
              </a:rPr>
              <a:t> </a:t>
            </a:r>
            <a:endParaRPr lang="en-US" b="0" i="0" u="none" strike="noStrike" dirty="0">
              <a:solidFill>
                <a:srgbClr val="212127"/>
              </a:solidFill>
              <a:effectLst/>
              <a:latin typeface="Montserrat" panose="00000500000000000000" pitchFamily="2" charset="0"/>
            </a:endParaRPr>
          </a:p>
        </p:txBody>
      </p:sp>
      <p:pic>
        <p:nvPicPr>
          <p:cNvPr id="8" name="Picture 7" descr="Pop Corn Pusheen">
            <a:extLst>
              <a:ext uri="{FF2B5EF4-FFF2-40B4-BE49-F238E27FC236}">
                <a16:creationId xmlns:a16="http://schemas.microsoft.com/office/drawing/2014/main" id="{DC075528-0686-01A2-9C1B-63D1483B397F}"/>
              </a:ext>
            </a:extLst>
          </p:cNvPr>
          <p:cNvPicPr>
            <a:picLocks noChangeAspect="1"/>
          </p:cNvPicPr>
          <p:nvPr>
            <p:custDataLst>
              <p:tags r:id="rId6"/>
            </p:custDataLst>
          </p:nvPr>
        </p:nvPicPr>
        <p:blipFill>
          <a:blip r:embed="rId12"/>
          <a:stretch>
            <a:fillRect/>
          </a:stretch>
        </p:blipFill>
        <p:spPr>
          <a:xfrm>
            <a:off x="1993013" y="6319460"/>
            <a:ext cx="707937" cy="707937"/>
          </a:xfrm>
          <a:prstGeom prst="rect">
            <a:avLst/>
          </a:prstGeom>
        </p:spPr>
      </p:pic>
      <p:sp>
        <p:nvSpPr>
          <p:cNvPr id="9" name="TextBox 8">
            <a:extLst>
              <a:ext uri="{FF2B5EF4-FFF2-40B4-BE49-F238E27FC236}">
                <a16:creationId xmlns:a16="http://schemas.microsoft.com/office/drawing/2014/main" id="{60316BC4-553C-D158-377E-CC6D405855F3}"/>
              </a:ext>
            </a:extLst>
          </p:cNvPr>
          <p:cNvSpPr txBox="1"/>
          <p:nvPr>
            <p:custDataLst>
              <p:tags r:id="rId7"/>
            </p:custDataLst>
          </p:nvPr>
        </p:nvSpPr>
        <p:spPr>
          <a:xfrm>
            <a:off x="2619375" y="6447620"/>
            <a:ext cx="7486650" cy="369332"/>
          </a:xfrm>
          <a:prstGeom prst="rect">
            <a:avLst/>
          </a:prstGeom>
          <a:noFill/>
        </p:spPr>
        <p:txBody>
          <a:bodyPr wrap="square" rtlCol="0">
            <a:spAutoFit/>
          </a:bodyPr>
          <a:lstStyle/>
          <a:p>
            <a:r>
              <a:rPr lang="fr-FR" dirty="0">
                <a:solidFill>
                  <a:schemeClr val="bg1"/>
                </a:solidFill>
              </a:rPr>
              <a:t>Comment fonctionne SVM pour les problèmes multi-class?</a:t>
            </a:r>
          </a:p>
        </p:txBody>
      </p:sp>
      <p:sp>
        <p:nvSpPr>
          <p:cNvPr id="2" name="TextBox 1">
            <a:extLst>
              <a:ext uri="{FF2B5EF4-FFF2-40B4-BE49-F238E27FC236}">
                <a16:creationId xmlns:a16="http://schemas.microsoft.com/office/drawing/2014/main" id="{5089C219-1163-F251-EC24-DE067A06D138}"/>
              </a:ext>
            </a:extLst>
          </p:cNvPr>
          <p:cNvSpPr txBox="1"/>
          <p:nvPr>
            <p:custDataLst>
              <p:tags r:id="rId8"/>
            </p:custDataLst>
          </p:nvPr>
        </p:nvSpPr>
        <p:spPr>
          <a:xfrm>
            <a:off x="1290319" y="1454273"/>
            <a:ext cx="7679510" cy="369332"/>
          </a:xfrm>
          <a:prstGeom prst="rect">
            <a:avLst/>
          </a:prstGeom>
          <a:noFill/>
        </p:spPr>
        <p:txBody>
          <a:bodyPr wrap="square" rtlCol="0">
            <a:spAutoFit/>
          </a:bodyPr>
          <a:lstStyle/>
          <a:p>
            <a:r>
              <a:rPr lang="fr-FR" b="1" dirty="0">
                <a:effectLst>
                  <a:outerShdw blurRad="38100" dist="38100" dir="2700000" algn="tl">
                    <a:srgbClr val="000000">
                      <a:alpha val="43137"/>
                    </a:srgbClr>
                  </a:outerShdw>
                </a:effectLst>
              </a:rPr>
              <a:t>5.7. Avantages et inconvénients </a:t>
            </a:r>
          </a:p>
        </p:txBody>
      </p:sp>
      <p:sp>
        <p:nvSpPr>
          <p:cNvPr id="10" name="Footer Placeholder 9">
            <a:extLst>
              <a:ext uri="{FF2B5EF4-FFF2-40B4-BE49-F238E27FC236}">
                <a16:creationId xmlns:a16="http://schemas.microsoft.com/office/drawing/2014/main" id="{08145C1A-F46B-3A38-0AFA-47221F76BF1B}"/>
              </a:ext>
            </a:extLst>
          </p:cNvPr>
          <p:cNvSpPr>
            <a:spLocks noGrp="1"/>
          </p:cNvSpPr>
          <p:nvPr>
            <p:ph type="ftr" sz="quarter" idx="11"/>
            <p:custDataLst>
              <p:tags r:id="rId9"/>
            </p:custDataLst>
          </p:nvPr>
        </p:nvSpPr>
        <p:spPr>
          <a:xfrm>
            <a:off x="966650" y="6446838"/>
            <a:ext cx="6818262" cy="365125"/>
          </a:xfrm>
        </p:spPr>
        <p:txBody>
          <a:bodyPr/>
          <a:lstStyle/>
          <a:p>
            <a:r>
              <a:rPr lang="en-US" dirty="0"/>
              <a:t>DR n. DIF </a:t>
            </a:r>
          </a:p>
        </p:txBody>
      </p:sp>
    </p:spTree>
    <p:extLst>
      <p:ext uri="{BB962C8B-B14F-4D97-AF65-F5344CB8AC3E}">
        <p14:creationId xmlns:p14="http://schemas.microsoft.com/office/powerpoint/2010/main" val="1911497650"/>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57</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1066800" y="107008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6. Les mesures d’évaluation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2" name="TextBox 1">
            <a:extLst>
              <a:ext uri="{FF2B5EF4-FFF2-40B4-BE49-F238E27FC236}">
                <a16:creationId xmlns:a16="http://schemas.microsoft.com/office/drawing/2014/main" id="{352E0F1A-1278-417E-881F-758CF8115A70}"/>
              </a:ext>
            </a:extLst>
          </p:cNvPr>
          <p:cNvSpPr txBox="1"/>
          <p:nvPr>
            <p:custDataLst>
              <p:tags r:id="rId3"/>
            </p:custDataLst>
          </p:nvPr>
        </p:nvSpPr>
        <p:spPr>
          <a:xfrm>
            <a:off x="1066800" y="2519468"/>
            <a:ext cx="9336505" cy="1958485"/>
          </a:xfrm>
          <a:prstGeom prst="rect">
            <a:avLst/>
          </a:prstGeom>
          <a:noFill/>
        </p:spPr>
        <p:txBody>
          <a:bodyPr wrap="square" rtlCol="0">
            <a:spAutoFit/>
          </a:bodyPr>
          <a:lstStyle/>
          <a:p>
            <a:pPr marL="285750" indent="-285750" algn="just">
              <a:lnSpc>
                <a:spcPct val="130000"/>
              </a:lnSpc>
              <a:spcAft>
                <a:spcPts val="800"/>
              </a:spcAft>
              <a:buSzPts val="1000"/>
              <a:buFontTx/>
              <a:buChar char="-"/>
            </a:pPr>
            <a:r>
              <a:rPr lang="fr-FR" sz="1800" dirty="0">
                <a:effectLst/>
                <a:ea typeface="Times New Roman" panose="02020603050405020304" pitchFamily="18" charset="0"/>
                <a:cs typeface="Arial" panose="020B0604020202020204" pitchFamily="34" charset="0"/>
              </a:rPr>
              <a:t>Les mesures d’évaluation sont utilisées pour mesurer la performance du modèle sur la base de test. </a:t>
            </a:r>
          </a:p>
          <a:p>
            <a:pPr marL="285750" indent="-285750" algn="just">
              <a:lnSpc>
                <a:spcPct val="130000"/>
              </a:lnSpc>
              <a:spcAft>
                <a:spcPts val="800"/>
              </a:spcAft>
              <a:buSzPts val="1000"/>
              <a:buFontTx/>
              <a:buChar char="-"/>
            </a:pPr>
            <a:r>
              <a:rPr lang="fr-FR" sz="1800" dirty="0">
                <a:effectLst/>
                <a:ea typeface="Times New Roman" panose="02020603050405020304" pitchFamily="18" charset="0"/>
                <a:cs typeface="Arial" panose="020B0604020202020204" pitchFamily="34" charset="0"/>
              </a:rPr>
              <a:t>Il existe deux types de mesures d’évaluation : des mesures à maximiser comme l’</a:t>
            </a:r>
            <a:r>
              <a:rPr lang="fr-FR" sz="1800" dirty="0" err="1">
                <a:effectLst/>
                <a:ea typeface="Times New Roman" panose="02020603050405020304" pitchFamily="18" charset="0"/>
                <a:cs typeface="Arial" panose="020B0604020202020204" pitchFamily="34" charset="0"/>
              </a:rPr>
              <a:t>accuracy</a:t>
            </a:r>
            <a:r>
              <a:rPr lang="fr-FR" sz="1800" dirty="0">
                <a:effectLst/>
                <a:ea typeface="Times New Roman" panose="02020603050405020304" pitchFamily="18" charset="0"/>
                <a:cs typeface="Arial" panose="020B0604020202020204" pitchFamily="34" charset="0"/>
              </a:rPr>
              <a:t> et des mesures à minimiser comme l’erreur.  Le choix de la mesure approprié dépend du domaine d’application et de la nature des données</a:t>
            </a:r>
            <a:endParaRPr lang="en-US" sz="1800" dirty="0">
              <a:effectLst/>
              <a:ea typeface="Times New Roman" panose="02020603050405020304" pitchFamily="18" charset="0"/>
              <a:cs typeface="Arial" panose="020B0604020202020204" pitchFamily="34" charset="0"/>
            </a:endParaRPr>
          </a:p>
        </p:txBody>
      </p:sp>
      <p:sp>
        <p:nvSpPr>
          <p:cNvPr id="3" name="Footer Placeholder 2">
            <a:extLst>
              <a:ext uri="{FF2B5EF4-FFF2-40B4-BE49-F238E27FC236}">
                <a16:creationId xmlns:a16="http://schemas.microsoft.com/office/drawing/2014/main" id="{2938C0CA-05E3-0F31-C54F-65DC7E847ECB}"/>
              </a:ext>
            </a:extLst>
          </p:cNvPr>
          <p:cNvSpPr>
            <a:spLocks noGrp="1"/>
          </p:cNvSpPr>
          <p:nvPr>
            <p:ph type="ftr" sz="quarter" idx="11"/>
            <p:custDataLst>
              <p:tags r:id="rId4"/>
            </p:custDataLst>
          </p:nvPr>
        </p:nvSpPr>
        <p:spPr/>
        <p:txBody>
          <a:bodyPr/>
          <a:lstStyle/>
          <a:p>
            <a:r>
              <a:rPr lang="en-US"/>
              <a:t>DR n. DIF </a:t>
            </a:r>
            <a:endParaRPr lang="en-US" dirty="0"/>
          </a:p>
        </p:txBody>
      </p:sp>
    </p:spTree>
    <p:extLst>
      <p:ext uri="{BB962C8B-B14F-4D97-AF65-F5344CB8AC3E}">
        <p14:creationId xmlns:p14="http://schemas.microsoft.com/office/powerpoint/2010/main" val="682181553"/>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58</a:t>
            </a:fld>
            <a:endParaRPr lang="en-US" dirty="0"/>
          </a:p>
        </p:txBody>
      </p:sp>
      <p:sp>
        <p:nvSpPr>
          <p:cNvPr id="2" name="TextBox 1">
            <a:extLst>
              <a:ext uri="{FF2B5EF4-FFF2-40B4-BE49-F238E27FC236}">
                <a16:creationId xmlns:a16="http://schemas.microsoft.com/office/drawing/2014/main" id="{352E0F1A-1278-417E-881F-758CF8115A70}"/>
              </a:ext>
            </a:extLst>
          </p:cNvPr>
          <p:cNvSpPr txBox="1"/>
          <p:nvPr>
            <p:custDataLst>
              <p:tags r:id="rId2"/>
            </p:custDataLst>
          </p:nvPr>
        </p:nvSpPr>
        <p:spPr>
          <a:xfrm>
            <a:off x="1097279" y="1931609"/>
            <a:ext cx="9336505" cy="4376583"/>
          </a:xfrm>
          <a:prstGeom prst="rect">
            <a:avLst/>
          </a:prstGeom>
          <a:noFill/>
        </p:spPr>
        <p:txBody>
          <a:bodyPr wrap="square" rtlCol="0">
            <a:spAutoFit/>
          </a:bodyPr>
          <a:lstStyle/>
          <a:p>
            <a:pPr marL="342900" marR="0" lvl="0" indent="-342900">
              <a:lnSpc>
                <a:spcPct val="130000"/>
              </a:lnSpc>
              <a:spcBef>
                <a:spcPts val="0"/>
              </a:spcBef>
              <a:spcAft>
                <a:spcPts val="0"/>
              </a:spcAft>
              <a:buSzPts val="1000"/>
              <a:buFont typeface="Times New Roman" panose="02020603050405020304" pitchFamily="18" charset="0"/>
              <a:buChar char="-"/>
            </a:pPr>
            <a:r>
              <a:rPr lang="fr-FR" sz="1800" b="1" dirty="0">
                <a:effectLst/>
                <a:ea typeface="Times New Roman" panose="02020603050405020304" pitchFamily="18" charset="0"/>
                <a:cs typeface="Arial" panose="020B0604020202020204" pitchFamily="34" charset="0"/>
              </a:rPr>
              <a:t>Confusion matrix </a:t>
            </a:r>
            <a:r>
              <a:rPr lang="fr-FR" sz="1800" dirty="0">
                <a:effectLst/>
                <a:ea typeface="Times New Roman" panose="02020603050405020304" pitchFamily="18" charset="0"/>
                <a:cs typeface="Arial" panose="020B0604020202020204" pitchFamily="34" charset="0"/>
              </a:rPr>
              <a:t> </a:t>
            </a:r>
            <a:r>
              <a:rPr lang="fr-FR" sz="1800" b="1" dirty="0">
                <a:effectLst/>
                <a:ea typeface="Times New Roman" panose="02020603050405020304" pitchFamily="18" charset="0"/>
                <a:cs typeface="Arial" panose="020B0604020202020204" pitchFamily="34" charset="0"/>
              </a:rPr>
              <a:t>: </a:t>
            </a:r>
            <a:r>
              <a:rPr lang="fr-FR" sz="1800" dirty="0">
                <a:effectLst/>
                <a:ea typeface="Times New Roman" panose="02020603050405020304" pitchFamily="18" charset="0"/>
                <a:cs typeface="Arial" panose="020B0604020202020204" pitchFamily="34" charset="0"/>
              </a:rPr>
              <a:t>La matrice de confusion est une matrice utilisée pour déterminer les performances des modèles de classification pour un ensemble de données de test. </a:t>
            </a:r>
          </a:p>
          <a:p>
            <a:pPr marL="342900" marR="0" lvl="0" indent="-342900">
              <a:lnSpc>
                <a:spcPct val="130000"/>
              </a:lnSpc>
              <a:spcBef>
                <a:spcPts val="0"/>
              </a:spcBef>
              <a:spcAft>
                <a:spcPts val="0"/>
              </a:spcAft>
              <a:buSzPts val="1000"/>
              <a:buFont typeface="Times New Roman" panose="02020603050405020304" pitchFamily="18" charset="0"/>
              <a:buChar char="-"/>
            </a:pPr>
            <a:r>
              <a:rPr lang="fr-FR" sz="1800" dirty="0">
                <a:effectLst/>
                <a:ea typeface="Times New Roman" panose="02020603050405020304" pitchFamily="18" charset="0"/>
                <a:cs typeface="Arial" panose="020B0604020202020204" pitchFamily="34" charset="0"/>
              </a:rPr>
              <a:t>Elle ne peut être déterminée seulement si les vraies valeurs des données de test sont prédéfinies. La taille de la matrice est N * N pour un ensemble de données associées à N classes.</a:t>
            </a:r>
          </a:p>
          <a:p>
            <a:pPr marL="342900" marR="0" lvl="0" indent="-342900">
              <a:lnSpc>
                <a:spcPct val="130000"/>
              </a:lnSpc>
              <a:spcBef>
                <a:spcPts val="0"/>
              </a:spcBef>
              <a:spcAft>
                <a:spcPts val="0"/>
              </a:spcAft>
              <a:buSzPts val="1000"/>
              <a:buFont typeface="Times New Roman" panose="02020603050405020304" pitchFamily="18" charset="0"/>
              <a:buChar char="-"/>
            </a:pPr>
            <a:r>
              <a:rPr lang="fr-FR" sz="1800" dirty="0">
                <a:effectLst/>
                <a:ea typeface="Times New Roman" panose="02020603050405020304" pitchFamily="18" charset="0"/>
                <a:cs typeface="Arial" panose="020B0604020202020204" pitchFamily="34" charset="0"/>
              </a:rPr>
              <a:t> La figure suivante présente un exemple d’une matrice de </a:t>
            </a:r>
          </a:p>
          <a:p>
            <a:pPr marR="0" lvl="0">
              <a:lnSpc>
                <a:spcPct val="130000"/>
              </a:lnSpc>
              <a:spcBef>
                <a:spcPts val="0"/>
              </a:spcBef>
              <a:spcAft>
                <a:spcPts val="0"/>
              </a:spcAft>
              <a:buSzPts val="1000"/>
            </a:pPr>
            <a:r>
              <a:rPr lang="fr-FR" dirty="0">
                <a:ea typeface="Times New Roman" panose="02020603050405020304" pitchFamily="18" charset="0"/>
                <a:cs typeface="Arial" panose="020B0604020202020204" pitchFamily="34" charset="0"/>
              </a:rPr>
              <a:t>       </a:t>
            </a:r>
            <a:r>
              <a:rPr lang="fr-FR" sz="1800" dirty="0">
                <a:effectLst/>
                <a:ea typeface="Times New Roman" panose="02020603050405020304" pitchFamily="18" charset="0"/>
                <a:cs typeface="Arial" panose="020B0604020202020204" pitchFamily="34" charset="0"/>
              </a:rPr>
              <a:t>confusion à 2 classes, les classes prédites sont représentées </a:t>
            </a:r>
          </a:p>
          <a:p>
            <a:pPr marR="0" lvl="0">
              <a:lnSpc>
                <a:spcPct val="130000"/>
              </a:lnSpc>
              <a:spcBef>
                <a:spcPts val="0"/>
              </a:spcBef>
              <a:spcAft>
                <a:spcPts val="0"/>
              </a:spcAft>
              <a:buSzPts val="1000"/>
            </a:pPr>
            <a:r>
              <a:rPr lang="fr-FR" sz="1800" dirty="0">
                <a:effectLst/>
                <a:ea typeface="Times New Roman" panose="02020603050405020304" pitchFamily="18" charset="0"/>
                <a:cs typeface="Arial" panose="020B0604020202020204" pitchFamily="34" charset="0"/>
              </a:rPr>
              <a:t>       dans les lignes et les vraies classes dans les colonnes :</a:t>
            </a:r>
            <a:endParaRPr lang="en-US" sz="1800" dirty="0">
              <a:effectLst/>
              <a:ea typeface="Times New Roman" panose="02020603050405020304" pitchFamily="18" charset="0"/>
              <a:cs typeface="Arial" panose="020B0604020202020204" pitchFamily="34" charset="0"/>
            </a:endParaRPr>
          </a:p>
          <a:p>
            <a:pPr marL="342900" marR="0" lvl="0" indent="-342900">
              <a:lnSpc>
                <a:spcPct val="130000"/>
              </a:lnSpc>
              <a:spcBef>
                <a:spcPts val="0"/>
              </a:spcBef>
              <a:spcAft>
                <a:spcPts val="0"/>
              </a:spcAft>
              <a:buSzPts val="1000"/>
              <a:buFont typeface="Wingdings" panose="05000000000000000000" pitchFamily="2" charset="2"/>
              <a:buChar char="Ø"/>
            </a:pPr>
            <a:r>
              <a:rPr lang="fr-FR" sz="1800" b="1" dirty="0">
                <a:effectLst/>
                <a:ea typeface="Times New Roman" panose="02020603050405020304" pitchFamily="18" charset="0"/>
                <a:cs typeface="Arial" panose="020B0604020202020204" pitchFamily="34" charset="0"/>
              </a:rPr>
              <a:t>Vrai positif (TP) :</a:t>
            </a:r>
            <a:r>
              <a:rPr lang="fr-FR" sz="1800" dirty="0">
                <a:effectLst/>
                <a:ea typeface="Times New Roman" panose="02020603050405020304" pitchFamily="18" charset="0"/>
                <a:cs typeface="Arial" panose="020B0604020202020204" pitchFamily="34" charset="0"/>
              </a:rPr>
              <a:t> une classe positive prédite positive.</a:t>
            </a:r>
            <a:endParaRPr lang="en-US" sz="1800" dirty="0">
              <a:effectLst/>
              <a:ea typeface="Times New Roman" panose="02020603050405020304" pitchFamily="18" charset="0"/>
              <a:cs typeface="Arial" panose="020B0604020202020204" pitchFamily="34" charset="0"/>
            </a:endParaRPr>
          </a:p>
          <a:p>
            <a:pPr marL="285750" marR="0" lvl="0" indent="-285750">
              <a:lnSpc>
                <a:spcPct val="130000"/>
              </a:lnSpc>
              <a:spcBef>
                <a:spcPts val="0"/>
              </a:spcBef>
              <a:spcAft>
                <a:spcPts val="0"/>
              </a:spcAft>
              <a:buSzPts val="1000"/>
              <a:buFont typeface="Wingdings" panose="05000000000000000000" pitchFamily="2" charset="2"/>
              <a:buChar char="Ø"/>
            </a:pPr>
            <a:r>
              <a:rPr lang="fr-FR" sz="1800" b="1" dirty="0">
                <a:effectLst/>
                <a:ea typeface="Times New Roman" panose="02020603050405020304" pitchFamily="18" charset="0"/>
                <a:cs typeface="Arial" panose="020B0604020202020204" pitchFamily="34" charset="0"/>
              </a:rPr>
              <a:t>Faux positif (FP) :</a:t>
            </a:r>
            <a:r>
              <a:rPr lang="fr-FR" sz="1800" dirty="0">
                <a:effectLst/>
                <a:ea typeface="Times New Roman" panose="02020603050405020304" pitchFamily="18" charset="0"/>
                <a:cs typeface="Arial" panose="020B0604020202020204" pitchFamily="34" charset="0"/>
              </a:rPr>
              <a:t> une classe négative prédite positive.</a:t>
            </a:r>
            <a:endParaRPr lang="en-US" sz="1800" dirty="0">
              <a:effectLst/>
              <a:ea typeface="Times New Roman" panose="02020603050405020304" pitchFamily="18" charset="0"/>
              <a:cs typeface="Arial" panose="020B0604020202020204" pitchFamily="34" charset="0"/>
            </a:endParaRPr>
          </a:p>
          <a:p>
            <a:pPr marL="342900" marR="0" lvl="0" indent="-342900">
              <a:lnSpc>
                <a:spcPct val="130000"/>
              </a:lnSpc>
              <a:spcBef>
                <a:spcPts val="0"/>
              </a:spcBef>
              <a:spcAft>
                <a:spcPts val="0"/>
              </a:spcAft>
              <a:buSzPts val="1000"/>
              <a:buFont typeface="Wingdings" panose="05000000000000000000" pitchFamily="2" charset="2"/>
              <a:buChar char="Ø"/>
            </a:pPr>
            <a:r>
              <a:rPr lang="fr-FR" sz="1800" b="1" dirty="0">
                <a:effectLst/>
                <a:ea typeface="Times New Roman" panose="02020603050405020304" pitchFamily="18" charset="0"/>
                <a:cs typeface="Arial" panose="020B0604020202020204" pitchFamily="34" charset="0"/>
              </a:rPr>
              <a:t>Faux négatif :</a:t>
            </a:r>
            <a:r>
              <a:rPr lang="fr-FR" sz="1800" dirty="0">
                <a:effectLst/>
                <a:ea typeface="Times New Roman" panose="02020603050405020304" pitchFamily="18" charset="0"/>
                <a:cs typeface="Arial" panose="020B0604020202020204" pitchFamily="34" charset="0"/>
              </a:rPr>
              <a:t> une classe positive prédite négative.</a:t>
            </a:r>
            <a:endParaRPr lang="en-US" sz="1800" dirty="0">
              <a:effectLst/>
              <a:ea typeface="Times New Roman" panose="02020603050405020304" pitchFamily="18" charset="0"/>
              <a:cs typeface="Arial" panose="020B0604020202020204" pitchFamily="34" charset="0"/>
            </a:endParaRPr>
          </a:p>
          <a:p>
            <a:pPr marL="342900" marR="0" lvl="0" indent="-342900">
              <a:lnSpc>
                <a:spcPct val="130000"/>
              </a:lnSpc>
              <a:spcBef>
                <a:spcPts val="0"/>
              </a:spcBef>
              <a:spcAft>
                <a:spcPts val="800"/>
              </a:spcAft>
              <a:buSzPts val="1000"/>
              <a:buFont typeface="Wingdings" panose="05000000000000000000" pitchFamily="2" charset="2"/>
              <a:buChar char="Ø"/>
            </a:pPr>
            <a:r>
              <a:rPr lang="fr-FR" sz="1800" b="1" dirty="0">
                <a:effectLst/>
                <a:ea typeface="Times New Roman" panose="02020603050405020304" pitchFamily="18" charset="0"/>
                <a:cs typeface="Arial" panose="020B0604020202020204" pitchFamily="34" charset="0"/>
              </a:rPr>
              <a:t>Vrai négatif : </a:t>
            </a:r>
            <a:r>
              <a:rPr lang="fr-FR" sz="1800" dirty="0">
                <a:effectLst/>
                <a:ea typeface="Times New Roman" panose="02020603050405020304" pitchFamily="18" charset="0"/>
                <a:cs typeface="Arial" panose="020B0604020202020204" pitchFamily="34" charset="0"/>
              </a:rPr>
              <a:t>une classe négative prédite négative.</a:t>
            </a:r>
            <a:endParaRPr lang="en-US" sz="1800" dirty="0">
              <a:effectLst/>
              <a:ea typeface="Times New Roman" panose="02020603050405020304" pitchFamily="18" charset="0"/>
              <a:cs typeface="Arial" panose="020B0604020202020204" pitchFamily="34" charset="0"/>
            </a:endParaRPr>
          </a:p>
        </p:txBody>
      </p:sp>
      <p:pic>
        <p:nvPicPr>
          <p:cNvPr id="9" name="Picture 8">
            <a:extLst>
              <a:ext uri="{FF2B5EF4-FFF2-40B4-BE49-F238E27FC236}">
                <a16:creationId xmlns:a16="http://schemas.microsoft.com/office/drawing/2014/main" id="{F5B256CB-FB1F-4681-B189-B309032E74B2}"/>
              </a:ext>
            </a:extLst>
          </p:cNvPr>
          <p:cNvPicPr>
            <a:picLocks noChangeAspect="1"/>
          </p:cNvPicPr>
          <p:nvPr>
            <p:custDataLst>
              <p:tags r:id="rId3"/>
            </p:custDataLst>
          </p:nvPr>
        </p:nvPicPr>
        <p:blipFill>
          <a:blip r:embed="rId8"/>
          <a:stretch>
            <a:fillRect/>
          </a:stretch>
        </p:blipFill>
        <p:spPr>
          <a:xfrm>
            <a:off x="7915541" y="3484962"/>
            <a:ext cx="3503186" cy="2557459"/>
          </a:xfrm>
          <a:prstGeom prst="rect">
            <a:avLst/>
          </a:prstGeom>
        </p:spPr>
      </p:pic>
      <p:sp>
        <p:nvSpPr>
          <p:cNvPr id="3" name="Title 1">
            <a:extLst>
              <a:ext uri="{FF2B5EF4-FFF2-40B4-BE49-F238E27FC236}">
                <a16:creationId xmlns:a16="http://schemas.microsoft.com/office/drawing/2014/main" id="{891F0A77-889F-4050-1033-52767C94F506}"/>
              </a:ext>
            </a:extLst>
          </p:cNvPr>
          <p:cNvSpPr txBox="1">
            <a:spLocks/>
          </p:cNvSpPr>
          <p:nvPr>
            <p:custDataLst>
              <p:tags r:id="rId4"/>
            </p:custDataLst>
          </p:nvPr>
        </p:nvSpPr>
        <p:spPr>
          <a:xfrm>
            <a:off x="1066800" y="107008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6. Les mesures d’évaluation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7" name="Footer Placeholder 6">
            <a:extLst>
              <a:ext uri="{FF2B5EF4-FFF2-40B4-BE49-F238E27FC236}">
                <a16:creationId xmlns:a16="http://schemas.microsoft.com/office/drawing/2014/main" id="{FCE5A460-4341-A738-2B90-979F49D22C2B}"/>
              </a:ext>
            </a:extLst>
          </p:cNvPr>
          <p:cNvSpPr>
            <a:spLocks noGrp="1"/>
          </p:cNvSpPr>
          <p:nvPr>
            <p:ph type="ftr" sz="quarter" idx="11"/>
            <p:custDataLst>
              <p:tags r:id="rId5"/>
            </p:custDataLst>
          </p:nvPr>
        </p:nvSpPr>
        <p:spPr/>
        <p:txBody>
          <a:bodyPr/>
          <a:lstStyle/>
          <a:p>
            <a:r>
              <a:rPr lang="en-US"/>
              <a:t>DR n. DIF </a:t>
            </a:r>
            <a:endParaRPr lang="en-US" dirty="0"/>
          </a:p>
        </p:txBody>
      </p:sp>
    </p:spTree>
    <p:extLst>
      <p:ext uri="{BB962C8B-B14F-4D97-AF65-F5344CB8AC3E}">
        <p14:creationId xmlns:p14="http://schemas.microsoft.com/office/powerpoint/2010/main" val="2775354486"/>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59</a:t>
            </a:fld>
            <a:endParaRPr lang="en-US" dirty="0"/>
          </a:p>
        </p:txBody>
      </p:sp>
      <p:sp>
        <p:nvSpPr>
          <p:cNvPr id="22" name="Footer Placeholder 2">
            <a:extLst>
              <a:ext uri="{FF2B5EF4-FFF2-40B4-BE49-F238E27FC236}">
                <a16:creationId xmlns:a16="http://schemas.microsoft.com/office/drawing/2014/main" id="{0680DDA2-1523-4D61-A092-B8AAF1FA0766}"/>
              </a:ext>
            </a:extLst>
          </p:cNvPr>
          <p:cNvSpPr txBox="1">
            <a:spLocks/>
          </p:cNvSpPr>
          <p:nvPr>
            <p:custDataLst>
              <p:tags r:id="rId2"/>
            </p:custDataLst>
          </p:nvPr>
        </p:nvSpPr>
        <p:spPr>
          <a:xfrm>
            <a:off x="1097279" y="6446838"/>
            <a:ext cx="681826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n. DIF</a:t>
            </a:r>
          </a:p>
          <a:p>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B93145C-ACB6-4378-832D-E8473F9A09D5}"/>
                  </a:ext>
                </a:extLst>
              </p:cNvPr>
              <p:cNvSpPr txBox="1"/>
              <p:nvPr>
                <p:custDataLst>
                  <p:tags r:id="rId3"/>
                </p:custDataLst>
              </p:nvPr>
            </p:nvSpPr>
            <p:spPr>
              <a:xfrm>
                <a:off x="930420" y="1990078"/>
                <a:ext cx="10331160" cy="3616311"/>
              </a:xfrm>
              <a:prstGeom prst="rect">
                <a:avLst/>
              </a:prstGeom>
              <a:noFill/>
            </p:spPr>
            <p:txBody>
              <a:bodyPr wrap="square">
                <a:spAutoFit/>
              </a:bodyPr>
              <a:lstStyle/>
              <a:p>
                <a:pPr marL="342900" marR="0" lvl="0" indent="-342900" rtl="0">
                  <a:lnSpc>
                    <a:spcPct val="130000"/>
                  </a:lnSpc>
                  <a:spcBef>
                    <a:spcPts val="0"/>
                  </a:spcBef>
                  <a:spcAft>
                    <a:spcPts val="0"/>
                  </a:spcAft>
                  <a:buSzPts val="1000"/>
                  <a:buFont typeface="Times New Roman" panose="02020603050405020304" pitchFamily="18" charset="0"/>
                  <a:buChar char="-"/>
                </a:pPr>
                <a:r>
                  <a:rPr lang="fr-FR" sz="1800" b="1" dirty="0" err="1">
                    <a:effectLst/>
                    <a:ea typeface="Times New Roman" panose="02020603050405020304" pitchFamily="18" charset="0"/>
                    <a:cs typeface="Arial" panose="020B0604020202020204" pitchFamily="34" charset="0"/>
                  </a:rPr>
                  <a:t>Accuracy</a:t>
                </a:r>
                <a:r>
                  <a:rPr lang="fr-FR" sz="1800" b="1" dirty="0">
                    <a:effectLst/>
                    <a:ea typeface="Times New Roman" panose="02020603050405020304" pitchFamily="18" charset="0"/>
                    <a:cs typeface="Arial" panose="020B0604020202020204" pitchFamily="34" charset="0"/>
                  </a:rPr>
                  <a:t>: </a:t>
                </a:r>
                <a:r>
                  <a:rPr lang="fr-FR" sz="1800" dirty="0">
                    <a:effectLst/>
                    <a:ea typeface="Times New Roman" panose="02020603050405020304" pitchFamily="18" charset="0"/>
                    <a:cs typeface="Arial" panose="020B0604020202020204" pitchFamily="34" charset="0"/>
                  </a:rPr>
                  <a:t>le taux des biens classé, autrement dit, combien de fois le modèle a réussi de classifier des instances de la base de test. L’équation </a:t>
                </a:r>
                <a:r>
                  <a:rPr lang="fr-FR" dirty="0">
                    <a:ea typeface="Times New Roman" panose="02020603050405020304" pitchFamily="18" charset="0"/>
                    <a:cs typeface="Arial" panose="020B0604020202020204" pitchFamily="34" charset="0"/>
                  </a:rPr>
                  <a:t>suivante</a:t>
                </a:r>
                <a:r>
                  <a:rPr lang="fr-FR" sz="1800" dirty="0">
                    <a:effectLst/>
                    <a:ea typeface="Times New Roman" panose="02020603050405020304" pitchFamily="18" charset="0"/>
                    <a:cs typeface="Arial" panose="020B0604020202020204" pitchFamily="34" charset="0"/>
                  </a:rPr>
                  <a:t> illustre le calcul de l’</a:t>
                </a:r>
                <a:r>
                  <a:rPr lang="fr-FR" sz="1800" dirty="0" err="1">
                    <a:effectLst/>
                    <a:ea typeface="Times New Roman" panose="02020603050405020304" pitchFamily="18" charset="0"/>
                    <a:cs typeface="Arial" panose="020B0604020202020204" pitchFamily="34" charset="0"/>
                  </a:rPr>
                  <a:t>accuracy</a:t>
                </a:r>
                <a:r>
                  <a:rPr lang="fr-FR" sz="1800" dirty="0">
                    <a:effectLst/>
                    <a:ea typeface="Times New Roman" panose="02020603050405020304" pitchFamily="18" charset="0"/>
                    <a:cs typeface="Arial" panose="020B0604020202020204" pitchFamily="34" charset="0"/>
                  </a:rPr>
                  <a:t>, où, total est le nombre total d’instances dans la base de teste. </a:t>
                </a:r>
              </a:p>
              <a:p>
                <a:pPr marR="0" lvl="0" rtl="0">
                  <a:lnSpc>
                    <a:spcPct val="130000"/>
                  </a:lnSpc>
                  <a:spcBef>
                    <a:spcPts val="0"/>
                  </a:spcBef>
                  <a:spcAft>
                    <a:spcPts val="0"/>
                  </a:spcAft>
                  <a:buSzPts val="1000"/>
                </a:pPr>
                <a14:m>
                  <m:oMathPara xmlns:m="http://schemas.openxmlformats.org/officeDocument/2006/math">
                    <m:oMathParaPr>
                      <m:jc m:val="centerGroup"/>
                    </m:oMathParaPr>
                    <m:oMath xmlns:m="http://schemas.openxmlformats.org/officeDocument/2006/math">
                      <m:r>
                        <m:rPr>
                          <m:sty m:val="p"/>
                        </m:rPr>
                        <a:rPr lang="fr-FR" sz="1800" smtClean="0">
                          <a:effectLst/>
                          <a:latin typeface="Cambria Math" panose="02040503050406030204" pitchFamily="18" charset="0"/>
                          <a:ea typeface="Times New Roman" panose="02020603050405020304" pitchFamily="18" charset="0"/>
                          <a:cs typeface="Times New Roman" panose="02020603050405020304" pitchFamily="18" charset="0"/>
                        </a:rPr>
                        <m:t>Accuracy</m:t>
                      </m:r>
                      <m:r>
                        <a:rPr lang="fr-FR" sz="1800"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𝑇𝑁</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𝑇𝑁</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𝐹𝑁</m:t>
                          </m:r>
                        </m:den>
                      </m:f>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𝑇𝑁</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𝑇𝑜𝑡𝑎𝑙</m:t>
                          </m:r>
                        </m:den>
                      </m:f>
                    </m:oMath>
                  </m:oMathPara>
                </a14:m>
                <a:endParaRPr lang="fr-FR" dirty="0">
                  <a:ea typeface="Times New Roman" panose="02020603050405020304" pitchFamily="18" charset="0"/>
                  <a:cs typeface="Arial" panose="020B0604020202020204" pitchFamily="34" charset="0"/>
                </a:endParaRPr>
              </a:p>
              <a:p>
                <a:pPr marL="342900" marR="0" lvl="0" indent="-342900" rtl="0">
                  <a:lnSpc>
                    <a:spcPct val="130000"/>
                  </a:lnSpc>
                  <a:spcBef>
                    <a:spcPts val="0"/>
                  </a:spcBef>
                  <a:spcAft>
                    <a:spcPts val="0"/>
                  </a:spcAft>
                  <a:buSzPts val="1000"/>
                  <a:buFont typeface="Times New Roman" panose="02020603050405020304" pitchFamily="18" charset="0"/>
                  <a:buChar char="-"/>
                </a:pPr>
                <a:r>
                  <a:rPr lang="fr-FR" sz="1800" dirty="0">
                    <a:effectLst/>
                    <a:ea typeface="Times New Roman" panose="02020603050405020304" pitchFamily="18" charset="0"/>
                    <a:cs typeface="Arial" panose="020B0604020202020204" pitchFamily="34" charset="0"/>
                  </a:rPr>
                  <a:t>Cette mesure est déconseillée dans le cas des bases d’apprentissage déséquilibrées, car, il est possible d’obtenir une bonne performance en attribuant la classe majoritaire à toutes les instances.</a:t>
                </a:r>
              </a:p>
              <a:p>
                <a:pPr marL="342900" marR="0" lvl="0" indent="-342900" rtl="0">
                  <a:lnSpc>
                    <a:spcPct val="130000"/>
                  </a:lnSpc>
                  <a:spcBef>
                    <a:spcPts val="0"/>
                  </a:spcBef>
                  <a:spcAft>
                    <a:spcPts val="0"/>
                  </a:spcAft>
                  <a:buSzPts val="1000"/>
                  <a:buFont typeface="Times New Roman" panose="02020603050405020304" pitchFamily="18" charset="0"/>
                  <a:buChar char="-"/>
                </a:pPr>
                <a:r>
                  <a:rPr lang="fr-FR" sz="1800" dirty="0">
                    <a:effectLst/>
                    <a:ea typeface="Times New Roman" panose="02020603050405020304" pitchFamily="18" charset="0"/>
                    <a:cs typeface="Arial" panose="020B0604020202020204" pitchFamily="34" charset="0"/>
                  </a:rPr>
                  <a:t>La matrice de confusion suivante illustre un exemple d’une base d’apprentissage déséquilibrée (le modèle maitrise la classification des classes positives et échoue dans le cas des classes négatives), dans ce cas l’</a:t>
                </a:r>
                <a:r>
                  <a:rPr lang="fr-FR" sz="1800" dirty="0" err="1">
                    <a:effectLst/>
                    <a:ea typeface="Times New Roman" panose="02020603050405020304" pitchFamily="18" charset="0"/>
                    <a:cs typeface="Arial" panose="020B0604020202020204" pitchFamily="34" charset="0"/>
                  </a:rPr>
                  <a:t>accuracy</a:t>
                </a:r>
                <a:r>
                  <a:rPr lang="fr-FR" sz="1800" dirty="0">
                    <a:effectLst/>
                    <a:ea typeface="Times New Roman" panose="02020603050405020304" pitchFamily="18" charset="0"/>
                    <a:cs typeface="Arial" panose="020B0604020202020204" pitchFamily="34" charset="0"/>
                  </a:rPr>
                  <a:t> </a:t>
                </a:r>
                <a:r>
                  <a:rPr lang="fr-FR" sz="1800">
                    <a:effectLst/>
                    <a:ea typeface="Times New Roman" panose="02020603050405020304" pitchFamily="18" charset="0"/>
                    <a:cs typeface="Arial" panose="020B0604020202020204" pitchFamily="34" charset="0"/>
                  </a:rPr>
                  <a:t>= 90 </a:t>
                </a:r>
                <a:r>
                  <a:rPr lang="fr-FR" sz="1800" dirty="0">
                    <a:effectLst/>
                    <a:ea typeface="Times New Roman" panose="02020603050405020304" pitchFamily="18" charset="0"/>
                    <a:cs typeface="Arial" panose="020B0604020202020204" pitchFamily="34" charset="0"/>
                  </a:rPr>
                  <a:t>%</a:t>
                </a:r>
                <a:endParaRPr lang="en-US" sz="2000" dirty="0">
                  <a:effectLst/>
                  <a:ea typeface="Times New Roman" panose="02020603050405020304" pitchFamily="18"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1B93145C-ACB6-4378-832D-E8473F9A09D5}"/>
                  </a:ext>
                </a:extLst>
              </p:cNvPr>
              <p:cNvSpPr txBox="1">
                <a:spLocks noRot="1" noChangeAspect="1" noMove="1" noResize="1" noEditPoints="1" noAdjustHandles="1" noChangeArrowheads="1" noChangeShapeType="1" noTextEdit="1"/>
              </p:cNvSpPr>
              <p:nvPr>
                <p:custDataLst>
                  <p:tags r:id="rId8"/>
                </p:custDataLst>
              </p:nvPr>
            </p:nvSpPr>
            <p:spPr>
              <a:xfrm>
                <a:off x="930420" y="1990078"/>
                <a:ext cx="10331160" cy="3616311"/>
              </a:xfrm>
              <a:prstGeom prst="rect">
                <a:avLst/>
              </a:prstGeom>
              <a:blipFill>
                <a:blip r:embed="rId9"/>
                <a:stretch>
                  <a:fillRect r="-767" b="-1684"/>
                </a:stretch>
              </a:blipFill>
            </p:spPr>
            <p:txBody>
              <a:bodyPr/>
              <a:lstStyle/>
              <a:p>
                <a:r>
                  <a:rPr lang="fr-FR">
                    <a:noFill/>
                  </a:rPr>
                  <a:t> </a:t>
                </a:r>
              </a:p>
            </p:txBody>
          </p:sp>
        </mc:Fallback>
      </mc:AlternateContent>
      <p:graphicFrame>
        <p:nvGraphicFramePr>
          <p:cNvPr id="7" name="Table 6">
            <a:extLst>
              <a:ext uri="{FF2B5EF4-FFF2-40B4-BE49-F238E27FC236}">
                <a16:creationId xmlns:a16="http://schemas.microsoft.com/office/drawing/2014/main" id="{2DF58ACB-FC70-4759-82EC-F376D41F5D62}"/>
              </a:ext>
            </a:extLst>
          </p:cNvPr>
          <p:cNvGraphicFramePr>
            <a:graphicFrameLocks noGrp="1"/>
          </p:cNvGraphicFramePr>
          <p:nvPr>
            <p:custDataLst>
              <p:tags r:id="rId4"/>
            </p:custDataLst>
            <p:extLst>
              <p:ext uri="{D42A27DB-BD31-4B8C-83A1-F6EECF244321}">
                <p14:modId xmlns:p14="http://schemas.microsoft.com/office/powerpoint/2010/main" val="1308639582"/>
              </p:ext>
            </p:extLst>
          </p:nvPr>
        </p:nvGraphicFramePr>
        <p:xfrm>
          <a:off x="5513705" y="5334640"/>
          <a:ext cx="1529715" cy="978408"/>
        </p:xfrm>
        <a:graphic>
          <a:graphicData uri="http://schemas.openxmlformats.org/drawingml/2006/table">
            <a:tbl>
              <a:tblPr firstRow="1" firstCol="1" bandRow="1">
                <a:tableStyleId>{073A0DAA-6AF3-43AB-8588-CEC1D06C72B9}</a:tableStyleId>
              </a:tblPr>
              <a:tblGrid>
                <a:gridCol w="443865">
                  <a:extLst>
                    <a:ext uri="{9D8B030D-6E8A-4147-A177-3AD203B41FA5}">
                      <a16:colId xmlns:a16="http://schemas.microsoft.com/office/drawing/2014/main" val="3042456508"/>
                    </a:ext>
                  </a:extLst>
                </a:gridCol>
                <a:gridCol w="571500">
                  <a:extLst>
                    <a:ext uri="{9D8B030D-6E8A-4147-A177-3AD203B41FA5}">
                      <a16:colId xmlns:a16="http://schemas.microsoft.com/office/drawing/2014/main" val="1733304066"/>
                    </a:ext>
                  </a:extLst>
                </a:gridCol>
                <a:gridCol w="514350">
                  <a:extLst>
                    <a:ext uri="{9D8B030D-6E8A-4147-A177-3AD203B41FA5}">
                      <a16:colId xmlns:a16="http://schemas.microsoft.com/office/drawing/2014/main" val="3786507136"/>
                    </a:ext>
                  </a:extLst>
                </a:gridCol>
              </a:tblGrid>
              <a:tr h="156210">
                <a:tc>
                  <a:txBody>
                    <a:bodyPr/>
                    <a:lstStyle/>
                    <a:p>
                      <a:pPr marL="0" marR="0" algn="ctr">
                        <a:lnSpc>
                          <a:spcPct val="130000"/>
                        </a:lnSpc>
                        <a:spcBef>
                          <a:spcPts val="0"/>
                        </a:spcBef>
                        <a:spcAft>
                          <a:spcPts val="0"/>
                        </a:spcAft>
                      </a:pPr>
                      <a:r>
                        <a:rPr lang="fr-FR" sz="18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30000"/>
                        </a:lnSpc>
                        <a:spcBef>
                          <a:spcPts val="0"/>
                        </a:spcBef>
                        <a:spcAft>
                          <a:spcPts val="0"/>
                        </a:spcAft>
                      </a:pPr>
                      <a:r>
                        <a:rPr lang="fr-FR" sz="1800">
                          <a:effectLst/>
                        </a:rPr>
                        <a:t>P</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30000"/>
                        </a:lnSpc>
                        <a:spcBef>
                          <a:spcPts val="0"/>
                        </a:spcBef>
                        <a:spcAft>
                          <a:spcPts val="0"/>
                        </a:spcAft>
                      </a:pPr>
                      <a:r>
                        <a:rPr lang="fr-FR" sz="1800">
                          <a:effectLst/>
                        </a:rPr>
                        <a:t>N</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11221431"/>
                  </a:ext>
                </a:extLst>
              </a:tr>
              <a:tr h="156210">
                <a:tc>
                  <a:txBody>
                    <a:bodyPr/>
                    <a:lstStyle/>
                    <a:p>
                      <a:pPr marL="0" marR="0" algn="ctr">
                        <a:lnSpc>
                          <a:spcPct val="130000"/>
                        </a:lnSpc>
                        <a:spcBef>
                          <a:spcPts val="0"/>
                        </a:spcBef>
                        <a:spcAft>
                          <a:spcPts val="0"/>
                        </a:spcAft>
                      </a:pPr>
                      <a:r>
                        <a:rPr lang="fr-FR" sz="1800">
                          <a:effectLst/>
                        </a:rPr>
                        <a:t>P</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30000"/>
                        </a:lnSpc>
                        <a:spcBef>
                          <a:spcPts val="0"/>
                        </a:spcBef>
                        <a:spcAft>
                          <a:spcPts val="0"/>
                        </a:spcAft>
                      </a:pPr>
                      <a:r>
                        <a:rPr lang="fr-FR" sz="1800">
                          <a:effectLst/>
                        </a:rPr>
                        <a:t>90</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30000"/>
                        </a:lnSpc>
                        <a:spcBef>
                          <a:spcPts val="0"/>
                        </a:spcBef>
                        <a:spcAft>
                          <a:spcPts val="0"/>
                        </a:spcAft>
                      </a:pPr>
                      <a:r>
                        <a:rPr lang="fr-FR" sz="1800">
                          <a:effectLst/>
                        </a:rPr>
                        <a:t>0</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72492863"/>
                  </a:ext>
                </a:extLst>
              </a:tr>
              <a:tr h="163830">
                <a:tc>
                  <a:txBody>
                    <a:bodyPr/>
                    <a:lstStyle/>
                    <a:p>
                      <a:pPr marL="0" marR="0" algn="ctr">
                        <a:lnSpc>
                          <a:spcPct val="130000"/>
                        </a:lnSpc>
                        <a:spcBef>
                          <a:spcPts val="0"/>
                        </a:spcBef>
                        <a:spcAft>
                          <a:spcPts val="0"/>
                        </a:spcAft>
                      </a:pPr>
                      <a:r>
                        <a:rPr lang="fr-FR" sz="1800">
                          <a:effectLst/>
                        </a:rPr>
                        <a:t>N</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30000"/>
                        </a:lnSpc>
                        <a:spcBef>
                          <a:spcPts val="0"/>
                        </a:spcBef>
                        <a:spcAft>
                          <a:spcPts val="0"/>
                        </a:spcAft>
                      </a:pPr>
                      <a:r>
                        <a:rPr lang="fr-FR" sz="1800" dirty="0">
                          <a:effectLst/>
                        </a:rPr>
                        <a:t>10</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30000"/>
                        </a:lnSpc>
                        <a:spcBef>
                          <a:spcPts val="0"/>
                        </a:spcBef>
                        <a:spcAft>
                          <a:spcPts val="0"/>
                        </a:spcAft>
                      </a:pPr>
                      <a:r>
                        <a:rPr lang="fr-FR" sz="1800" dirty="0">
                          <a:effectLst/>
                        </a:rPr>
                        <a:t>0</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81001869"/>
                  </a:ext>
                </a:extLst>
              </a:tr>
            </a:tbl>
          </a:graphicData>
        </a:graphic>
      </p:graphicFrame>
      <p:sp>
        <p:nvSpPr>
          <p:cNvPr id="2" name="Title 1">
            <a:extLst>
              <a:ext uri="{FF2B5EF4-FFF2-40B4-BE49-F238E27FC236}">
                <a16:creationId xmlns:a16="http://schemas.microsoft.com/office/drawing/2014/main" id="{74E631B5-757E-68A2-BD58-46A2A835C112}"/>
              </a:ext>
            </a:extLst>
          </p:cNvPr>
          <p:cNvSpPr txBox="1">
            <a:spLocks/>
          </p:cNvSpPr>
          <p:nvPr>
            <p:custDataLst>
              <p:tags r:id="rId5"/>
            </p:custDataLst>
          </p:nvPr>
        </p:nvSpPr>
        <p:spPr>
          <a:xfrm>
            <a:off x="1066800" y="107008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6. Les mesures d’évaluation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Tree>
    <p:extLst>
      <p:ext uri="{BB962C8B-B14F-4D97-AF65-F5344CB8AC3E}">
        <p14:creationId xmlns:p14="http://schemas.microsoft.com/office/powerpoint/2010/main" val="33263200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6</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387582" y="77083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Le plus proche voisin (KNN)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9" name="TextBox 18">
            <a:extLst>
              <a:ext uri="{FF2B5EF4-FFF2-40B4-BE49-F238E27FC236}">
                <a16:creationId xmlns:a16="http://schemas.microsoft.com/office/drawing/2014/main" id="{8763639D-4853-4DF1-BAB6-CADBCFF12FDD}"/>
              </a:ext>
            </a:extLst>
          </p:cNvPr>
          <p:cNvSpPr txBox="1"/>
          <p:nvPr>
            <p:custDataLst>
              <p:tags r:id="rId3"/>
            </p:custDataLst>
          </p:nvPr>
        </p:nvSpPr>
        <p:spPr>
          <a:xfrm>
            <a:off x="759767" y="1428946"/>
            <a:ext cx="8091505" cy="923330"/>
          </a:xfrm>
          <a:prstGeom prst="rect">
            <a:avLst/>
          </a:prstGeom>
          <a:noFill/>
        </p:spPr>
        <p:txBody>
          <a:bodyPr wrap="square">
            <a:spAutoFit/>
          </a:bodyPr>
          <a:lstStyle/>
          <a:p>
            <a:pPr marR="0" lvl="1" rtl="0">
              <a:spcBef>
                <a:spcPts val="600"/>
              </a:spcBef>
              <a:spcAft>
                <a:spcPts val="0"/>
              </a:spcAft>
            </a:pPr>
            <a:r>
              <a:rPr lang="fr-FR" sz="1800" b="1" i="1" noProof="1">
                <a:effectLst>
                  <a:outerShdw blurRad="38100" dist="38100" dir="2700000" algn="tl">
                    <a:srgbClr val="000000">
                      <a:alpha val="43137"/>
                    </a:srgbClr>
                  </a:outerShdw>
                </a:effectLst>
              </a:rPr>
              <a:t>1.3. </a:t>
            </a:r>
            <a:r>
              <a:rPr lang="fr-FR" b="1" i="1" noProof="1">
                <a:effectLst>
                  <a:outerShdw blurRad="38100" dist="38100" dir="2700000" algn="tl">
                    <a:srgbClr val="000000">
                      <a:alpha val="43137"/>
                    </a:srgbClr>
                  </a:outerShdw>
                </a:effectLst>
                <a:latin typeface="Franklin Gothic Book (Body)"/>
                <a:cs typeface="Times New Roman" panose="02020603050405020304" pitchFamily="18" charset="0"/>
              </a:rPr>
              <a:t>La normalisation</a:t>
            </a: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20" name="Content Placeholder 3">
            <a:extLst>
              <a:ext uri="{FF2B5EF4-FFF2-40B4-BE49-F238E27FC236}">
                <a16:creationId xmlns:a16="http://schemas.microsoft.com/office/drawing/2014/main" id="{04C8F204-2345-481F-B63B-DD0DC3530C58}"/>
              </a:ext>
            </a:extLst>
          </p:cNvPr>
          <p:cNvSpPr txBox="1">
            <a:spLocks/>
          </p:cNvSpPr>
          <p:nvPr>
            <p:custDataLst>
              <p:tags r:id="rId4"/>
            </p:custDataLst>
          </p:nvPr>
        </p:nvSpPr>
        <p:spPr>
          <a:xfrm>
            <a:off x="777045" y="2352276"/>
            <a:ext cx="10492534" cy="3076778"/>
          </a:xfrm>
          <a:custGeom>
            <a:avLst/>
            <a:gdLst>
              <a:gd name="connsiteX0" fmla="*/ 0 w 10492534"/>
              <a:gd name="connsiteY0" fmla="*/ 0 h 3076778"/>
              <a:gd name="connsiteX1" fmla="*/ 699502 w 10492534"/>
              <a:gd name="connsiteY1" fmla="*/ 0 h 3076778"/>
              <a:gd name="connsiteX2" fmla="*/ 1608855 w 10492534"/>
              <a:gd name="connsiteY2" fmla="*/ 0 h 3076778"/>
              <a:gd name="connsiteX3" fmla="*/ 2413283 w 10492534"/>
              <a:gd name="connsiteY3" fmla="*/ 0 h 3076778"/>
              <a:gd name="connsiteX4" fmla="*/ 3112785 w 10492534"/>
              <a:gd name="connsiteY4" fmla="*/ 0 h 3076778"/>
              <a:gd name="connsiteX5" fmla="*/ 4022138 w 10492534"/>
              <a:gd name="connsiteY5" fmla="*/ 0 h 3076778"/>
              <a:gd name="connsiteX6" fmla="*/ 4721640 w 10492534"/>
              <a:gd name="connsiteY6" fmla="*/ 0 h 3076778"/>
              <a:gd name="connsiteX7" fmla="*/ 5421143 w 10492534"/>
              <a:gd name="connsiteY7" fmla="*/ 0 h 3076778"/>
              <a:gd name="connsiteX8" fmla="*/ 6015719 w 10492534"/>
              <a:gd name="connsiteY8" fmla="*/ 0 h 3076778"/>
              <a:gd name="connsiteX9" fmla="*/ 6820147 w 10492534"/>
              <a:gd name="connsiteY9" fmla="*/ 0 h 3076778"/>
              <a:gd name="connsiteX10" fmla="*/ 7729500 w 10492534"/>
              <a:gd name="connsiteY10" fmla="*/ 0 h 3076778"/>
              <a:gd name="connsiteX11" fmla="*/ 8114226 w 10492534"/>
              <a:gd name="connsiteY11" fmla="*/ 0 h 3076778"/>
              <a:gd name="connsiteX12" fmla="*/ 9023579 w 10492534"/>
              <a:gd name="connsiteY12" fmla="*/ 0 h 3076778"/>
              <a:gd name="connsiteX13" fmla="*/ 9408305 w 10492534"/>
              <a:gd name="connsiteY13" fmla="*/ 0 h 3076778"/>
              <a:gd name="connsiteX14" fmla="*/ 9793032 w 10492534"/>
              <a:gd name="connsiteY14" fmla="*/ 0 h 3076778"/>
              <a:gd name="connsiteX15" fmla="*/ 10492534 w 10492534"/>
              <a:gd name="connsiteY15" fmla="*/ 0 h 3076778"/>
              <a:gd name="connsiteX16" fmla="*/ 10492534 w 10492534"/>
              <a:gd name="connsiteY16" fmla="*/ 523052 h 3076778"/>
              <a:gd name="connsiteX17" fmla="*/ 10492534 w 10492534"/>
              <a:gd name="connsiteY17" fmla="*/ 1199943 h 3076778"/>
              <a:gd name="connsiteX18" fmla="*/ 10492534 w 10492534"/>
              <a:gd name="connsiteY18" fmla="*/ 1876835 h 3076778"/>
              <a:gd name="connsiteX19" fmla="*/ 10492534 w 10492534"/>
              <a:gd name="connsiteY19" fmla="*/ 2522958 h 3076778"/>
              <a:gd name="connsiteX20" fmla="*/ 10492534 w 10492534"/>
              <a:gd name="connsiteY20" fmla="*/ 3076778 h 3076778"/>
              <a:gd name="connsiteX21" fmla="*/ 10107808 w 10492534"/>
              <a:gd name="connsiteY21" fmla="*/ 3076778 h 3076778"/>
              <a:gd name="connsiteX22" fmla="*/ 9723082 w 10492534"/>
              <a:gd name="connsiteY22" fmla="*/ 3076778 h 3076778"/>
              <a:gd name="connsiteX23" fmla="*/ 9233430 w 10492534"/>
              <a:gd name="connsiteY23" fmla="*/ 3076778 h 3076778"/>
              <a:gd name="connsiteX24" fmla="*/ 8533928 w 10492534"/>
              <a:gd name="connsiteY24" fmla="*/ 3076778 h 3076778"/>
              <a:gd name="connsiteX25" fmla="*/ 8044276 w 10492534"/>
              <a:gd name="connsiteY25" fmla="*/ 3076778 h 3076778"/>
              <a:gd name="connsiteX26" fmla="*/ 7344774 w 10492534"/>
              <a:gd name="connsiteY26" fmla="*/ 3076778 h 3076778"/>
              <a:gd name="connsiteX27" fmla="*/ 6540346 w 10492534"/>
              <a:gd name="connsiteY27" fmla="*/ 3076778 h 3076778"/>
              <a:gd name="connsiteX28" fmla="*/ 5630993 w 10492534"/>
              <a:gd name="connsiteY28" fmla="*/ 3076778 h 3076778"/>
              <a:gd name="connsiteX29" fmla="*/ 5036416 w 10492534"/>
              <a:gd name="connsiteY29" fmla="*/ 3076778 h 3076778"/>
              <a:gd name="connsiteX30" fmla="*/ 4651690 w 10492534"/>
              <a:gd name="connsiteY30" fmla="*/ 3076778 h 3076778"/>
              <a:gd name="connsiteX31" fmla="*/ 3952188 w 10492534"/>
              <a:gd name="connsiteY31" fmla="*/ 3076778 h 3076778"/>
              <a:gd name="connsiteX32" fmla="*/ 3147760 w 10492534"/>
              <a:gd name="connsiteY32" fmla="*/ 3076778 h 3076778"/>
              <a:gd name="connsiteX33" fmla="*/ 2763034 w 10492534"/>
              <a:gd name="connsiteY33" fmla="*/ 3076778 h 3076778"/>
              <a:gd name="connsiteX34" fmla="*/ 2378308 w 10492534"/>
              <a:gd name="connsiteY34" fmla="*/ 3076778 h 3076778"/>
              <a:gd name="connsiteX35" fmla="*/ 1783731 w 10492534"/>
              <a:gd name="connsiteY35" fmla="*/ 3076778 h 3076778"/>
              <a:gd name="connsiteX36" fmla="*/ 1084229 w 10492534"/>
              <a:gd name="connsiteY36" fmla="*/ 3076778 h 3076778"/>
              <a:gd name="connsiteX37" fmla="*/ 0 w 10492534"/>
              <a:gd name="connsiteY37" fmla="*/ 3076778 h 3076778"/>
              <a:gd name="connsiteX38" fmla="*/ 0 w 10492534"/>
              <a:gd name="connsiteY38" fmla="*/ 2522958 h 3076778"/>
              <a:gd name="connsiteX39" fmla="*/ 0 w 10492534"/>
              <a:gd name="connsiteY39" fmla="*/ 1938370 h 3076778"/>
              <a:gd name="connsiteX40" fmla="*/ 0 w 10492534"/>
              <a:gd name="connsiteY40" fmla="*/ 1292247 h 3076778"/>
              <a:gd name="connsiteX41" fmla="*/ 0 w 10492534"/>
              <a:gd name="connsiteY41" fmla="*/ 707659 h 3076778"/>
              <a:gd name="connsiteX42" fmla="*/ 0 w 10492534"/>
              <a:gd name="connsiteY42" fmla="*/ 0 h 30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492534" h="3076778" fill="none" extrusionOk="0">
                <a:moveTo>
                  <a:pt x="0" y="0"/>
                </a:moveTo>
                <a:cubicBezTo>
                  <a:pt x="259898" y="-2881"/>
                  <a:pt x="386390" y="9623"/>
                  <a:pt x="699502" y="0"/>
                </a:cubicBezTo>
                <a:cubicBezTo>
                  <a:pt x="1012614" y="-9623"/>
                  <a:pt x="1321864" y="23598"/>
                  <a:pt x="1608855" y="0"/>
                </a:cubicBezTo>
                <a:cubicBezTo>
                  <a:pt x="1895846" y="-23598"/>
                  <a:pt x="2034682" y="-37399"/>
                  <a:pt x="2413283" y="0"/>
                </a:cubicBezTo>
                <a:cubicBezTo>
                  <a:pt x="2791884" y="37399"/>
                  <a:pt x="2942256" y="-23164"/>
                  <a:pt x="3112785" y="0"/>
                </a:cubicBezTo>
                <a:cubicBezTo>
                  <a:pt x="3283314" y="23164"/>
                  <a:pt x="3833680" y="-42942"/>
                  <a:pt x="4022138" y="0"/>
                </a:cubicBezTo>
                <a:cubicBezTo>
                  <a:pt x="4210596" y="42942"/>
                  <a:pt x="4572025" y="8325"/>
                  <a:pt x="4721640" y="0"/>
                </a:cubicBezTo>
                <a:cubicBezTo>
                  <a:pt x="4871255" y="-8325"/>
                  <a:pt x="5090322" y="-31014"/>
                  <a:pt x="5421143" y="0"/>
                </a:cubicBezTo>
                <a:cubicBezTo>
                  <a:pt x="5751964" y="31014"/>
                  <a:pt x="5787039" y="-2299"/>
                  <a:pt x="6015719" y="0"/>
                </a:cubicBezTo>
                <a:cubicBezTo>
                  <a:pt x="6244399" y="2299"/>
                  <a:pt x="6543384" y="29843"/>
                  <a:pt x="6820147" y="0"/>
                </a:cubicBezTo>
                <a:cubicBezTo>
                  <a:pt x="7096910" y="-29843"/>
                  <a:pt x="7475620" y="15827"/>
                  <a:pt x="7729500" y="0"/>
                </a:cubicBezTo>
                <a:cubicBezTo>
                  <a:pt x="7983380" y="-15827"/>
                  <a:pt x="7984611" y="17622"/>
                  <a:pt x="8114226" y="0"/>
                </a:cubicBezTo>
                <a:cubicBezTo>
                  <a:pt x="8243841" y="-17622"/>
                  <a:pt x="8789423" y="39456"/>
                  <a:pt x="9023579" y="0"/>
                </a:cubicBezTo>
                <a:cubicBezTo>
                  <a:pt x="9257735" y="-39456"/>
                  <a:pt x="9245568" y="-15319"/>
                  <a:pt x="9408305" y="0"/>
                </a:cubicBezTo>
                <a:cubicBezTo>
                  <a:pt x="9571042" y="15319"/>
                  <a:pt x="9682100" y="8994"/>
                  <a:pt x="9793032" y="0"/>
                </a:cubicBezTo>
                <a:cubicBezTo>
                  <a:pt x="9903964" y="-8994"/>
                  <a:pt x="10242598" y="27876"/>
                  <a:pt x="10492534" y="0"/>
                </a:cubicBezTo>
                <a:cubicBezTo>
                  <a:pt x="10517356" y="160780"/>
                  <a:pt x="10503325" y="338770"/>
                  <a:pt x="10492534" y="523052"/>
                </a:cubicBezTo>
                <a:cubicBezTo>
                  <a:pt x="10481743" y="707334"/>
                  <a:pt x="10503980" y="936816"/>
                  <a:pt x="10492534" y="1199943"/>
                </a:cubicBezTo>
                <a:cubicBezTo>
                  <a:pt x="10481088" y="1463070"/>
                  <a:pt x="10489557" y="1701357"/>
                  <a:pt x="10492534" y="1876835"/>
                </a:cubicBezTo>
                <a:cubicBezTo>
                  <a:pt x="10495511" y="2052313"/>
                  <a:pt x="10513375" y="2270801"/>
                  <a:pt x="10492534" y="2522958"/>
                </a:cubicBezTo>
                <a:cubicBezTo>
                  <a:pt x="10471693" y="2775115"/>
                  <a:pt x="10481061" y="2892295"/>
                  <a:pt x="10492534" y="3076778"/>
                </a:cubicBezTo>
                <a:cubicBezTo>
                  <a:pt x="10399588" y="3093738"/>
                  <a:pt x="10251393" y="3071029"/>
                  <a:pt x="10107808" y="3076778"/>
                </a:cubicBezTo>
                <a:cubicBezTo>
                  <a:pt x="9964223" y="3082527"/>
                  <a:pt x="9892353" y="3081942"/>
                  <a:pt x="9723082" y="3076778"/>
                </a:cubicBezTo>
                <a:cubicBezTo>
                  <a:pt x="9553811" y="3071614"/>
                  <a:pt x="9423366" y="3061118"/>
                  <a:pt x="9233430" y="3076778"/>
                </a:cubicBezTo>
                <a:cubicBezTo>
                  <a:pt x="9043494" y="3092438"/>
                  <a:pt x="8706397" y="3066702"/>
                  <a:pt x="8533928" y="3076778"/>
                </a:cubicBezTo>
                <a:cubicBezTo>
                  <a:pt x="8361459" y="3086854"/>
                  <a:pt x="8237183" y="3086249"/>
                  <a:pt x="8044276" y="3076778"/>
                </a:cubicBezTo>
                <a:cubicBezTo>
                  <a:pt x="7851369" y="3067307"/>
                  <a:pt x="7653487" y="3067262"/>
                  <a:pt x="7344774" y="3076778"/>
                </a:cubicBezTo>
                <a:cubicBezTo>
                  <a:pt x="7036061" y="3086294"/>
                  <a:pt x="6824761" y="3114828"/>
                  <a:pt x="6540346" y="3076778"/>
                </a:cubicBezTo>
                <a:cubicBezTo>
                  <a:pt x="6255931" y="3038728"/>
                  <a:pt x="5977577" y="3098269"/>
                  <a:pt x="5630993" y="3076778"/>
                </a:cubicBezTo>
                <a:cubicBezTo>
                  <a:pt x="5284409" y="3055287"/>
                  <a:pt x="5192489" y="3096015"/>
                  <a:pt x="5036416" y="3076778"/>
                </a:cubicBezTo>
                <a:cubicBezTo>
                  <a:pt x="4880343" y="3057541"/>
                  <a:pt x="4735178" y="3082776"/>
                  <a:pt x="4651690" y="3076778"/>
                </a:cubicBezTo>
                <a:cubicBezTo>
                  <a:pt x="4568202" y="3070780"/>
                  <a:pt x="4142879" y="3041970"/>
                  <a:pt x="3952188" y="3076778"/>
                </a:cubicBezTo>
                <a:cubicBezTo>
                  <a:pt x="3761497" y="3111586"/>
                  <a:pt x="3471847" y="3090039"/>
                  <a:pt x="3147760" y="3076778"/>
                </a:cubicBezTo>
                <a:cubicBezTo>
                  <a:pt x="2823673" y="3063517"/>
                  <a:pt x="2904506" y="3072548"/>
                  <a:pt x="2763034" y="3076778"/>
                </a:cubicBezTo>
                <a:cubicBezTo>
                  <a:pt x="2621562" y="3081008"/>
                  <a:pt x="2554195" y="3070110"/>
                  <a:pt x="2378308" y="3076778"/>
                </a:cubicBezTo>
                <a:cubicBezTo>
                  <a:pt x="2202421" y="3083446"/>
                  <a:pt x="2047966" y="3075610"/>
                  <a:pt x="1783731" y="3076778"/>
                </a:cubicBezTo>
                <a:cubicBezTo>
                  <a:pt x="1519496" y="3077946"/>
                  <a:pt x="1397168" y="3105037"/>
                  <a:pt x="1084229" y="3076778"/>
                </a:cubicBezTo>
                <a:cubicBezTo>
                  <a:pt x="771290" y="3048519"/>
                  <a:pt x="340097" y="3030214"/>
                  <a:pt x="0" y="3076778"/>
                </a:cubicBezTo>
                <a:cubicBezTo>
                  <a:pt x="-13699" y="2952396"/>
                  <a:pt x="-20267" y="2643561"/>
                  <a:pt x="0" y="2522958"/>
                </a:cubicBezTo>
                <a:cubicBezTo>
                  <a:pt x="20267" y="2402355"/>
                  <a:pt x="-8546" y="2188617"/>
                  <a:pt x="0" y="1938370"/>
                </a:cubicBezTo>
                <a:cubicBezTo>
                  <a:pt x="8546" y="1688123"/>
                  <a:pt x="-6779" y="1459855"/>
                  <a:pt x="0" y="1292247"/>
                </a:cubicBezTo>
                <a:cubicBezTo>
                  <a:pt x="6779" y="1124639"/>
                  <a:pt x="-14587" y="974260"/>
                  <a:pt x="0" y="707659"/>
                </a:cubicBezTo>
                <a:cubicBezTo>
                  <a:pt x="14587" y="441058"/>
                  <a:pt x="3256" y="142716"/>
                  <a:pt x="0" y="0"/>
                </a:cubicBezTo>
                <a:close/>
              </a:path>
              <a:path w="10492534" h="3076778" stroke="0" extrusionOk="0">
                <a:moveTo>
                  <a:pt x="0" y="0"/>
                </a:moveTo>
                <a:cubicBezTo>
                  <a:pt x="130508" y="-14046"/>
                  <a:pt x="408824" y="-22953"/>
                  <a:pt x="594577" y="0"/>
                </a:cubicBezTo>
                <a:cubicBezTo>
                  <a:pt x="780330" y="22953"/>
                  <a:pt x="1155919" y="5244"/>
                  <a:pt x="1399005" y="0"/>
                </a:cubicBezTo>
                <a:cubicBezTo>
                  <a:pt x="1642091" y="-5244"/>
                  <a:pt x="1693891" y="5593"/>
                  <a:pt x="1783731" y="0"/>
                </a:cubicBezTo>
                <a:cubicBezTo>
                  <a:pt x="1873571" y="-5593"/>
                  <a:pt x="2240956" y="-1386"/>
                  <a:pt x="2378308" y="0"/>
                </a:cubicBezTo>
                <a:cubicBezTo>
                  <a:pt x="2515660" y="1386"/>
                  <a:pt x="2892722" y="7650"/>
                  <a:pt x="3287661" y="0"/>
                </a:cubicBezTo>
                <a:cubicBezTo>
                  <a:pt x="3682600" y="-7650"/>
                  <a:pt x="3680758" y="-27128"/>
                  <a:pt x="3987163" y="0"/>
                </a:cubicBezTo>
                <a:cubicBezTo>
                  <a:pt x="4293568" y="27128"/>
                  <a:pt x="4390103" y="-34232"/>
                  <a:pt x="4791591" y="0"/>
                </a:cubicBezTo>
                <a:cubicBezTo>
                  <a:pt x="5193079" y="34232"/>
                  <a:pt x="5393228" y="-21793"/>
                  <a:pt x="5700943" y="0"/>
                </a:cubicBezTo>
                <a:cubicBezTo>
                  <a:pt x="6008658" y="21793"/>
                  <a:pt x="6190573" y="3702"/>
                  <a:pt x="6400446" y="0"/>
                </a:cubicBezTo>
                <a:cubicBezTo>
                  <a:pt x="6610319" y="-3702"/>
                  <a:pt x="6668752" y="9125"/>
                  <a:pt x="6890097" y="0"/>
                </a:cubicBezTo>
                <a:cubicBezTo>
                  <a:pt x="7111442" y="-9125"/>
                  <a:pt x="7323141" y="-1532"/>
                  <a:pt x="7484674" y="0"/>
                </a:cubicBezTo>
                <a:cubicBezTo>
                  <a:pt x="7646207" y="1532"/>
                  <a:pt x="7867036" y="-20112"/>
                  <a:pt x="8079251" y="0"/>
                </a:cubicBezTo>
                <a:cubicBezTo>
                  <a:pt x="8291466" y="20112"/>
                  <a:pt x="8702424" y="-31383"/>
                  <a:pt x="8883679" y="0"/>
                </a:cubicBezTo>
                <a:cubicBezTo>
                  <a:pt x="9064934" y="31383"/>
                  <a:pt x="9178934" y="-6926"/>
                  <a:pt x="9268405" y="0"/>
                </a:cubicBezTo>
                <a:cubicBezTo>
                  <a:pt x="9357876" y="6926"/>
                  <a:pt x="10181814" y="-36959"/>
                  <a:pt x="10492534" y="0"/>
                </a:cubicBezTo>
                <a:cubicBezTo>
                  <a:pt x="10465880" y="310470"/>
                  <a:pt x="10499136" y="413963"/>
                  <a:pt x="10492534" y="676891"/>
                </a:cubicBezTo>
                <a:cubicBezTo>
                  <a:pt x="10485932" y="939819"/>
                  <a:pt x="10517614" y="1113430"/>
                  <a:pt x="10492534" y="1323015"/>
                </a:cubicBezTo>
                <a:cubicBezTo>
                  <a:pt x="10467454" y="1532600"/>
                  <a:pt x="10479723" y="1615050"/>
                  <a:pt x="10492534" y="1876835"/>
                </a:cubicBezTo>
                <a:cubicBezTo>
                  <a:pt x="10505345" y="2138620"/>
                  <a:pt x="10482183" y="2336912"/>
                  <a:pt x="10492534" y="2461422"/>
                </a:cubicBezTo>
                <a:cubicBezTo>
                  <a:pt x="10502885" y="2585932"/>
                  <a:pt x="10508497" y="2889615"/>
                  <a:pt x="10492534" y="3076778"/>
                </a:cubicBezTo>
                <a:cubicBezTo>
                  <a:pt x="10238447" y="3069085"/>
                  <a:pt x="9950952" y="3106501"/>
                  <a:pt x="9583181" y="3076778"/>
                </a:cubicBezTo>
                <a:cubicBezTo>
                  <a:pt x="9215410" y="3047055"/>
                  <a:pt x="9316945" y="3078516"/>
                  <a:pt x="9198455" y="3076778"/>
                </a:cubicBezTo>
                <a:cubicBezTo>
                  <a:pt x="9079965" y="3075040"/>
                  <a:pt x="8797808" y="3088566"/>
                  <a:pt x="8498953" y="3076778"/>
                </a:cubicBezTo>
                <a:cubicBezTo>
                  <a:pt x="8200098" y="3064990"/>
                  <a:pt x="7790071" y="3087591"/>
                  <a:pt x="7589600" y="3076778"/>
                </a:cubicBezTo>
                <a:cubicBezTo>
                  <a:pt x="7389129" y="3065965"/>
                  <a:pt x="7198968" y="3051310"/>
                  <a:pt x="6995023" y="3076778"/>
                </a:cubicBezTo>
                <a:cubicBezTo>
                  <a:pt x="6791078" y="3102246"/>
                  <a:pt x="6555284" y="3046494"/>
                  <a:pt x="6190595" y="3076778"/>
                </a:cubicBezTo>
                <a:cubicBezTo>
                  <a:pt x="5825906" y="3107062"/>
                  <a:pt x="5935086" y="3071372"/>
                  <a:pt x="5700943" y="3076778"/>
                </a:cubicBezTo>
                <a:cubicBezTo>
                  <a:pt x="5466800" y="3082184"/>
                  <a:pt x="5220762" y="3052821"/>
                  <a:pt x="5001441" y="3076778"/>
                </a:cubicBezTo>
                <a:cubicBezTo>
                  <a:pt x="4782120" y="3100735"/>
                  <a:pt x="4702824" y="3074593"/>
                  <a:pt x="4616715" y="3076778"/>
                </a:cubicBezTo>
                <a:cubicBezTo>
                  <a:pt x="4530606" y="3078963"/>
                  <a:pt x="4240969" y="3106579"/>
                  <a:pt x="3917213" y="3076778"/>
                </a:cubicBezTo>
                <a:cubicBezTo>
                  <a:pt x="3593457" y="3046977"/>
                  <a:pt x="3479118" y="3063108"/>
                  <a:pt x="3217710" y="3076778"/>
                </a:cubicBezTo>
                <a:cubicBezTo>
                  <a:pt x="2956302" y="3090448"/>
                  <a:pt x="2955901" y="3077472"/>
                  <a:pt x="2728059" y="3076778"/>
                </a:cubicBezTo>
                <a:cubicBezTo>
                  <a:pt x="2500217" y="3076084"/>
                  <a:pt x="2348421" y="3057063"/>
                  <a:pt x="2133482" y="3076778"/>
                </a:cubicBezTo>
                <a:cubicBezTo>
                  <a:pt x="1918543" y="3096493"/>
                  <a:pt x="1566043" y="3047191"/>
                  <a:pt x="1329054" y="3076778"/>
                </a:cubicBezTo>
                <a:cubicBezTo>
                  <a:pt x="1092065" y="3106365"/>
                  <a:pt x="982972" y="3049587"/>
                  <a:pt x="734477" y="3076778"/>
                </a:cubicBezTo>
                <a:cubicBezTo>
                  <a:pt x="485982" y="3103969"/>
                  <a:pt x="215399" y="3042737"/>
                  <a:pt x="0" y="3076778"/>
                </a:cubicBezTo>
                <a:cubicBezTo>
                  <a:pt x="-24232" y="2889923"/>
                  <a:pt x="5635" y="2720813"/>
                  <a:pt x="0" y="2461422"/>
                </a:cubicBezTo>
                <a:cubicBezTo>
                  <a:pt x="-5635" y="2202031"/>
                  <a:pt x="-7125" y="2034606"/>
                  <a:pt x="0" y="1907602"/>
                </a:cubicBezTo>
                <a:cubicBezTo>
                  <a:pt x="7125" y="1780598"/>
                  <a:pt x="-1956" y="1429696"/>
                  <a:pt x="0" y="1292247"/>
                </a:cubicBezTo>
                <a:cubicBezTo>
                  <a:pt x="1956" y="1154799"/>
                  <a:pt x="10945" y="935236"/>
                  <a:pt x="0" y="738427"/>
                </a:cubicBezTo>
                <a:cubicBezTo>
                  <a:pt x="-10945" y="541618"/>
                  <a:pt x="-367" y="220638"/>
                  <a:pt x="0" y="0"/>
                </a:cubicBezTo>
                <a:close/>
              </a:path>
            </a:pathLst>
          </a:custGeom>
          <a:ln w="3175">
            <a:solidFill>
              <a:schemeClr val="tx1"/>
            </a:solidFill>
            <a:extLst>
              <a:ext uri="{C807C97D-BFC1-408E-A445-0C87EB9F89A2}">
                <ask:lineSketchStyleProps xmlns:ask="http://schemas.microsoft.com/office/drawing/2018/sketchyshapes" sd="6868431">
                  <a:prstGeom prst="rect">
                    <a:avLst/>
                  </a:prstGeom>
                  <ask:type>
                    <ask:lineSketchFreehand/>
                  </ask:type>
                </ask:lineSketchStyleProps>
              </a:ext>
            </a:extLst>
          </a:ln>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Font typeface="Calibri" panose="020F0502020204030204" pitchFamily="34" charset="0"/>
              <a:buNone/>
            </a:pPr>
            <a:endParaRPr lang="en-US" sz="1800" dirty="0">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A962210-724D-49A7-8F3B-F45F52BE5409}"/>
                  </a:ext>
                </a:extLst>
              </p:cNvPr>
              <p:cNvSpPr txBox="1"/>
              <p:nvPr>
                <p:custDataLst>
                  <p:tags r:id="rId5"/>
                </p:custDataLst>
              </p:nvPr>
            </p:nvSpPr>
            <p:spPr>
              <a:xfrm>
                <a:off x="994610" y="2622884"/>
                <a:ext cx="10162673" cy="2621615"/>
              </a:xfrm>
              <a:prstGeom prst="rect">
                <a:avLst/>
              </a:prstGeom>
              <a:noFill/>
            </p:spPr>
            <p:txBody>
              <a:bodyPr wrap="square" rtlCol="0">
                <a:spAutoFit/>
              </a:bodyPr>
              <a:lstStyle/>
              <a:p>
                <a:pPr marL="285750" indent="-285750">
                  <a:buFontTx/>
                  <a:buChar char="-"/>
                </a:pPr>
                <a:r>
                  <a:rPr lang="en-US" sz="1600" dirty="0"/>
                  <a:t>La </a:t>
                </a:r>
                <a:r>
                  <a:rPr lang="fr-FR" sz="1600" dirty="0">
                    <a:effectLst/>
                    <a:ea typeface="Times New Roman" panose="02020603050405020304" pitchFamily="18" charset="0"/>
                    <a:cs typeface="Arial" panose="020B0604020202020204" pitchFamily="34" charset="0"/>
                  </a:rPr>
                  <a:t>distance dépend de la différence entre les valeurs d’attributs.</a:t>
                </a:r>
              </a:p>
              <a:p>
                <a:pPr marL="285750" indent="-285750">
                  <a:buFontTx/>
                  <a:buChar char="-"/>
                </a:pPr>
                <a:r>
                  <a:rPr lang="fr-FR" sz="1600" dirty="0">
                    <a:cs typeface="Arial" panose="020B0604020202020204" pitchFamily="34" charset="0"/>
                  </a:rPr>
                  <a:t>Pour les valeurs symboliques la </a:t>
                </a:r>
                <a:r>
                  <a:rPr lang="fr-FR" sz="1600" dirty="0">
                    <a:effectLst/>
                    <a:ea typeface="Times New Roman" panose="02020603050405020304" pitchFamily="18" charset="0"/>
                    <a:cs typeface="Arial" panose="020B0604020202020204" pitchFamily="34" charset="0"/>
                  </a:rPr>
                  <a:t>distance </a:t>
                </a:r>
                <a14:m>
                  <m:oMath xmlns:m="http://schemas.openxmlformats.org/officeDocument/2006/math">
                    <m:r>
                      <a:rPr lang="fr-FR" sz="1600" i="1">
                        <a:effectLst/>
                        <a:latin typeface="Cambria Math" panose="02040503050406030204" pitchFamily="18" charset="0"/>
                        <a:ea typeface="Times New Roman" panose="02020603050405020304" pitchFamily="18" charset="0"/>
                        <a:cs typeface="Arial" panose="020B0604020202020204" pitchFamily="34" charset="0"/>
                      </a:rPr>
                      <m:t>∈ </m:t>
                    </m:r>
                    <m:d>
                      <m:dPr>
                        <m:begChr m:val="{"/>
                        <m:endChr m:val="}"/>
                        <m:ctrlPr>
                          <a:rPr lang="en-US" sz="1600" i="1">
                            <a:effectLst/>
                            <a:latin typeface="Cambria Math" panose="02040503050406030204" pitchFamily="18" charset="0"/>
                          </a:rPr>
                        </m:ctrlPr>
                      </m:dPr>
                      <m:e>
                        <m:r>
                          <a:rPr lang="fr-FR" sz="1600" i="1">
                            <a:effectLst/>
                            <a:latin typeface="Cambria Math" panose="02040503050406030204" pitchFamily="18" charset="0"/>
                            <a:ea typeface="Times New Roman" panose="02020603050405020304" pitchFamily="18" charset="0"/>
                            <a:cs typeface="Arial" panose="020B0604020202020204" pitchFamily="34" charset="0"/>
                          </a:rPr>
                          <m:t>0,1</m:t>
                        </m:r>
                      </m:e>
                    </m:d>
                  </m:oMath>
                </a14:m>
                <a:r>
                  <a:rPr lang="fr-FR" sz="1600" dirty="0"/>
                  <a:t>, tandis que pour les valeurs numériques la distance </a:t>
                </a:r>
                <a14:m>
                  <m:oMath xmlns:m="http://schemas.openxmlformats.org/officeDocument/2006/math">
                    <m:r>
                      <a:rPr lang="fr-FR" sz="1600" i="1">
                        <a:latin typeface="Cambria Math" panose="02040503050406030204" pitchFamily="18" charset="0"/>
                      </a:rPr>
                      <m:t>∈</m:t>
                    </m:r>
                    <m:d>
                      <m:dPr>
                        <m:begChr m:val="["/>
                        <m:endChr m:val="]"/>
                        <m:ctrlPr>
                          <a:rPr lang="en-US" sz="1600" i="1">
                            <a:latin typeface="Cambria Math" panose="02040503050406030204" pitchFamily="18" charset="0"/>
                          </a:rPr>
                        </m:ctrlPr>
                      </m:dPr>
                      <m:e>
                        <m:r>
                          <a:rPr lang="fr-FR" sz="1600" i="1">
                            <a:latin typeface="Cambria Math" panose="02040503050406030204" pitchFamily="18" charset="0"/>
                          </a:rPr>
                          <m:t>0,+∞</m:t>
                        </m:r>
                      </m:e>
                    </m:d>
                    <m:r>
                      <a:rPr lang="fr-FR" sz="1600" i="1">
                        <a:latin typeface="Cambria Math" panose="02040503050406030204" pitchFamily="18" charset="0"/>
                      </a:rPr>
                      <m:t>.</m:t>
                    </m:r>
                  </m:oMath>
                </a14:m>
                <a:r>
                  <a:rPr lang="fr-FR" sz="1600" dirty="0"/>
                  <a:t>  </a:t>
                </a:r>
              </a:p>
              <a:p>
                <a:pPr marL="285750" indent="-285750">
                  <a:buFontTx/>
                  <a:buChar char="-"/>
                </a:pPr>
                <a:r>
                  <a:rPr lang="fr-FR" sz="1600" b="1" dirty="0">
                    <a:solidFill>
                      <a:srgbClr val="C00000"/>
                    </a:solidFill>
                  </a:rPr>
                  <a:t>Problème : </a:t>
                </a:r>
                <a:r>
                  <a:rPr lang="fr-FR" sz="1600" dirty="0"/>
                  <a:t>les valeurs numériques auront plus d’influence par rapport aux valeurs symboliques dans la prise de décision, car KNN considère que tous les attributs sont de même importance.</a:t>
                </a:r>
              </a:p>
              <a:p>
                <a:pPr marL="285750" indent="-285750">
                  <a:buFontTx/>
                  <a:buChar char="-"/>
                </a:pPr>
                <a:r>
                  <a:rPr lang="fr-FR" sz="1600" b="1" dirty="0">
                    <a:solidFill>
                      <a:srgbClr val="C00000"/>
                    </a:solidFill>
                  </a:rPr>
                  <a:t>Solution : </a:t>
                </a:r>
                <a:r>
                  <a:rPr lang="fr-FR" sz="1600" dirty="0"/>
                  <a:t>La normalisation min-max afin de </a:t>
                </a:r>
                <a:r>
                  <a:rPr lang="fr-FR" sz="1600" dirty="0">
                    <a:effectLst/>
                    <a:ea typeface="Times New Roman" panose="02020603050405020304" pitchFamily="18" charset="0"/>
                    <a:cs typeface="Arial" panose="020B0604020202020204" pitchFamily="34" charset="0"/>
                  </a:rPr>
                  <a:t>projeter les valeurs numériques à des valeurs  </a:t>
                </a:r>
                <a14:m>
                  <m:oMath xmlns:m="http://schemas.openxmlformats.org/officeDocument/2006/math">
                    <m:r>
                      <a:rPr lang="fr-FR" sz="1600" i="1">
                        <a:effectLst/>
                        <a:latin typeface="Cambria Math" panose="02040503050406030204" pitchFamily="18" charset="0"/>
                        <a:ea typeface="Times New Roman" panose="02020603050405020304" pitchFamily="18" charset="0"/>
                        <a:cs typeface="Arial" panose="020B0604020202020204" pitchFamily="34" charset="0"/>
                      </a:rPr>
                      <m:t>∈ </m:t>
                    </m:r>
                    <m:d>
                      <m:dPr>
                        <m:begChr m:val="["/>
                        <m:endChr m:val="]"/>
                        <m:ctrlPr>
                          <a:rPr lang="en-US" sz="1600" i="1">
                            <a:effectLst/>
                            <a:latin typeface="Cambria Math" panose="02040503050406030204" pitchFamily="18" charset="0"/>
                          </a:rPr>
                        </m:ctrlPr>
                      </m:dPr>
                      <m:e>
                        <m:r>
                          <a:rPr lang="fr-FR" sz="1600" i="1">
                            <a:effectLst/>
                            <a:latin typeface="Cambria Math" panose="02040503050406030204" pitchFamily="18" charset="0"/>
                            <a:ea typeface="Times New Roman" panose="02020603050405020304" pitchFamily="18" charset="0"/>
                            <a:cs typeface="Arial" panose="020B0604020202020204" pitchFamily="34" charset="0"/>
                          </a:rPr>
                          <m:t>0,1</m:t>
                        </m:r>
                      </m:e>
                    </m:d>
                  </m:oMath>
                </a14:m>
                <a:r>
                  <a:rPr lang="fr-FR" sz="1600" dirty="0">
                    <a:effectLst/>
                    <a:ea typeface="Times New Roman" panose="02020603050405020304" pitchFamily="18" charset="0"/>
                    <a:cs typeface="Arial" panose="020B0604020202020204" pitchFamily="34" charset="0"/>
                  </a:rPr>
                  <a:t> :</a:t>
                </a:r>
              </a:p>
              <a:p>
                <a:pPr/>
                <a14:m>
                  <m:oMathPara xmlns:m="http://schemas.openxmlformats.org/officeDocument/2006/math">
                    <m:oMathParaPr>
                      <m:jc m:val="center"/>
                    </m:oMathParaPr>
                    <m:oMath xmlns:m="http://schemas.openxmlformats.org/officeDocument/2006/math">
                      <m:sSub>
                        <m:sSubPr>
                          <m:ctrlPr>
                            <a:rPr lang="en-US" sz="1600" i="1" smtClean="0">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𝑖𝑗𝑛𝑜𝑟𝑚</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sz="1600" i="1">
                              <a:effectLst/>
                              <a:latin typeface="Cambria Math" panose="02040503050406030204" pitchFamily="18" charset="0"/>
                            </a:rPr>
                          </m:ctrlPr>
                        </m:fPr>
                        <m:num>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𝑖𝑗</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𝑖𝑚𝑖𝑛</m:t>
                              </m:r>
                            </m:sub>
                          </m:sSub>
                        </m:num>
                        <m:den>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𝑖𝑚𝑎𝑥</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𝑖𝑚𝑖𝑛</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 </m:t>
                          </m:r>
                        </m:den>
                      </m:f>
                    </m:oMath>
                  </m:oMathPara>
                </a14:m>
                <a:endParaRPr lang="fr-FR" sz="1600" dirty="0"/>
              </a:p>
              <a:p>
                <a:pPr marL="285750" indent="-285750">
                  <a:buFont typeface="Courier New" panose="02070309020205020404" pitchFamily="49" charset="0"/>
                  <a:buChar char="o"/>
                </a:pPr>
                <a14:m>
                  <m:oMath xmlns:m="http://schemas.openxmlformats.org/officeDocument/2006/math">
                    <m:sSub>
                      <m:sSubPr>
                        <m:ctrlPr>
                          <a:rPr lang="en-US" sz="1600" i="1" smtClean="0">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𝑖𝑗</m:t>
                        </m:r>
                      </m:sub>
                    </m:sSub>
                  </m:oMath>
                </a14:m>
                <a:r>
                  <a:rPr lang="fr-FR" sz="1600" dirty="0">
                    <a:effectLst/>
                    <a:ea typeface="Times New Roman" panose="02020603050405020304" pitchFamily="18" charset="0"/>
                    <a:cs typeface="Arial" panose="020B0604020202020204" pitchFamily="34" charset="0"/>
                  </a:rPr>
                  <a:t> est la valeur j de l’attribut </a:t>
                </a:r>
                <a14:m>
                  <m:oMath xmlns:m="http://schemas.openxmlformats.org/officeDocument/2006/math">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𝐴</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fr-FR" sz="1600" dirty="0">
                    <a:effectLst/>
                    <a:ea typeface="Times New Roman" panose="02020603050405020304" pitchFamily="18" charset="0"/>
                    <a:cs typeface="Arial" panose="020B0604020202020204" pitchFamily="34" charset="0"/>
                  </a:rPr>
                  <a:t>, </a:t>
                </a:r>
              </a:p>
              <a:p>
                <a:pPr marL="285750" indent="-285750">
                  <a:buFont typeface="Courier New" panose="02070309020205020404" pitchFamily="49" charset="0"/>
                  <a:buChar char="o"/>
                </a:pPr>
                <a14:m>
                  <m:oMath xmlns:m="http://schemas.openxmlformats.org/officeDocument/2006/math">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𝑖𝑚𝑖𝑛</m:t>
                        </m:r>
                      </m:sub>
                    </m:sSub>
                  </m:oMath>
                </a14:m>
                <a:r>
                  <a:rPr lang="fr-FR" sz="1600" dirty="0">
                    <a:effectLst/>
                    <a:ea typeface="Times New Roman" panose="02020603050405020304" pitchFamily="18" charset="0"/>
                    <a:cs typeface="Arial" panose="020B0604020202020204" pitchFamily="34" charset="0"/>
                  </a:rPr>
                  <a:t> et </a:t>
                </a:r>
                <a14:m>
                  <m:oMath xmlns:m="http://schemas.openxmlformats.org/officeDocument/2006/math">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𝑖𝑚𝑎𝑥</m:t>
                        </m:r>
                      </m:sub>
                    </m:sSub>
                  </m:oMath>
                </a14:m>
                <a:r>
                  <a:rPr lang="fr-FR" sz="1600" dirty="0">
                    <a:effectLst/>
                    <a:ea typeface="Times New Roman" panose="02020603050405020304" pitchFamily="18" charset="0"/>
                    <a:cs typeface="Arial" panose="020B0604020202020204" pitchFamily="34" charset="0"/>
                  </a:rPr>
                  <a:t> sont les valeurs minimales et maximales de l’attribut </a:t>
                </a:r>
                <a14:m>
                  <m:oMath xmlns:m="http://schemas.openxmlformats.org/officeDocument/2006/math">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𝐴</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fr-FR" sz="1600" dirty="0">
                    <a:effectLst/>
                    <a:ea typeface="Times New Roman" panose="02020603050405020304" pitchFamily="18" charset="0"/>
                    <a:cs typeface="Arial" panose="020B0604020202020204" pitchFamily="34" charset="0"/>
                  </a:rPr>
                  <a:t>  respectivement.</a:t>
                </a:r>
              </a:p>
              <a:p>
                <a:pPr marL="285750" indent="-285750">
                  <a:buFont typeface="Courier New" panose="02070309020205020404" pitchFamily="49" charset="0"/>
                  <a:buChar char="o"/>
                </a:pPr>
                <a14:m>
                  <m:oMath xmlns:m="http://schemas.openxmlformats.org/officeDocument/2006/math">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𝑖𝑗𝑛𝑜𝑟𝑚</m:t>
                        </m:r>
                      </m:sub>
                    </m:sSub>
                  </m:oMath>
                </a14:m>
                <a:r>
                  <a:rPr lang="fr-FR" sz="1600" dirty="0">
                    <a:effectLst/>
                    <a:ea typeface="Times New Roman" panose="02020603050405020304" pitchFamily="18" charset="0"/>
                    <a:cs typeface="Arial" panose="020B0604020202020204" pitchFamily="34" charset="0"/>
                  </a:rPr>
                  <a:t> est la valeur normalisée de </a:t>
                </a:r>
                <a14:m>
                  <m:oMath xmlns:m="http://schemas.openxmlformats.org/officeDocument/2006/math">
                    <m:sSub>
                      <m:sSubPr>
                        <m:ctrlPr>
                          <a:rPr lang="en-US" sz="1600" i="1">
                            <a:effectLst/>
                            <a:latin typeface="Cambria Math" panose="02040503050406030204" pitchFamily="18"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𝑉</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𝑖𝑗</m:t>
                        </m:r>
                      </m:sub>
                    </m:sSub>
                  </m:oMath>
                </a14:m>
                <a:r>
                  <a:rPr lang="fr-FR" sz="1600" dirty="0">
                    <a:effectLst/>
                    <a:ea typeface="Times New Roman" panose="02020603050405020304" pitchFamily="18" charset="0"/>
                    <a:cs typeface="Arial" panose="020B0604020202020204" pitchFamily="34" charset="0"/>
                  </a:rPr>
                  <a:t>.</a:t>
                </a:r>
                <a:endParaRPr lang="fr-FR" sz="1600" dirty="0"/>
              </a:p>
            </p:txBody>
          </p:sp>
        </mc:Choice>
        <mc:Fallback xmlns="">
          <p:sp>
            <p:nvSpPr>
              <p:cNvPr id="3" name="TextBox 2">
                <a:extLst>
                  <a:ext uri="{FF2B5EF4-FFF2-40B4-BE49-F238E27FC236}">
                    <a16:creationId xmlns:a16="http://schemas.microsoft.com/office/drawing/2014/main" id="{CA962210-724D-49A7-8F3B-F45F52BE5409}"/>
                  </a:ext>
                </a:extLst>
              </p:cNvPr>
              <p:cNvSpPr txBox="1">
                <a:spLocks noRot="1" noChangeAspect="1" noMove="1" noResize="1" noEditPoints="1" noAdjustHandles="1" noChangeArrowheads="1" noChangeShapeType="1" noTextEdit="1"/>
              </p:cNvSpPr>
              <p:nvPr/>
            </p:nvSpPr>
            <p:spPr>
              <a:xfrm>
                <a:off x="994610" y="2622884"/>
                <a:ext cx="10162673" cy="2621615"/>
              </a:xfrm>
              <a:prstGeom prst="rect">
                <a:avLst/>
              </a:prstGeom>
              <a:blipFill>
                <a:blip r:embed="rId8"/>
                <a:stretch>
                  <a:fillRect l="-240" t="-698" b="-1395"/>
                </a:stretch>
              </a:blipFill>
            </p:spPr>
            <p:txBody>
              <a:bodyPr/>
              <a:lstStyle/>
              <a:p>
                <a:r>
                  <a:rPr lang="fr-FR">
                    <a:noFill/>
                  </a:rPr>
                  <a:t> </a:t>
                </a:r>
              </a:p>
            </p:txBody>
          </p:sp>
        </mc:Fallback>
      </mc:AlternateContent>
      <p:sp>
        <p:nvSpPr>
          <p:cNvPr id="15" name="Footer Placeholder 2">
            <a:extLst>
              <a:ext uri="{FF2B5EF4-FFF2-40B4-BE49-F238E27FC236}">
                <a16:creationId xmlns:a16="http://schemas.microsoft.com/office/drawing/2014/main" id="{67705BDF-D3C0-47CF-9CFB-D809D32CF036}"/>
              </a:ext>
            </a:extLst>
          </p:cNvPr>
          <p:cNvSpPr>
            <a:spLocks noGrp="1"/>
          </p:cNvSpPr>
          <p:nvPr>
            <p:ph type="ftr" sz="quarter" idx="11"/>
            <p:custDataLst>
              <p:tags r:id="rId6"/>
            </p:custDataLst>
          </p:nvPr>
        </p:nvSpPr>
        <p:spPr>
          <a:xfrm>
            <a:off x="1097279" y="6446838"/>
            <a:ext cx="6818262" cy="365125"/>
          </a:xfrm>
        </p:spPr>
        <p:txBody>
          <a:bodyPr/>
          <a:lstStyle/>
          <a:p>
            <a:r>
              <a:rPr lang="en-US" sz="800" dirty="0"/>
              <a:t>DR n. DIF</a:t>
            </a:r>
          </a:p>
          <a:p>
            <a:endParaRPr lang="en-US" dirty="0"/>
          </a:p>
        </p:txBody>
      </p:sp>
    </p:spTree>
    <p:extLst>
      <p:ext uri="{BB962C8B-B14F-4D97-AF65-F5344CB8AC3E}">
        <p14:creationId xmlns:p14="http://schemas.microsoft.com/office/powerpoint/2010/main" val="2150524794"/>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60</a:t>
            </a:fld>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F36D95-FA86-4726-8500-CE037CBC80F5}"/>
                  </a:ext>
                </a:extLst>
              </p:cNvPr>
              <p:cNvSpPr txBox="1"/>
              <p:nvPr>
                <p:custDataLst>
                  <p:tags r:id="rId2"/>
                </p:custDataLst>
              </p:nvPr>
            </p:nvSpPr>
            <p:spPr>
              <a:xfrm>
                <a:off x="625620" y="1990078"/>
                <a:ext cx="10880580" cy="4196213"/>
              </a:xfrm>
              <a:prstGeom prst="rect">
                <a:avLst/>
              </a:prstGeom>
              <a:noFill/>
            </p:spPr>
            <p:txBody>
              <a:bodyPr wrap="square">
                <a:spAutoFit/>
              </a:bodyPr>
              <a:lstStyle/>
              <a:p>
                <a:pPr marL="342900" marR="0" lvl="0" indent="-342900" rtl="0">
                  <a:lnSpc>
                    <a:spcPct val="130000"/>
                  </a:lnSpc>
                  <a:spcBef>
                    <a:spcPts val="0"/>
                  </a:spcBef>
                  <a:spcAft>
                    <a:spcPts val="800"/>
                  </a:spcAft>
                  <a:buSzPts val="1000"/>
                  <a:buFont typeface="Times New Roman" panose="02020603050405020304" pitchFamily="18" charset="0"/>
                  <a:buChar char="-"/>
                </a:pPr>
                <a:r>
                  <a:rPr lang="fr-FR" b="1" dirty="0" err="1">
                    <a:effectLst/>
                    <a:ea typeface="Times New Roman" panose="02020603050405020304" pitchFamily="18" charset="0"/>
                    <a:cs typeface="Arial" panose="020B0604020202020204" pitchFamily="34" charset="0"/>
                  </a:rPr>
                  <a:t>Error</a:t>
                </a:r>
                <a:r>
                  <a:rPr lang="fr-FR" b="1" dirty="0">
                    <a:effectLst/>
                    <a:ea typeface="Times New Roman" panose="02020603050405020304" pitchFamily="18" charset="0"/>
                    <a:cs typeface="Arial" panose="020B0604020202020204" pitchFamily="34" charset="0"/>
                  </a:rPr>
                  <a:t> rate: </a:t>
                </a:r>
                <a:r>
                  <a:rPr lang="fr-FR" dirty="0">
                    <a:effectLst/>
                    <a:ea typeface="Times New Roman" panose="02020603050405020304" pitchFamily="18" charset="0"/>
                    <a:cs typeface="Arial" panose="020B0604020202020204" pitchFamily="34" charset="0"/>
                  </a:rPr>
                  <a:t>le taux des</a:t>
                </a:r>
                <a:r>
                  <a:rPr lang="fr-FR" b="1" dirty="0">
                    <a:effectLst/>
                    <a:ea typeface="Times New Roman" panose="02020603050405020304" pitchFamily="18" charset="0"/>
                    <a:cs typeface="Arial" panose="020B0604020202020204" pitchFamily="34" charset="0"/>
                  </a:rPr>
                  <a:t> </a:t>
                </a:r>
                <a:r>
                  <a:rPr lang="fr-FR" dirty="0">
                    <a:effectLst/>
                    <a:ea typeface="Times New Roman" panose="02020603050405020304" pitchFamily="18" charset="0"/>
                    <a:cs typeface="Arial" panose="020B0604020202020204" pitchFamily="34" charset="0"/>
                  </a:rPr>
                  <a:t>faux classées, autrement dit, combien de fois de modèle a échoué de classifier des instances dans la base de test ? L’équation </a:t>
                </a:r>
                <a:r>
                  <a:rPr lang="fr-FR" dirty="0">
                    <a:ea typeface="Times New Roman" panose="02020603050405020304" pitchFamily="18" charset="0"/>
                    <a:cs typeface="Arial" panose="020B0604020202020204" pitchFamily="34" charset="0"/>
                  </a:rPr>
                  <a:t>suivante</a:t>
                </a:r>
                <a:r>
                  <a:rPr lang="fr-FR" dirty="0">
                    <a:effectLst/>
                    <a:ea typeface="Times New Roman" panose="02020603050405020304" pitchFamily="18" charset="0"/>
                    <a:cs typeface="Arial" panose="020B0604020202020204" pitchFamily="34" charset="0"/>
                  </a:rPr>
                  <a:t> illustre le calcul du taux d’erreur</a:t>
                </a:r>
                <a:r>
                  <a:rPr lang="fr-FR" dirty="0">
                    <a:ea typeface="Times New Roman" panose="02020603050405020304" pitchFamily="18" charset="0"/>
                    <a:cs typeface="Arial" panose="020B0604020202020204" pitchFamily="34" charset="0"/>
                  </a:rPr>
                  <a:t> : </a:t>
                </a:r>
                <a:endParaRPr lang="en-US" dirty="0">
                  <a:effectLst/>
                  <a:ea typeface="Times New Roman" panose="02020603050405020304" pitchFamily="18" charset="0"/>
                  <a:cs typeface="Times New Roman" panose="02020603050405020304" pitchFamily="18" charset="0"/>
                </a:endParaRPr>
              </a:p>
              <a:p>
                <a:pPr marR="0" lvl="0" rtl="0">
                  <a:lnSpc>
                    <a:spcPct val="130000"/>
                  </a:lnSpc>
                  <a:spcBef>
                    <a:spcPts val="0"/>
                  </a:spcBef>
                  <a:spcAft>
                    <a:spcPts val="800"/>
                  </a:spcAft>
                  <a:buSzPts val="1000"/>
                </a:pPr>
                <a14:m>
                  <m:oMathPara xmlns:m="http://schemas.openxmlformats.org/officeDocument/2006/math">
                    <m:oMathParaPr>
                      <m:jc m:val="center"/>
                    </m:oMathParaPr>
                    <m:oMath xmlns:m="http://schemas.openxmlformats.org/officeDocument/2006/math">
                      <m:r>
                        <m:rPr>
                          <m:sty m:val="p"/>
                        </m:rPr>
                        <a:rPr lang="fr-FR">
                          <a:effectLst/>
                          <a:latin typeface="Cambria Math" panose="02040503050406030204" pitchFamily="18" charset="0"/>
                          <a:ea typeface="Times New Roman" panose="02020603050405020304" pitchFamily="18" charset="0"/>
                          <a:cs typeface="Times New Roman" panose="02020603050405020304" pitchFamily="18" charset="0"/>
                        </a:rPr>
                        <m:t>Error</m:t>
                      </m:r>
                      <m:r>
                        <a:rPr lang="fr-FR">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fr-FR">
                          <a:effectLst/>
                          <a:latin typeface="Cambria Math" panose="02040503050406030204" pitchFamily="18" charset="0"/>
                          <a:ea typeface="Times New Roman" panose="02020603050405020304" pitchFamily="18" charset="0"/>
                          <a:cs typeface="Times New Roman" panose="02020603050405020304" pitchFamily="18" charset="0"/>
                        </a:rPr>
                        <m:t>rate</m:t>
                      </m:r>
                      <m:r>
                        <a:rPr lang="fr-FR">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fr-FR" i="1">
                              <a:effectLst/>
                              <a:latin typeface="Cambria Math" panose="02040503050406030204" pitchFamily="18" charset="0"/>
                              <a:ea typeface="Times New Roman" panose="02020603050405020304" pitchFamily="18" charset="0"/>
                              <a:cs typeface="Times New Roman" panose="02020603050405020304" pitchFamily="18" charset="0"/>
                            </a:rPr>
                            <m:t>+</m:t>
                          </m:r>
                          <m:r>
                            <a:rPr lang="fr-FR" i="1">
                              <a:effectLst/>
                              <a:latin typeface="Cambria Math" panose="02040503050406030204" pitchFamily="18" charset="0"/>
                              <a:ea typeface="Times New Roman" panose="02020603050405020304" pitchFamily="18" charset="0"/>
                              <a:cs typeface="Times New Roman" panose="02020603050405020304" pitchFamily="18" charset="0"/>
                            </a:rPr>
                            <m:t>𝐹𝑁</m:t>
                          </m:r>
                        </m:num>
                        <m:den>
                          <m:r>
                            <a:rPr lang="fr-FR"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fr-FR" i="1">
                              <a:effectLst/>
                              <a:latin typeface="Cambria Math" panose="02040503050406030204" pitchFamily="18" charset="0"/>
                              <a:ea typeface="Times New Roman" panose="02020603050405020304" pitchFamily="18" charset="0"/>
                              <a:cs typeface="Times New Roman" panose="02020603050405020304" pitchFamily="18" charset="0"/>
                            </a:rPr>
                            <m:t>+</m:t>
                          </m:r>
                          <m:r>
                            <a:rPr lang="fr-FR" i="1">
                              <a:effectLst/>
                              <a:latin typeface="Cambria Math" panose="02040503050406030204" pitchFamily="18" charset="0"/>
                              <a:ea typeface="Times New Roman" panose="02020603050405020304" pitchFamily="18" charset="0"/>
                              <a:cs typeface="Times New Roman" panose="02020603050405020304" pitchFamily="18" charset="0"/>
                            </a:rPr>
                            <m:t>𝑇𝑁</m:t>
                          </m:r>
                          <m:r>
                            <a:rPr lang="fr-FR" i="1">
                              <a:effectLst/>
                              <a:latin typeface="Cambria Math" panose="02040503050406030204" pitchFamily="18" charset="0"/>
                              <a:ea typeface="Times New Roman" panose="02020603050405020304" pitchFamily="18" charset="0"/>
                              <a:cs typeface="Times New Roman" panose="02020603050405020304" pitchFamily="18" charset="0"/>
                            </a:rPr>
                            <m:t>+</m:t>
                          </m:r>
                          <m:r>
                            <a:rPr lang="fr-FR"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fr-FR" i="1">
                              <a:effectLst/>
                              <a:latin typeface="Cambria Math" panose="02040503050406030204" pitchFamily="18" charset="0"/>
                              <a:ea typeface="Times New Roman" panose="02020603050405020304" pitchFamily="18" charset="0"/>
                              <a:cs typeface="Times New Roman" panose="02020603050405020304" pitchFamily="18" charset="0"/>
                            </a:rPr>
                            <m:t>+</m:t>
                          </m:r>
                          <m:r>
                            <a:rPr lang="fr-FR" i="1">
                              <a:effectLst/>
                              <a:latin typeface="Cambria Math" panose="02040503050406030204" pitchFamily="18" charset="0"/>
                              <a:ea typeface="Times New Roman" panose="02020603050405020304" pitchFamily="18" charset="0"/>
                              <a:cs typeface="Times New Roman" panose="02020603050405020304" pitchFamily="18" charset="0"/>
                            </a:rPr>
                            <m:t>𝐹𝑁</m:t>
                          </m:r>
                        </m:den>
                      </m:f>
                      <m:r>
                        <a:rPr lang="fr-FR"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fr-FR" i="1">
                              <a:effectLst/>
                              <a:latin typeface="Cambria Math" panose="02040503050406030204" pitchFamily="18" charset="0"/>
                              <a:ea typeface="Times New Roman" panose="02020603050405020304" pitchFamily="18" charset="0"/>
                              <a:cs typeface="Times New Roman" panose="02020603050405020304" pitchFamily="18" charset="0"/>
                            </a:rPr>
                            <m:t>+</m:t>
                          </m:r>
                          <m:r>
                            <a:rPr lang="fr-FR" i="1">
                              <a:effectLst/>
                              <a:latin typeface="Cambria Math" panose="02040503050406030204" pitchFamily="18" charset="0"/>
                              <a:ea typeface="Times New Roman" panose="02020603050405020304" pitchFamily="18" charset="0"/>
                              <a:cs typeface="Times New Roman" panose="02020603050405020304" pitchFamily="18" charset="0"/>
                            </a:rPr>
                            <m:t>𝐹𝑁</m:t>
                          </m:r>
                        </m:num>
                        <m:den>
                          <m:r>
                            <a:rPr lang="fr-FR" i="1">
                              <a:effectLst/>
                              <a:latin typeface="Cambria Math" panose="02040503050406030204" pitchFamily="18" charset="0"/>
                              <a:ea typeface="Times New Roman" panose="02020603050405020304" pitchFamily="18" charset="0"/>
                              <a:cs typeface="Times New Roman" panose="02020603050405020304" pitchFamily="18" charset="0"/>
                            </a:rPr>
                            <m:t>𝑇𝑜𝑡𝑎𝑙</m:t>
                          </m:r>
                        </m:den>
                      </m:f>
                    </m:oMath>
                  </m:oMathPara>
                </a14:m>
                <a:endParaRPr lang="en-US" dirty="0">
                  <a:effectLst/>
                  <a:ea typeface="Times New Roman" panose="02020603050405020304" pitchFamily="18" charset="0"/>
                  <a:cs typeface="Arial" panose="020B0604020202020204" pitchFamily="34" charset="0"/>
                </a:endParaRPr>
              </a:p>
              <a:p>
                <a:pPr>
                  <a:lnSpc>
                    <a:spcPct val="130000"/>
                  </a:lnSpc>
                  <a:spcAft>
                    <a:spcPts val="800"/>
                  </a:spcAft>
                  <a:buSzPts val="1000"/>
                </a:pPr>
                <a:r>
                  <a:rPr lang="fr-FR" dirty="0">
                    <a:effectLst/>
                    <a:ea typeface="Times New Roman" panose="02020603050405020304" pitchFamily="18" charset="0"/>
                    <a:cs typeface="Arial" panose="020B0604020202020204" pitchFamily="34" charset="0"/>
                  </a:rPr>
                  <a:t>      Contrairement à l’</a:t>
                </a:r>
                <a:r>
                  <a:rPr lang="fr-FR" dirty="0" err="1">
                    <a:effectLst/>
                    <a:ea typeface="Times New Roman" panose="02020603050405020304" pitchFamily="18" charset="0"/>
                    <a:cs typeface="Arial" panose="020B0604020202020204" pitchFamily="34" charset="0"/>
                  </a:rPr>
                  <a:t>accuracy</a:t>
                </a:r>
                <a:r>
                  <a:rPr lang="fr-FR" dirty="0">
                    <a:effectLst/>
                    <a:ea typeface="Times New Roman" panose="02020603050405020304" pitchFamily="18" charset="0"/>
                    <a:cs typeface="Arial" panose="020B0604020202020204" pitchFamily="34" charset="0"/>
                  </a:rPr>
                  <a:t>, un bon taux d’erreur est défini par une valeur minimale.</a:t>
                </a:r>
              </a:p>
              <a:p>
                <a:pPr>
                  <a:lnSpc>
                    <a:spcPct val="130000"/>
                  </a:lnSpc>
                  <a:spcAft>
                    <a:spcPts val="800"/>
                  </a:spcAft>
                  <a:buSzPts val="1000"/>
                </a:pPr>
                <a:endParaRPr lang="en-US" dirty="0">
                  <a:effectLst/>
                  <a:ea typeface="Times New Roman" panose="02020603050405020304" pitchFamily="18" charset="0"/>
                  <a:cs typeface="Arial" panose="020B0604020202020204" pitchFamily="34" charset="0"/>
                </a:endParaRPr>
              </a:p>
              <a:p>
                <a:pPr marL="342900" marR="0" lvl="0" indent="-342900">
                  <a:lnSpc>
                    <a:spcPct val="130000"/>
                  </a:lnSpc>
                  <a:spcBef>
                    <a:spcPts val="0"/>
                  </a:spcBef>
                  <a:spcAft>
                    <a:spcPts val="0"/>
                  </a:spcAft>
                  <a:buSzPts val="1000"/>
                  <a:buFont typeface="Times New Roman" panose="02020603050405020304" pitchFamily="18" charset="0"/>
                  <a:buChar char="-"/>
                </a:pPr>
                <a:r>
                  <a:rPr lang="fr-FR" sz="1800" b="1" dirty="0" err="1">
                    <a:effectLst/>
                    <a:ea typeface="Times New Roman" panose="02020603050405020304" pitchFamily="18" charset="0"/>
                    <a:cs typeface="Arial" panose="020B0604020202020204" pitchFamily="34" charset="0"/>
                  </a:rPr>
                  <a:t>Precision</a:t>
                </a:r>
                <a:r>
                  <a:rPr lang="fr-FR" sz="1800" b="1" dirty="0">
                    <a:effectLst/>
                    <a:ea typeface="Times New Roman" panose="02020603050405020304" pitchFamily="18" charset="0"/>
                    <a:cs typeface="Arial" panose="020B0604020202020204" pitchFamily="34" charset="0"/>
                  </a:rPr>
                  <a:t> : </a:t>
                </a:r>
                <a:r>
                  <a:rPr lang="fr-FR" sz="1800" dirty="0">
                    <a:effectLst/>
                    <a:ea typeface="Times New Roman" panose="02020603050405020304" pitchFamily="18" charset="0"/>
                    <a:cs typeface="Arial" panose="020B0604020202020204" pitchFamily="34" charset="0"/>
                  </a:rPr>
                  <a:t>Pourcentage d'instances vraies positives sur le nombre total d'instances positives prédites par le modèle. Elle répond à la question : à quel point le modèle est-il juste quand il dit qu'il est juste ? L’équation </a:t>
                </a:r>
                <a:r>
                  <a:rPr lang="fr-FR" dirty="0">
                    <a:ea typeface="Times New Roman" panose="02020603050405020304" pitchFamily="18" charset="0"/>
                    <a:cs typeface="Arial" panose="020B0604020202020204" pitchFamily="34" charset="0"/>
                  </a:rPr>
                  <a:t>suivante </a:t>
                </a:r>
                <a:r>
                  <a:rPr lang="fr-FR" sz="1800" dirty="0">
                    <a:effectLst/>
                    <a:ea typeface="Times New Roman" panose="02020603050405020304" pitchFamily="18" charset="0"/>
                    <a:cs typeface="Arial" panose="020B0604020202020204" pitchFamily="34" charset="0"/>
                  </a:rPr>
                  <a:t> illustre le calcul de la précision :</a:t>
                </a:r>
              </a:p>
              <a:p>
                <a:pPr marR="0" lvl="0" algn="ctr">
                  <a:lnSpc>
                    <a:spcPct val="130000"/>
                  </a:lnSpc>
                  <a:spcBef>
                    <a:spcPts val="0"/>
                  </a:spcBef>
                  <a:spcAft>
                    <a:spcPts val="0"/>
                  </a:spcAft>
                  <a:buSzPts val="1000"/>
                </a:pPr>
                <a14:m>
                  <m:oMath xmlns:m="http://schemas.openxmlformats.org/officeDocument/2006/math">
                    <m:r>
                      <m:rPr>
                        <m:sty m:val="p"/>
                      </m:rPr>
                      <a:rPr lang="fr-FR" sz="1800">
                        <a:effectLst/>
                        <a:latin typeface="Cambria Math" panose="02040503050406030204" pitchFamily="18" charset="0"/>
                        <a:ea typeface="Times New Roman" panose="02020603050405020304" pitchFamily="18" charset="0"/>
                        <a:cs typeface="Times New Roman" panose="02020603050405020304" pitchFamily="18" charset="0"/>
                      </a:rPr>
                      <m:t>Precision</m:t>
                    </m:r>
                    <m:r>
                      <a:rPr lang="fr-FR" sz="18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𝐹𝑃</m:t>
                        </m:r>
                      </m:den>
                    </m:f>
                  </m:oMath>
                </a14:m>
                <a:r>
                  <a:rPr lang="fr-FR" sz="1800" dirty="0">
                    <a:effectLst/>
                    <a:ea typeface="Times New Roman" panose="02020603050405020304" pitchFamily="18" charset="0"/>
                    <a:cs typeface="Arial" panose="020B0604020202020204" pitchFamily="34" charset="0"/>
                  </a:rPr>
                  <a:t> </a:t>
                </a:r>
              </a:p>
            </p:txBody>
          </p:sp>
        </mc:Choice>
        <mc:Fallback xmlns="">
          <p:sp>
            <p:nvSpPr>
              <p:cNvPr id="9" name="TextBox 8">
                <a:extLst>
                  <a:ext uri="{FF2B5EF4-FFF2-40B4-BE49-F238E27FC236}">
                    <a16:creationId xmlns:a16="http://schemas.microsoft.com/office/drawing/2014/main" id="{E8F36D95-FA86-4726-8500-CE037CBC80F5}"/>
                  </a:ext>
                </a:extLst>
              </p:cNvPr>
              <p:cNvSpPr txBox="1">
                <a:spLocks noRot="1" noChangeAspect="1" noMove="1" noResize="1" noEditPoints="1" noAdjustHandles="1" noChangeArrowheads="1" noChangeShapeType="1" noTextEdit="1"/>
              </p:cNvSpPr>
              <p:nvPr/>
            </p:nvSpPr>
            <p:spPr>
              <a:xfrm>
                <a:off x="625620" y="1990078"/>
                <a:ext cx="10880580" cy="4196213"/>
              </a:xfrm>
              <a:prstGeom prst="rect">
                <a:avLst/>
              </a:prstGeom>
              <a:blipFill>
                <a:blip r:embed="rId7"/>
                <a:stretch>
                  <a:fillRect r="-728"/>
                </a:stretch>
              </a:blipFill>
            </p:spPr>
            <p:txBody>
              <a:bodyPr/>
              <a:lstStyle/>
              <a:p>
                <a:r>
                  <a:rPr lang="fr-FR">
                    <a:noFill/>
                  </a:rPr>
                  <a:t> </a:t>
                </a:r>
              </a:p>
            </p:txBody>
          </p:sp>
        </mc:Fallback>
      </mc:AlternateContent>
      <p:sp>
        <p:nvSpPr>
          <p:cNvPr id="2" name="Title 1">
            <a:extLst>
              <a:ext uri="{FF2B5EF4-FFF2-40B4-BE49-F238E27FC236}">
                <a16:creationId xmlns:a16="http://schemas.microsoft.com/office/drawing/2014/main" id="{3CAC7298-9279-366D-AAD9-66B3AB03AA85}"/>
              </a:ext>
            </a:extLst>
          </p:cNvPr>
          <p:cNvSpPr txBox="1">
            <a:spLocks/>
          </p:cNvSpPr>
          <p:nvPr>
            <p:custDataLst>
              <p:tags r:id="rId3"/>
            </p:custDataLst>
          </p:nvPr>
        </p:nvSpPr>
        <p:spPr>
          <a:xfrm>
            <a:off x="1066800" y="107008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6. Les mesures d’évaluation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3" name="Footer Placeholder 2">
            <a:extLst>
              <a:ext uri="{FF2B5EF4-FFF2-40B4-BE49-F238E27FC236}">
                <a16:creationId xmlns:a16="http://schemas.microsoft.com/office/drawing/2014/main" id="{F49A17B7-566C-F3D3-4BC6-8E8E2CB2AB72}"/>
              </a:ext>
            </a:extLst>
          </p:cNvPr>
          <p:cNvSpPr>
            <a:spLocks noGrp="1"/>
          </p:cNvSpPr>
          <p:nvPr>
            <p:ph type="ftr" sz="quarter" idx="11"/>
            <p:custDataLst>
              <p:tags r:id="rId4"/>
            </p:custDataLst>
          </p:nvPr>
        </p:nvSpPr>
        <p:spPr/>
        <p:txBody>
          <a:bodyPr/>
          <a:lstStyle/>
          <a:p>
            <a:r>
              <a:rPr lang="en-US"/>
              <a:t>DR n. DIF </a:t>
            </a:r>
            <a:endParaRPr lang="en-US" dirty="0"/>
          </a:p>
        </p:txBody>
      </p:sp>
    </p:spTree>
    <p:extLst>
      <p:ext uri="{BB962C8B-B14F-4D97-AF65-F5344CB8AC3E}">
        <p14:creationId xmlns:p14="http://schemas.microsoft.com/office/powerpoint/2010/main" val="418470084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61</a:t>
            </a:fld>
            <a:endParaRPr lang="en-US" dirty="0"/>
          </a:p>
        </p:txBody>
      </p:sp>
      <p:sp>
        <p:nvSpPr>
          <p:cNvPr id="22" name="Footer Placeholder 2">
            <a:extLst>
              <a:ext uri="{FF2B5EF4-FFF2-40B4-BE49-F238E27FC236}">
                <a16:creationId xmlns:a16="http://schemas.microsoft.com/office/drawing/2014/main" id="{0680DDA2-1523-4D61-A092-B8AAF1FA0766}"/>
              </a:ext>
            </a:extLst>
          </p:cNvPr>
          <p:cNvSpPr txBox="1">
            <a:spLocks/>
          </p:cNvSpPr>
          <p:nvPr>
            <p:custDataLst>
              <p:tags r:id="rId2"/>
            </p:custDataLst>
          </p:nvPr>
        </p:nvSpPr>
        <p:spPr>
          <a:xfrm>
            <a:off x="1097279" y="6446838"/>
            <a:ext cx="681826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n. DIF</a:t>
            </a:r>
          </a:p>
          <a:p>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F36D95-FA86-4726-8500-CE037CBC80F5}"/>
                  </a:ext>
                </a:extLst>
              </p:cNvPr>
              <p:cNvSpPr txBox="1"/>
              <p:nvPr>
                <p:custDataLst>
                  <p:tags r:id="rId3"/>
                </p:custDataLst>
              </p:nvPr>
            </p:nvSpPr>
            <p:spPr>
              <a:xfrm>
                <a:off x="625620" y="1990078"/>
                <a:ext cx="10880580" cy="4511300"/>
              </a:xfrm>
              <a:prstGeom prst="rect">
                <a:avLst/>
              </a:prstGeom>
              <a:noFill/>
            </p:spPr>
            <p:txBody>
              <a:bodyPr wrap="square">
                <a:spAutoFit/>
              </a:bodyPr>
              <a:lstStyle/>
              <a:p>
                <a:pPr>
                  <a:lnSpc>
                    <a:spcPct val="130000"/>
                  </a:lnSpc>
                  <a:buSzPts val="1000"/>
                </a:pPr>
                <a:r>
                  <a:rPr lang="fr-FR" sz="1800" dirty="0">
                    <a:effectLst/>
                    <a:ea typeface="Times New Roman" panose="02020603050405020304" pitchFamily="18" charset="0"/>
                    <a:cs typeface="Arial" panose="020B0604020202020204" pitchFamily="34" charset="0"/>
                  </a:rPr>
                  <a:t>Cette mesure est à maximiser dans le domaine de crédit, pour décider si un client est fidèle ou pas. Son but est de minimiser les faux positifs. </a:t>
                </a:r>
                <a:r>
                  <a:rPr lang="fr-FR" sz="1800" b="1" dirty="0">
                    <a:effectLst/>
                    <a:ea typeface="Times New Roman" panose="02020603050405020304" pitchFamily="18" charset="0"/>
                    <a:cs typeface="Arial" panose="020B0604020202020204" pitchFamily="34" charset="0"/>
                  </a:rPr>
                  <a:t>Exemple : </a:t>
                </a:r>
                <a:r>
                  <a:rPr lang="fr-FR" sz="1800" dirty="0">
                    <a:effectLst/>
                    <a:ea typeface="Times New Roman" panose="02020603050405020304" pitchFamily="18" charset="0"/>
                    <a:cs typeface="Arial" panose="020B0604020202020204" pitchFamily="34" charset="0"/>
                  </a:rPr>
                  <a:t>éviter les mauvais client (faux positif) dans le cas du crédit bancaire.</a:t>
                </a:r>
                <a:endParaRPr lang="en-US" sz="1800" dirty="0">
                  <a:effectLst/>
                  <a:ea typeface="Times New Roman" panose="02020603050405020304" pitchFamily="18" charset="0"/>
                  <a:cs typeface="Arial" panose="020B0604020202020204" pitchFamily="34" charset="0"/>
                </a:endParaRPr>
              </a:p>
              <a:p>
                <a:pPr marL="342900" marR="0" lvl="0" indent="-342900">
                  <a:lnSpc>
                    <a:spcPct val="130000"/>
                  </a:lnSpc>
                  <a:spcBef>
                    <a:spcPts val="0"/>
                  </a:spcBef>
                  <a:spcAft>
                    <a:spcPts val="800"/>
                  </a:spcAft>
                  <a:buSzPts val="1000"/>
                  <a:buFont typeface="Times New Roman" panose="02020603050405020304" pitchFamily="18" charset="0"/>
                  <a:buChar char="-"/>
                </a:pPr>
                <a:r>
                  <a:rPr lang="fr-FR" sz="1800" b="1" dirty="0" err="1">
                    <a:effectLst/>
                    <a:ea typeface="Times New Roman" panose="02020603050405020304" pitchFamily="18" charset="0"/>
                    <a:cs typeface="Arial" panose="020B0604020202020204" pitchFamily="34" charset="0"/>
                  </a:rPr>
                  <a:t>Recall</a:t>
                </a:r>
                <a:r>
                  <a:rPr lang="fr-FR" sz="1800" b="1" dirty="0">
                    <a:effectLst/>
                    <a:ea typeface="Times New Roman" panose="02020603050405020304" pitchFamily="18" charset="0"/>
                    <a:cs typeface="Arial" panose="020B0604020202020204" pitchFamily="34" charset="0"/>
                  </a:rPr>
                  <a:t> (</a:t>
                </a:r>
                <a:r>
                  <a:rPr lang="fr-FR" sz="1800" b="1" dirty="0" err="1">
                    <a:effectLst/>
                    <a:ea typeface="Times New Roman" panose="02020603050405020304" pitchFamily="18" charset="0"/>
                    <a:cs typeface="Arial" panose="020B0604020202020204" pitchFamily="34" charset="0"/>
                  </a:rPr>
                  <a:t>sensitivity</a:t>
                </a:r>
                <a:r>
                  <a:rPr lang="fr-FR" sz="1800" b="1" dirty="0">
                    <a:effectLst/>
                    <a:ea typeface="Times New Roman" panose="02020603050405020304" pitchFamily="18" charset="0"/>
                    <a:cs typeface="Arial" panose="020B0604020202020204" pitchFamily="34" charset="0"/>
                  </a:rPr>
                  <a:t>) : </a:t>
                </a:r>
                <a:r>
                  <a:rPr lang="fr-FR" sz="1800" dirty="0">
                    <a:effectLst/>
                    <a:ea typeface="Times New Roman" panose="02020603050405020304" pitchFamily="18" charset="0"/>
                    <a:cs typeface="Arial" panose="020B0604020202020204" pitchFamily="34" charset="0"/>
                  </a:rPr>
                  <a:t>Pourcentage d'instances vrai positives sur le total des instances réellement positives. Il repend à la question : Quand c'est réellement Oui, à quelle fréquence le classificateur prédit-il oui ? L’équation suivante illustre le calcul du rappelle. </a:t>
                </a:r>
              </a:p>
              <a:p>
                <a:pPr algn="ctr">
                  <a:lnSpc>
                    <a:spcPct val="130000"/>
                  </a:lnSpc>
                  <a:spcAft>
                    <a:spcPts val="800"/>
                  </a:spcAft>
                  <a:buSzPts val="1000"/>
                </a:pPr>
                <a14:m>
                  <m:oMath xmlns:m="http://schemas.openxmlformats.org/officeDocument/2006/math">
                    <m:r>
                      <m:rPr>
                        <m:sty m:val="p"/>
                      </m:rPr>
                      <a:rPr lang="fr-FR" sz="1800" smtClean="0">
                        <a:effectLst/>
                        <a:latin typeface="Cambria Math" panose="02040503050406030204" pitchFamily="18" charset="0"/>
                        <a:ea typeface="Times New Roman" panose="02020603050405020304" pitchFamily="18" charset="0"/>
                        <a:cs typeface="Times New Roman" panose="02020603050405020304" pitchFamily="18" charset="0"/>
                      </a:rPr>
                      <m:t>Recall</m:t>
                    </m:r>
                    <m:r>
                      <a:rPr lang="fr-FR" sz="1800" smtClean="0">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𝐹𝑁</m:t>
                        </m:r>
                      </m:den>
                    </m:f>
                  </m:oMath>
                </a14:m>
                <a:r>
                  <a:rPr lang="fr-FR" sz="1800" dirty="0">
                    <a:effectLst/>
                    <a:ea typeface="Times New Roman" panose="02020603050405020304" pitchFamily="18" charset="0"/>
                    <a:cs typeface="Arial" panose="020B0604020202020204" pitchFamily="34" charset="0"/>
                  </a:rPr>
                  <a:t> </a:t>
                </a:r>
              </a:p>
              <a:p>
                <a:pPr marR="0" lvl="0">
                  <a:lnSpc>
                    <a:spcPct val="130000"/>
                  </a:lnSpc>
                  <a:spcBef>
                    <a:spcPts val="0"/>
                  </a:spcBef>
                  <a:spcAft>
                    <a:spcPts val="800"/>
                  </a:spcAft>
                  <a:buSzPts val="1000"/>
                </a:pPr>
                <a:r>
                  <a:rPr lang="fr-FR" sz="1800" dirty="0">
                    <a:effectLst/>
                    <a:ea typeface="Times New Roman" panose="02020603050405020304" pitchFamily="18" charset="0"/>
                    <a:cs typeface="Arial" panose="020B0604020202020204" pitchFamily="34" charset="0"/>
                  </a:rPr>
                  <a:t>Cette mesure est à maximiser dans le domaine médical. Son but c’est de minimiser les faux négatives et de maximiser les vrai positive. </a:t>
                </a:r>
                <a:r>
                  <a:rPr lang="fr-FR" sz="1800" b="1" dirty="0">
                    <a:effectLst/>
                    <a:ea typeface="Times New Roman" panose="02020603050405020304" pitchFamily="18" charset="0"/>
                    <a:cs typeface="Arial" panose="020B0604020202020204" pitchFamily="34" charset="0"/>
                  </a:rPr>
                  <a:t>Exemple : </a:t>
                </a:r>
                <a:r>
                  <a:rPr lang="fr-FR" sz="1800" dirty="0">
                    <a:effectLst/>
                    <a:ea typeface="Times New Roman" panose="02020603050405020304" pitchFamily="18" charset="0"/>
                    <a:cs typeface="Arial" panose="020B0604020202020204" pitchFamily="34" charset="0"/>
                  </a:rPr>
                  <a:t>éviter les faux négative lors de la détection du covid 19 pour éviter la propagation du virus.  </a:t>
                </a:r>
                <a:endParaRPr lang="en-US" sz="1800" dirty="0">
                  <a:effectLst/>
                  <a:ea typeface="Times New Roman" panose="02020603050405020304" pitchFamily="18" charset="0"/>
                  <a:cs typeface="Arial" panose="020B0604020202020204" pitchFamily="34" charset="0"/>
                </a:endParaRPr>
              </a:p>
              <a:p>
                <a:pPr>
                  <a:lnSpc>
                    <a:spcPct val="130000"/>
                  </a:lnSpc>
                  <a:buSzPts val="1000"/>
                </a:pPr>
                <a:endParaRPr lang="en-US" sz="2000" dirty="0">
                  <a:effectLst/>
                  <a:ea typeface="Times New Roman" panose="020206030504050203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E8F36D95-FA86-4726-8500-CE037CBC80F5}"/>
                  </a:ext>
                </a:extLst>
              </p:cNvPr>
              <p:cNvSpPr txBox="1">
                <a:spLocks noRot="1" noChangeAspect="1" noMove="1" noResize="1" noEditPoints="1" noAdjustHandles="1" noChangeArrowheads="1" noChangeShapeType="1" noTextEdit="1"/>
              </p:cNvSpPr>
              <p:nvPr/>
            </p:nvSpPr>
            <p:spPr>
              <a:xfrm>
                <a:off x="625620" y="1990078"/>
                <a:ext cx="10880580" cy="4511300"/>
              </a:xfrm>
              <a:prstGeom prst="rect">
                <a:avLst/>
              </a:prstGeom>
              <a:blipFill>
                <a:blip r:embed="rId7"/>
                <a:stretch>
                  <a:fillRect l="-504" r="-112"/>
                </a:stretch>
              </a:blipFill>
            </p:spPr>
            <p:txBody>
              <a:bodyPr/>
              <a:lstStyle/>
              <a:p>
                <a:r>
                  <a:rPr lang="fr-FR">
                    <a:noFill/>
                  </a:rPr>
                  <a:t> </a:t>
                </a:r>
              </a:p>
            </p:txBody>
          </p:sp>
        </mc:Fallback>
      </mc:AlternateContent>
      <p:sp>
        <p:nvSpPr>
          <p:cNvPr id="2" name="Title 1">
            <a:extLst>
              <a:ext uri="{FF2B5EF4-FFF2-40B4-BE49-F238E27FC236}">
                <a16:creationId xmlns:a16="http://schemas.microsoft.com/office/drawing/2014/main" id="{BB836EEE-BE25-47C4-3B58-F2B2BE755F95}"/>
              </a:ext>
            </a:extLst>
          </p:cNvPr>
          <p:cNvSpPr txBox="1">
            <a:spLocks/>
          </p:cNvSpPr>
          <p:nvPr>
            <p:custDataLst>
              <p:tags r:id="rId4"/>
            </p:custDataLst>
          </p:nvPr>
        </p:nvSpPr>
        <p:spPr>
          <a:xfrm>
            <a:off x="1066800" y="107008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6. Les mesures d’évaluation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Tree>
    <p:extLst>
      <p:ext uri="{BB962C8B-B14F-4D97-AF65-F5344CB8AC3E}">
        <p14:creationId xmlns:p14="http://schemas.microsoft.com/office/powerpoint/2010/main" val="161876762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62</a:t>
            </a:fld>
            <a:endParaRPr lang="en-US" dirty="0"/>
          </a:p>
        </p:txBody>
      </p:sp>
      <p:sp>
        <p:nvSpPr>
          <p:cNvPr id="22" name="Footer Placeholder 2">
            <a:extLst>
              <a:ext uri="{FF2B5EF4-FFF2-40B4-BE49-F238E27FC236}">
                <a16:creationId xmlns:a16="http://schemas.microsoft.com/office/drawing/2014/main" id="{0680DDA2-1523-4D61-A092-B8AAF1FA0766}"/>
              </a:ext>
            </a:extLst>
          </p:cNvPr>
          <p:cNvSpPr txBox="1">
            <a:spLocks/>
          </p:cNvSpPr>
          <p:nvPr>
            <p:custDataLst>
              <p:tags r:id="rId2"/>
            </p:custDataLst>
          </p:nvPr>
        </p:nvSpPr>
        <p:spPr>
          <a:xfrm>
            <a:off x="1097279" y="6446838"/>
            <a:ext cx="681826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n. DIF</a:t>
            </a:r>
          </a:p>
          <a:p>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F36D95-FA86-4726-8500-CE037CBC80F5}"/>
                  </a:ext>
                </a:extLst>
              </p:cNvPr>
              <p:cNvSpPr txBox="1"/>
              <p:nvPr>
                <p:custDataLst>
                  <p:tags r:id="rId3"/>
                </p:custDataLst>
              </p:nvPr>
            </p:nvSpPr>
            <p:spPr>
              <a:xfrm>
                <a:off x="625620" y="1990078"/>
                <a:ext cx="10880580" cy="5156668"/>
              </a:xfrm>
              <a:prstGeom prst="rect">
                <a:avLst/>
              </a:prstGeom>
              <a:noFill/>
            </p:spPr>
            <p:txBody>
              <a:bodyPr wrap="square">
                <a:spAutoFit/>
              </a:bodyPr>
              <a:lstStyle/>
              <a:p>
                <a:pPr marL="342900" marR="0" lvl="0" indent="-342900" rtl="0">
                  <a:lnSpc>
                    <a:spcPct val="130000"/>
                  </a:lnSpc>
                  <a:spcBef>
                    <a:spcPts val="0"/>
                  </a:spcBef>
                  <a:spcAft>
                    <a:spcPts val="800"/>
                  </a:spcAft>
                  <a:buSzPts val="1000"/>
                  <a:buFont typeface="Times New Roman" panose="02020603050405020304" pitchFamily="18" charset="0"/>
                  <a:buChar char="-"/>
                </a:pPr>
                <a:r>
                  <a:rPr lang="fr-FR" sz="1800" b="1" dirty="0" err="1">
                    <a:effectLst/>
                    <a:ea typeface="Times New Roman" panose="02020603050405020304" pitchFamily="18" charset="0"/>
                    <a:cs typeface="Arial" panose="020B0604020202020204" pitchFamily="34" charset="0"/>
                  </a:rPr>
                  <a:t>Specificity</a:t>
                </a:r>
                <a:r>
                  <a:rPr lang="fr-FR" sz="1800" b="1" dirty="0">
                    <a:effectLst/>
                    <a:ea typeface="Times New Roman" panose="02020603050405020304" pitchFamily="18" charset="0"/>
                    <a:cs typeface="Arial" panose="020B0604020202020204" pitchFamily="34" charset="0"/>
                  </a:rPr>
                  <a:t> : </a:t>
                </a:r>
                <a:r>
                  <a:rPr lang="fr-FR" sz="1800" dirty="0">
                    <a:effectLst/>
                    <a:ea typeface="Times New Roman" panose="02020603050405020304" pitchFamily="18" charset="0"/>
                    <a:cs typeface="Arial" panose="020B0604020202020204" pitchFamily="34" charset="0"/>
                  </a:rPr>
                  <a:t>Pourcentage d'instances négatives sur le total des instances négatives réelles</a:t>
                </a:r>
                <a:r>
                  <a:rPr lang="fr-FR" sz="1800" b="1" dirty="0">
                    <a:effectLst/>
                    <a:ea typeface="Times New Roman" panose="02020603050405020304" pitchFamily="18" charset="0"/>
                    <a:cs typeface="Arial" panose="020B0604020202020204" pitchFamily="34" charset="0"/>
                  </a:rPr>
                  <a:t>. </a:t>
                </a:r>
                <a:r>
                  <a:rPr lang="fr-FR" sz="1800" dirty="0">
                    <a:effectLst/>
                    <a:ea typeface="Times New Roman" panose="02020603050405020304" pitchFamily="18" charset="0"/>
                    <a:cs typeface="Arial" panose="020B0604020202020204" pitchFamily="34" charset="0"/>
                  </a:rPr>
                  <a:t>L’équation </a:t>
                </a:r>
                <a:r>
                  <a:rPr lang="fr-FR" dirty="0">
                    <a:ea typeface="Times New Roman" panose="02020603050405020304" pitchFamily="18" charset="0"/>
                    <a:cs typeface="Arial" panose="020B0604020202020204" pitchFamily="34" charset="0"/>
                  </a:rPr>
                  <a:t>suivante</a:t>
                </a:r>
                <a:r>
                  <a:rPr lang="fr-FR" sz="1800" dirty="0">
                    <a:effectLst/>
                    <a:ea typeface="Times New Roman" panose="02020603050405020304" pitchFamily="18" charset="0"/>
                    <a:cs typeface="Arial" panose="020B0604020202020204" pitchFamily="34" charset="0"/>
                  </a:rPr>
                  <a:t> illustre le calcul de la spécificité. </a:t>
                </a:r>
                <a:endParaRPr lang="en-US" sz="1800" dirty="0">
                  <a:effectLst/>
                  <a:ea typeface="Times New Roman" panose="02020603050405020304" pitchFamily="18" charset="0"/>
                  <a:cs typeface="Arial" panose="020B0604020202020204" pitchFamily="34" charset="0"/>
                </a:endParaRPr>
              </a:p>
              <a:p>
                <a:pPr marL="228600" marR="0" algn="ctr">
                  <a:lnSpc>
                    <a:spcPct val="130000"/>
                  </a:lnSpc>
                  <a:spcBef>
                    <a:spcPts val="0"/>
                  </a:spcBef>
                  <a:spcAft>
                    <a:spcPts val="800"/>
                  </a:spcAft>
                </a:pPr>
                <a14:m>
                  <m:oMath xmlns:m="http://schemas.openxmlformats.org/officeDocument/2006/math">
                    <m:r>
                      <m:rPr>
                        <m:nor/>
                      </m:rPr>
                      <a:rPr lang="fr-FR" b="1" dirty="0">
                        <a:ea typeface="Times New Roman" panose="02020603050405020304" pitchFamily="18" charset="0"/>
                        <a:cs typeface="Arial" panose="020B0604020202020204" pitchFamily="34" charset="0"/>
                      </a:rPr>
                      <m:t>Specificity</m:t>
                    </m:r>
                    <m:r>
                      <a:rPr lang="fr-FR" sz="18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𝑇𝑁</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𝑇𝑁</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𝐹𝑃</m:t>
                        </m:r>
                      </m:den>
                    </m:f>
                  </m:oMath>
                </a14:m>
                <a:r>
                  <a:rPr lang="fr-FR" sz="1800" dirty="0">
                    <a:effectLst/>
                    <a:ea typeface="Times New Roman" panose="02020603050405020304" pitchFamily="18" charset="0"/>
                    <a:cs typeface="Arial" panose="020B0604020202020204" pitchFamily="34" charset="0"/>
                  </a:rPr>
                  <a:t> </a:t>
                </a:r>
                <a:endParaRPr lang="en-US" sz="1800" dirty="0">
                  <a:effectLst/>
                  <a:ea typeface="Times New Roman" panose="02020603050405020304" pitchFamily="18" charset="0"/>
                  <a:cs typeface="Arial" panose="020B0604020202020204" pitchFamily="34" charset="0"/>
                </a:endParaRPr>
              </a:p>
              <a:p>
                <a:pPr marL="342900" marR="0" lvl="0" indent="-342900">
                  <a:lnSpc>
                    <a:spcPct val="130000"/>
                  </a:lnSpc>
                  <a:spcBef>
                    <a:spcPts val="0"/>
                  </a:spcBef>
                  <a:spcAft>
                    <a:spcPts val="800"/>
                  </a:spcAft>
                  <a:buSzPts val="1000"/>
                  <a:buFont typeface="Times New Roman" panose="02020603050405020304" pitchFamily="18" charset="0"/>
                  <a:buChar char="-"/>
                </a:pPr>
                <a:r>
                  <a:rPr lang="fr-FR" sz="1800" b="1" dirty="0">
                    <a:effectLst/>
                    <a:ea typeface="Times New Roman" panose="02020603050405020304" pitchFamily="18" charset="0"/>
                    <a:cs typeface="Arial" panose="020B0604020202020204" pitchFamily="34" charset="0"/>
                  </a:rPr>
                  <a:t>F-</a:t>
                </a:r>
                <a:r>
                  <a:rPr lang="fr-FR" sz="1800" b="1" dirty="0" err="1">
                    <a:effectLst/>
                    <a:ea typeface="Times New Roman" panose="02020603050405020304" pitchFamily="18" charset="0"/>
                    <a:cs typeface="Arial" panose="020B0604020202020204" pitchFamily="34" charset="0"/>
                  </a:rPr>
                  <a:t>measure</a:t>
                </a:r>
                <a:r>
                  <a:rPr lang="fr-FR" sz="1800" b="1" dirty="0">
                    <a:effectLst/>
                    <a:ea typeface="Times New Roman" panose="02020603050405020304" pitchFamily="18" charset="0"/>
                    <a:cs typeface="Arial" panose="020B0604020202020204" pitchFamily="34" charset="0"/>
                  </a:rPr>
                  <a:t> : </a:t>
                </a:r>
                <a:r>
                  <a:rPr lang="fr-FR" sz="1800" dirty="0">
                    <a:effectLst/>
                    <a:ea typeface="Times New Roman" panose="02020603050405020304" pitchFamily="18" charset="0"/>
                    <a:cs typeface="Arial" panose="020B0604020202020204" pitchFamily="34" charset="0"/>
                  </a:rPr>
                  <a:t>C’est la moyenne harmonique de la précision et du rappel. Un modèle qui est performant en termes de f-mesure si les prédictions positives sont réellement positives (précision) et ne manque pas les positives et les prédit négatives (rappel). L’équation </a:t>
                </a:r>
                <a:r>
                  <a:rPr lang="fr-FR" dirty="0">
                    <a:ea typeface="Times New Roman" panose="02020603050405020304" pitchFamily="18" charset="0"/>
                    <a:cs typeface="Arial" panose="020B0604020202020204" pitchFamily="34" charset="0"/>
                  </a:rPr>
                  <a:t>suivante</a:t>
                </a:r>
                <a:r>
                  <a:rPr lang="fr-FR" sz="1800" dirty="0">
                    <a:effectLst/>
                    <a:ea typeface="Times New Roman" panose="02020603050405020304" pitchFamily="18" charset="0"/>
                    <a:cs typeface="Arial" panose="020B0604020202020204" pitchFamily="34" charset="0"/>
                  </a:rPr>
                  <a:t> illustre le calcul de f-mesure. </a:t>
                </a:r>
                <a:endParaRPr lang="en-US" sz="1800" dirty="0">
                  <a:effectLst/>
                  <a:ea typeface="Times New Roman" panose="02020603050405020304" pitchFamily="18" charset="0"/>
                  <a:cs typeface="Times New Roman" panose="02020603050405020304" pitchFamily="18" charset="0"/>
                </a:endParaRPr>
              </a:p>
              <a:p>
                <a:pPr marR="0" lvl="0" algn="ctr">
                  <a:lnSpc>
                    <a:spcPct val="130000"/>
                  </a:lnSpc>
                  <a:spcBef>
                    <a:spcPts val="0"/>
                  </a:spcBef>
                  <a:spcAft>
                    <a:spcPts val="800"/>
                  </a:spcAft>
                  <a:buSzPts val="1000"/>
                </a:pPr>
                <a14:m>
                  <m:oMath xmlns:m="http://schemas.openxmlformats.org/officeDocument/2006/math">
                    <m:r>
                      <m:rPr>
                        <m:sty m:val="p"/>
                      </m:rPr>
                      <a:rPr lang="fr-FR" sz="1800">
                        <a:effectLst/>
                        <a:latin typeface="Cambria Math" panose="02040503050406030204" pitchFamily="18" charset="0"/>
                        <a:ea typeface="Times New Roman" panose="02020603050405020304" pitchFamily="18" charset="0"/>
                        <a:cs typeface="Times New Roman" panose="02020603050405020304" pitchFamily="18" charset="0"/>
                      </a:rPr>
                      <m:t>F</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sz="1800">
                        <a:effectLst/>
                        <a:latin typeface="Cambria Math" panose="02040503050406030204" pitchFamily="18" charset="0"/>
                        <a:ea typeface="Times New Roman" panose="02020603050405020304" pitchFamily="18" charset="0"/>
                        <a:cs typeface="Times New Roman" panose="02020603050405020304" pitchFamily="18" charset="0"/>
                      </a:rPr>
                      <m:t>measure</m:t>
                    </m:r>
                    <m:r>
                      <a:rPr lang="fr-FR" sz="18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num>
                      <m:den>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𝑝𝑟𝑒𝑐𝑖𝑠𝑖𝑜𝑛</m:t>
                            </m:r>
                          </m:den>
                        </m:f>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𝑟𝑒𝑐𝑎𝑙𝑙</m:t>
                            </m:r>
                          </m:den>
                        </m:f>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den>
                    </m:f>
                    <m:r>
                      <a:rPr lang="fr-FR" sz="18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𝑟𝑒𝑐𝑎𝑙𝑙</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𝑝𝑟𝑒𝑐𝑖𝑠𝑖𝑜𝑛</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𝑝𝑟𝑒𝑐𝑖𝑠𝑖𝑜𝑛</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𝑟𝑒𝑐𝑎𝑙𝑙</m:t>
                        </m:r>
                      </m:den>
                    </m:f>
                  </m:oMath>
                </a14:m>
                <a:r>
                  <a:rPr lang="fr-FR" sz="1800" dirty="0">
                    <a:effectLst/>
                    <a:ea typeface="Times New Roman" panose="02020603050405020304" pitchFamily="18" charset="0"/>
                    <a:cs typeface="Arial" panose="020B0604020202020204" pitchFamily="34" charset="0"/>
                  </a:rPr>
                  <a:t>  </a:t>
                </a:r>
              </a:p>
              <a:p>
                <a:pPr>
                  <a:lnSpc>
                    <a:spcPct val="130000"/>
                  </a:lnSpc>
                  <a:spcAft>
                    <a:spcPts val="800"/>
                  </a:spcAft>
                  <a:buSzPts val="1000"/>
                </a:pPr>
                <a:r>
                  <a:rPr lang="fr-FR" sz="1800" dirty="0">
                    <a:effectLst/>
                    <a:ea typeface="Times New Roman" panose="02020603050405020304" pitchFamily="18" charset="0"/>
                    <a:cs typeface="Arial" panose="020B0604020202020204" pitchFamily="34" charset="0"/>
                  </a:rPr>
                  <a:t>Cette mesure donne la même importance aux deux mesures : rappel et précision, donc elle est déconseillée dans le cas des applications, où il faut donner plus d’importance à une mesure par rapport à une autre.</a:t>
                </a:r>
                <a:endParaRPr lang="en-US" sz="1800" dirty="0">
                  <a:effectLst/>
                  <a:ea typeface="Times New Roman" panose="02020603050405020304" pitchFamily="18" charset="0"/>
                  <a:cs typeface="Arial" panose="020B0604020202020204" pitchFamily="34" charset="0"/>
                </a:endParaRPr>
              </a:p>
              <a:p>
                <a:pPr marR="0" lvl="0" algn="ctr">
                  <a:lnSpc>
                    <a:spcPct val="130000"/>
                  </a:lnSpc>
                  <a:spcBef>
                    <a:spcPts val="0"/>
                  </a:spcBef>
                  <a:spcAft>
                    <a:spcPts val="800"/>
                  </a:spcAft>
                  <a:buSzPts val="1000"/>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30000"/>
                  </a:lnSpc>
                  <a:buSzPts val="1000"/>
                </a:pPr>
                <a:endParaRPr lang="en-US" sz="2000" dirty="0">
                  <a:effectLst/>
                  <a:ea typeface="Times New Roman" panose="020206030504050203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E8F36D95-FA86-4726-8500-CE037CBC80F5}"/>
                  </a:ext>
                </a:extLst>
              </p:cNvPr>
              <p:cNvSpPr txBox="1">
                <a:spLocks noRot="1" noChangeAspect="1" noMove="1" noResize="1" noEditPoints="1" noAdjustHandles="1" noChangeArrowheads="1" noChangeShapeType="1" noTextEdit="1"/>
              </p:cNvSpPr>
              <p:nvPr/>
            </p:nvSpPr>
            <p:spPr>
              <a:xfrm>
                <a:off x="625620" y="1990078"/>
                <a:ext cx="10880580" cy="5156668"/>
              </a:xfrm>
              <a:prstGeom prst="rect">
                <a:avLst/>
              </a:prstGeom>
              <a:blipFill>
                <a:blip r:embed="rId7"/>
                <a:stretch>
                  <a:fillRect l="-504"/>
                </a:stretch>
              </a:blipFill>
            </p:spPr>
            <p:txBody>
              <a:bodyPr/>
              <a:lstStyle/>
              <a:p>
                <a:r>
                  <a:rPr lang="fr-FR">
                    <a:noFill/>
                  </a:rPr>
                  <a:t> </a:t>
                </a:r>
              </a:p>
            </p:txBody>
          </p:sp>
        </mc:Fallback>
      </mc:AlternateContent>
      <p:sp>
        <p:nvSpPr>
          <p:cNvPr id="2" name="Title 1">
            <a:extLst>
              <a:ext uri="{FF2B5EF4-FFF2-40B4-BE49-F238E27FC236}">
                <a16:creationId xmlns:a16="http://schemas.microsoft.com/office/drawing/2014/main" id="{3BA0EABF-C7D7-C35E-6EAD-5A65A0633C3E}"/>
              </a:ext>
            </a:extLst>
          </p:cNvPr>
          <p:cNvSpPr txBox="1">
            <a:spLocks/>
          </p:cNvSpPr>
          <p:nvPr>
            <p:custDataLst>
              <p:tags r:id="rId4"/>
            </p:custDataLst>
          </p:nvPr>
        </p:nvSpPr>
        <p:spPr>
          <a:xfrm>
            <a:off x="1066800" y="107008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6. Les mesures d’évaluation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Tree>
    <p:extLst>
      <p:ext uri="{BB962C8B-B14F-4D97-AF65-F5344CB8AC3E}">
        <p14:creationId xmlns:p14="http://schemas.microsoft.com/office/powerpoint/2010/main" val="2711058746"/>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63</a:t>
            </a:fld>
            <a:endParaRPr lang="en-US" dirty="0"/>
          </a:p>
        </p:txBody>
      </p:sp>
      <p:sp>
        <p:nvSpPr>
          <p:cNvPr id="9" name="TextBox 8">
            <a:extLst>
              <a:ext uri="{FF2B5EF4-FFF2-40B4-BE49-F238E27FC236}">
                <a16:creationId xmlns:a16="http://schemas.microsoft.com/office/drawing/2014/main" id="{E8F36D95-FA86-4726-8500-CE037CBC80F5}"/>
              </a:ext>
            </a:extLst>
          </p:cNvPr>
          <p:cNvSpPr txBox="1"/>
          <p:nvPr>
            <p:custDataLst>
              <p:tags r:id="rId2"/>
            </p:custDataLst>
          </p:nvPr>
        </p:nvSpPr>
        <p:spPr>
          <a:xfrm>
            <a:off x="655710" y="2441302"/>
            <a:ext cx="10880580" cy="4154984"/>
          </a:xfrm>
          <a:prstGeom prst="rect">
            <a:avLst/>
          </a:prstGeom>
          <a:noFill/>
        </p:spPr>
        <p:txBody>
          <a:bodyPr wrap="square">
            <a:spAutoFit/>
          </a:bodyPr>
          <a:lstStyle/>
          <a:p>
            <a:pPr marL="342900" marR="0" lvl="0" indent="-342900">
              <a:lnSpc>
                <a:spcPct val="130000"/>
              </a:lnSpc>
              <a:spcBef>
                <a:spcPts val="0"/>
              </a:spcBef>
              <a:spcAft>
                <a:spcPts val="0"/>
              </a:spcAft>
              <a:buSzPts val="1000"/>
              <a:buFont typeface="Times New Roman" panose="02020603050405020304" pitchFamily="18" charset="0"/>
              <a:buChar char="-"/>
            </a:pPr>
            <a:r>
              <a:rPr lang="en-US" sz="1800" b="1" dirty="0">
                <a:effectLst/>
                <a:ea typeface="Times New Roman" panose="02020603050405020304" pitchFamily="18" charset="0"/>
                <a:cs typeface="Arial" panose="020B0604020202020204" pitchFamily="34" charset="0"/>
              </a:rPr>
              <a:t>Receiver Operator Characteristic (</a:t>
            </a:r>
            <a:r>
              <a:rPr lang="fr-FR" sz="1800" b="1" dirty="0">
                <a:effectLst/>
                <a:ea typeface="Times New Roman" panose="02020603050405020304" pitchFamily="18" charset="0"/>
                <a:cs typeface="Arial" panose="020B0604020202020204" pitchFamily="34" charset="0"/>
              </a:rPr>
              <a:t>ROC) </a:t>
            </a:r>
            <a:r>
              <a:rPr lang="fr-FR" sz="1800" b="1" dirty="0" err="1">
                <a:effectLst/>
                <a:ea typeface="Times New Roman" panose="02020603050405020304" pitchFamily="18" charset="0"/>
                <a:cs typeface="Arial" panose="020B0604020202020204" pitchFamily="34" charset="0"/>
              </a:rPr>
              <a:t>Curve</a:t>
            </a:r>
            <a:r>
              <a:rPr lang="fr-FR" sz="1800" b="1" dirty="0">
                <a:effectLst/>
                <a:ea typeface="Times New Roman" panose="02020603050405020304" pitchFamily="18" charset="0"/>
                <a:cs typeface="Arial" panose="020B0604020202020204" pitchFamily="34" charset="0"/>
              </a:rPr>
              <a:t> : </a:t>
            </a:r>
          </a:p>
          <a:p>
            <a:pPr marL="285750" marR="0" lvl="0" indent="-285750">
              <a:lnSpc>
                <a:spcPct val="130000"/>
              </a:lnSpc>
              <a:spcBef>
                <a:spcPts val="0"/>
              </a:spcBef>
              <a:spcAft>
                <a:spcPts val="0"/>
              </a:spcAft>
              <a:buSzPts val="1000"/>
              <a:buFont typeface="Wingdings" panose="05000000000000000000" pitchFamily="2" charset="2"/>
              <a:buChar char="Ø"/>
            </a:pPr>
            <a:r>
              <a:rPr lang="fr-FR" b="1" dirty="0">
                <a:latin typeface="Times New Roman" panose="02020603050405020304" pitchFamily="18" charset="0"/>
                <a:ea typeface="Times New Roman" panose="02020603050405020304" pitchFamily="18" charset="0"/>
                <a:cs typeface="Arial" panose="020B0604020202020204" pitchFamily="34" charset="0"/>
              </a:rPr>
              <a:t> </a:t>
            </a:r>
            <a:r>
              <a:rPr lang="fr-FR" sz="1800" dirty="0">
                <a:effectLst/>
                <a:ea typeface="Times New Roman" panose="02020603050405020304" pitchFamily="18" charset="0"/>
                <a:cs typeface="Arial" panose="020B0604020202020204" pitchFamily="34" charset="0"/>
              </a:rPr>
              <a:t>Certains classificateurs (comme Naïve bayes, régression logistique, réseaux de neurones) génèrent des probabilités pour chaque classe qui est associée à une instance (exemple 60 % oui, 40 % non). Afin de décider de la classe de cette instance, un seuil est fixé, généralement, le seuil est à 50 %, donc, la classe dont la probabilité est supérieure ou égale à 50 % est assignée à cette instance. </a:t>
            </a:r>
          </a:p>
          <a:p>
            <a:pPr marR="0" lvl="0">
              <a:lnSpc>
                <a:spcPct val="130000"/>
              </a:lnSpc>
              <a:spcBef>
                <a:spcPts val="0"/>
              </a:spcBef>
              <a:spcAft>
                <a:spcPts val="0"/>
              </a:spcAft>
              <a:buSzPts val="1000"/>
            </a:pPr>
            <a:endParaRPr lang="en-US" dirty="0">
              <a:ea typeface="Times New Roman" panose="02020603050405020304" pitchFamily="18" charset="0"/>
              <a:cs typeface="Arial" panose="020B0604020202020204" pitchFamily="34" charset="0"/>
            </a:endParaRPr>
          </a:p>
          <a:p>
            <a:pPr marL="285750" marR="0" lvl="0" indent="-285750">
              <a:lnSpc>
                <a:spcPct val="130000"/>
              </a:lnSpc>
              <a:spcBef>
                <a:spcPts val="0"/>
              </a:spcBef>
              <a:spcAft>
                <a:spcPts val="0"/>
              </a:spcAft>
              <a:buSzPts val="1000"/>
              <a:buFont typeface="Wingdings" panose="05000000000000000000" pitchFamily="2" charset="2"/>
              <a:buChar char="Ø"/>
            </a:pPr>
            <a:r>
              <a:rPr lang="fr-FR" sz="1800" dirty="0">
                <a:effectLst/>
                <a:ea typeface="Times New Roman" panose="02020603050405020304" pitchFamily="18" charset="0"/>
                <a:cs typeface="Arial" panose="020B0604020202020204" pitchFamily="34" charset="0"/>
              </a:rPr>
              <a:t>ROC est une courbe qui qui affiche les performances d’un classificateur pour tous les seuils possibles. Le graphique est tracé entre le taux de vrais positifs (sur l’axe des Y) et le taux de faux positifs (sur l’axe des x).   </a:t>
            </a:r>
            <a:endParaRPr lang="en-US" sz="1800" dirty="0">
              <a:effectLst/>
              <a:ea typeface="Times New Roman" panose="02020603050405020304" pitchFamily="18" charset="0"/>
              <a:cs typeface="Arial" panose="020B0604020202020204" pitchFamily="34" charset="0"/>
            </a:endParaRPr>
          </a:p>
          <a:p>
            <a:pPr marR="0" lvl="0" algn="ctr">
              <a:lnSpc>
                <a:spcPct val="130000"/>
              </a:lnSpc>
              <a:spcBef>
                <a:spcPts val="0"/>
              </a:spcBef>
              <a:spcAft>
                <a:spcPts val="800"/>
              </a:spcAft>
              <a:buSzPts val="1000"/>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30000"/>
              </a:lnSpc>
              <a:buSzPts val="1000"/>
            </a:pPr>
            <a:endParaRPr lang="en-US" sz="2000" dirty="0">
              <a:effectLst/>
              <a:ea typeface="Times New Roman" panose="02020603050405020304" pitchFamily="18" charset="0"/>
              <a:cs typeface="Arial" panose="020B0604020202020204" pitchFamily="34" charset="0"/>
            </a:endParaRPr>
          </a:p>
        </p:txBody>
      </p:sp>
      <p:sp>
        <p:nvSpPr>
          <p:cNvPr id="2" name="Title 1">
            <a:extLst>
              <a:ext uri="{FF2B5EF4-FFF2-40B4-BE49-F238E27FC236}">
                <a16:creationId xmlns:a16="http://schemas.microsoft.com/office/drawing/2014/main" id="{DAEFE7A3-829D-FB05-82CE-D5394F2067A6}"/>
              </a:ext>
            </a:extLst>
          </p:cNvPr>
          <p:cNvSpPr txBox="1">
            <a:spLocks/>
          </p:cNvSpPr>
          <p:nvPr>
            <p:custDataLst>
              <p:tags r:id="rId3"/>
            </p:custDataLst>
          </p:nvPr>
        </p:nvSpPr>
        <p:spPr>
          <a:xfrm>
            <a:off x="1066800" y="107008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6. Les mesures d’évaluation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3" name="Footer Placeholder 2">
            <a:extLst>
              <a:ext uri="{FF2B5EF4-FFF2-40B4-BE49-F238E27FC236}">
                <a16:creationId xmlns:a16="http://schemas.microsoft.com/office/drawing/2014/main" id="{1D5603DF-AC91-7C34-E5E9-66BECE92A272}"/>
              </a:ext>
            </a:extLst>
          </p:cNvPr>
          <p:cNvSpPr>
            <a:spLocks noGrp="1"/>
          </p:cNvSpPr>
          <p:nvPr>
            <p:ph type="ftr" sz="quarter" idx="11"/>
            <p:custDataLst>
              <p:tags r:id="rId4"/>
            </p:custDataLst>
          </p:nvPr>
        </p:nvSpPr>
        <p:spPr/>
        <p:txBody>
          <a:bodyPr/>
          <a:lstStyle/>
          <a:p>
            <a:r>
              <a:rPr lang="en-US"/>
              <a:t>DR n. DIF </a:t>
            </a:r>
            <a:endParaRPr lang="en-US" dirty="0"/>
          </a:p>
        </p:txBody>
      </p:sp>
    </p:spTree>
    <p:extLst>
      <p:ext uri="{BB962C8B-B14F-4D97-AF65-F5344CB8AC3E}">
        <p14:creationId xmlns:p14="http://schemas.microsoft.com/office/powerpoint/2010/main" val="1499643414"/>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64</a:t>
            </a:fld>
            <a:endParaRPr lang="en-US" dirty="0"/>
          </a:p>
        </p:txBody>
      </p:sp>
      <p:sp>
        <p:nvSpPr>
          <p:cNvPr id="22" name="Footer Placeholder 2">
            <a:extLst>
              <a:ext uri="{FF2B5EF4-FFF2-40B4-BE49-F238E27FC236}">
                <a16:creationId xmlns:a16="http://schemas.microsoft.com/office/drawing/2014/main" id="{0680DDA2-1523-4D61-A092-B8AAF1FA0766}"/>
              </a:ext>
            </a:extLst>
          </p:cNvPr>
          <p:cNvSpPr txBox="1">
            <a:spLocks/>
          </p:cNvSpPr>
          <p:nvPr>
            <p:custDataLst>
              <p:tags r:id="rId2"/>
            </p:custDataLst>
          </p:nvPr>
        </p:nvSpPr>
        <p:spPr>
          <a:xfrm>
            <a:off x="1097279" y="6446838"/>
            <a:ext cx="681826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n. DIF</a:t>
            </a:r>
          </a:p>
          <a:p>
            <a:endParaRPr lang="en-US" dirty="0"/>
          </a:p>
        </p:txBody>
      </p:sp>
      <p:sp>
        <p:nvSpPr>
          <p:cNvPr id="9" name="TextBox 8">
            <a:extLst>
              <a:ext uri="{FF2B5EF4-FFF2-40B4-BE49-F238E27FC236}">
                <a16:creationId xmlns:a16="http://schemas.microsoft.com/office/drawing/2014/main" id="{E8F36D95-FA86-4726-8500-CE037CBC80F5}"/>
              </a:ext>
            </a:extLst>
          </p:cNvPr>
          <p:cNvSpPr txBox="1"/>
          <p:nvPr>
            <p:custDataLst>
              <p:tags r:id="rId3"/>
            </p:custDataLst>
          </p:nvPr>
        </p:nvSpPr>
        <p:spPr>
          <a:xfrm>
            <a:off x="655710" y="2441302"/>
            <a:ext cx="5313290" cy="3434786"/>
          </a:xfrm>
          <a:prstGeom prst="rect">
            <a:avLst/>
          </a:prstGeom>
          <a:noFill/>
        </p:spPr>
        <p:txBody>
          <a:bodyPr wrap="square">
            <a:spAutoFit/>
          </a:bodyPr>
          <a:lstStyle/>
          <a:p>
            <a:pPr marL="342900" marR="0" lvl="0" indent="-342900">
              <a:lnSpc>
                <a:spcPct val="130000"/>
              </a:lnSpc>
              <a:spcBef>
                <a:spcPts val="0"/>
              </a:spcBef>
              <a:spcAft>
                <a:spcPts val="0"/>
              </a:spcAft>
              <a:buSzPts val="1000"/>
              <a:buFont typeface="Times New Roman" panose="02020603050405020304" pitchFamily="18" charset="0"/>
              <a:buChar char="-"/>
            </a:pPr>
            <a:r>
              <a:rPr lang="en-US" sz="1800" b="1" dirty="0">
                <a:effectLst/>
                <a:ea typeface="Times New Roman" panose="02020603050405020304" pitchFamily="18" charset="0"/>
                <a:cs typeface="Arial" panose="020B0604020202020204" pitchFamily="34" charset="0"/>
              </a:rPr>
              <a:t>Receiver Operator Characteristic (</a:t>
            </a:r>
            <a:r>
              <a:rPr lang="fr-FR" sz="1800" b="1" dirty="0">
                <a:effectLst/>
                <a:ea typeface="Times New Roman" panose="02020603050405020304" pitchFamily="18" charset="0"/>
                <a:cs typeface="Arial" panose="020B0604020202020204" pitchFamily="34" charset="0"/>
              </a:rPr>
              <a:t>ROC) </a:t>
            </a:r>
            <a:r>
              <a:rPr lang="fr-FR" sz="1800" b="1" dirty="0" err="1">
                <a:effectLst/>
                <a:ea typeface="Times New Roman" panose="02020603050405020304" pitchFamily="18" charset="0"/>
                <a:cs typeface="Arial" panose="020B0604020202020204" pitchFamily="34" charset="0"/>
              </a:rPr>
              <a:t>Curve</a:t>
            </a:r>
            <a:r>
              <a:rPr lang="fr-FR" sz="1800" b="1" dirty="0">
                <a:effectLst/>
                <a:ea typeface="Times New Roman" panose="02020603050405020304" pitchFamily="18" charset="0"/>
                <a:cs typeface="Arial" panose="020B0604020202020204" pitchFamily="34" charset="0"/>
              </a:rPr>
              <a:t> : </a:t>
            </a:r>
          </a:p>
          <a:p>
            <a:pPr marL="285750" marR="0" lvl="0" indent="-285750">
              <a:lnSpc>
                <a:spcPct val="130000"/>
              </a:lnSpc>
              <a:spcBef>
                <a:spcPts val="0"/>
              </a:spcBef>
              <a:spcAft>
                <a:spcPts val="0"/>
              </a:spcAft>
              <a:buSzPts val="1000"/>
              <a:buFont typeface="Wingdings" panose="05000000000000000000" pitchFamily="2" charset="2"/>
              <a:buChar char="Ø"/>
            </a:pPr>
            <a:r>
              <a:rPr lang="fr-FR" sz="1800" dirty="0">
                <a:effectLst/>
                <a:ea typeface="Times New Roman" panose="02020603050405020304" pitchFamily="18" charset="0"/>
                <a:cs typeface="Arial" panose="020B0604020202020204" pitchFamily="34" charset="0"/>
              </a:rPr>
              <a:t>La figure suivante illustre un plot d’un ROC. Elle indique que n’importe quel point à gauche de la ligne grise représente un nombre de vrais positifs supérieur à celui de faux positifs, donc, plus le point se déplace vers la gauche, plus le seuil de probabilité est optimal. </a:t>
            </a:r>
          </a:p>
          <a:p>
            <a:pPr marR="0" lvl="0" algn="ctr">
              <a:lnSpc>
                <a:spcPct val="130000"/>
              </a:lnSpc>
              <a:spcBef>
                <a:spcPts val="0"/>
              </a:spcBef>
              <a:spcAft>
                <a:spcPts val="800"/>
              </a:spcAft>
              <a:buSzPts val="1000"/>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30000"/>
              </a:lnSpc>
              <a:buSzPts val="1000"/>
            </a:pPr>
            <a:endParaRPr lang="en-US" sz="2000" dirty="0">
              <a:effectLst/>
              <a:ea typeface="Times New Roman" panose="02020603050405020304" pitchFamily="18" charset="0"/>
              <a:cs typeface="Arial" panose="020B0604020202020204" pitchFamily="34" charset="0"/>
            </a:endParaRPr>
          </a:p>
        </p:txBody>
      </p:sp>
      <p:pic>
        <p:nvPicPr>
          <p:cNvPr id="3" name="Picture 2">
            <a:extLst>
              <a:ext uri="{FF2B5EF4-FFF2-40B4-BE49-F238E27FC236}">
                <a16:creationId xmlns:a16="http://schemas.microsoft.com/office/drawing/2014/main" id="{9FB4A234-9100-4DF6-925D-7754AD265B7A}"/>
              </a:ext>
            </a:extLst>
          </p:cNvPr>
          <p:cNvPicPr>
            <a:picLocks noChangeAspect="1"/>
          </p:cNvPicPr>
          <p:nvPr>
            <p:custDataLst>
              <p:tags r:id="rId4"/>
            </p:custDataLst>
          </p:nvPr>
        </p:nvPicPr>
        <p:blipFill>
          <a:blip r:embed="rId8"/>
          <a:stretch>
            <a:fillRect/>
          </a:stretch>
        </p:blipFill>
        <p:spPr>
          <a:xfrm>
            <a:off x="6096000" y="2356757"/>
            <a:ext cx="5012176" cy="3363685"/>
          </a:xfrm>
          <a:prstGeom prst="rect">
            <a:avLst/>
          </a:prstGeom>
        </p:spPr>
      </p:pic>
      <p:sp>
        <p:nvSpPr>
          <p:cNvPr id="2" name="Title 1">
            <a:extLst>
              <a:ext uri="{FF2B5EF4-FFF2-40B4-BE49-F238E27FC236}">
                <a16:creationId xmlns:a16="http://schemas.microsoft.com/office/drawing/2014/main" id="{78FCA1BF-A80E-9F94-6062-572B53416623}"/>
              </a:ext>
            </a:extLst>
          </p:cNvPr>
          <p:cNvSpPr txBox="1">
            <a:spLocks/>
          </p:cNvSpPr>
          <p:nvPr>
            <p:custDataLst>
              <p:tags r:id="rId5"/>
            </p:custDataLst>
          </p:nvPr>
        </p:nvSpPr>
        <p:spPr>
          <a:xfrm>
            <a:off x="1066800" y="107008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6. Les mesures d’évaluation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Tree>
    <p:extLst>
      <p:ext uri="{BB962C8B-B14F-4D97-AF65-F5344CB8AC3E}">
        <p14:creationId xmlns:p14="http://schemas.microsoft.com/office/powerpoint/2010/main" val="920117176"/>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65</a:t>
            </a:fld>
            <a:endParaRPr lang="en-US" dirty="0"/>
          </a:p>
        </p:txBody>
      </p:sp>
      <p:sp>
        <p:nvSpPr>
          <p:cNvPr id="9" name="TextBox 8">
            <a:extLst>
              <a:ext uri="{FF2B5EF4-FFF2-40B4-BE49-F238E27FC236}">
                <a16:creationId xmlns:a16="http://schemas.microsoft.com/office/drawing/2014/main" id="{E8F36D95-FA86-4726-8500-CE037CBC80F5}"/>
              </a:ext>
            </a:extLst>
          </p:cNvPr>
          <p:cNvSpPr txBox="1"/>
          <p:nvPr>
            <p:custDataLst>
              <p:tags r:id="rId2"/>
            </p:custDataLst>
          </p:nvPr>
        </p:nvSpPr>
        <p:spPr>
          <a:xfrm>
            <a:off x="655710" y="2441302"/>
            <a:ext cx="10880580" cy="3897477"/>
          </a:xfrm>
          <a:prstGeom prst="rect">
            <a:avLst/>
          </a:prstGeom>
          <a:noFill/>
        </p:spPr>
        <p:txBody>
          <a:bodyPr wrap="square">
            <a:spAutoFit/>
          </a:bodyPr>
          <a:lstStyle/>
          <a:p>
            <a:pPr marL="342900" marR="0" lvl="0" indent="-342900">
              <a:lnSpc>
                <a:spcPct val="130000"/>
              </a:lnSpc>
              <a:spcBef>
                <a:spcPts val="0"/>
              </a:spcBef>
              <a:spcAft>
                <a:spcPts val="0"/>
              </a:spcAft>
              <a:buSzPts val="1000"/>
              <a:buFont typeface="Times New Roman" panose="02020603050405020304" pitchFamily="18" charset="0"/>
              <a:buChar char="-"/>
            </a:pPr>
            <a:r>
              <a:rPr lang="en-US" sz="1800" b="1" dirty="0">
                <a:effectLst/>
                <a:ea typeface="Times New Roman" panose="02020603050405020304" pitchFamily="18" charset="0"/>
                <a:cs typeface="Arial" panose="020B0604020202020204" pitchFamily="34" charset="0"/>
              </a:rPr>
              <a:t>Receiver Operator Characteristic (</a:t>
            </a:r>
            <a:r>
              <a:rPr lang="fr-FR" sz="1800" b="1" dirty="0">
                <a:effectLst/>
                <a:ea typeface="Times New Roman" panose="02020603050405020304" pitchFamily="18" charset="0"/>
                <a:cs typeface="Arial" panose="020B0604020202020204" pitchFamily="34" charset="0"/>
              </a:rPr>
              <a:t>ROC) </a:t>
            </a:r>
            <a:r>
              <a:rPr lang="fr-FR" sz="1800" b="1" dirty="0" err="1">
                <a:effectLst/>
                <a:ea typeface="Times New Roman" panose="02020603050405020304" pitchFamily="18" charset="0"/>
                <a:cs typeface="Arial" panose="020B0604020202020204" pitchFamily="34" charset="0"/>
              </a:rPr>
              <a:t>Curve</a:t>
            </a:r>
            <a:r>
              <a:rPr lang="fr-FR" sz="1800" b="1" dirty="0">
                <a:effectLst/>
                <a:ea typeface="Times New Roman" panose="02020603050405020304" pitchFamily="18" charset="0"/>
                <a:cs typeface="Arial" panose="020B0604020202020204" pitchFamily="34" charset="0"/>
              </a:rPr>
              <a:t> : </a:t>
            </a:r>
          </a:p>
          <a:p>
            <a:pPr marL="285750" marR="0" lvl="0" indent="-285750">
              <a:lnSpc>
                <a:spcPct val="130000"/>
              </a:lnSpc>
              <a:spcBef>
                <a:spcPts val="0"/>
              </a:spcBef>
              <a:spcAft>
                <a:spcPts val="0"/>
              </a:spcAft>
              <a:buSzPts val="1000"/>
              <a:buFont typeface="Wingdings" panose="05000000000000000000" pitchFamily="2" charset="2"/>
              <a:buChar char="Ø"/>
            </a:pPr>
            <a:r>
              <a:rPr lang="fr-FR" b="1" dirty="0">
                <a:ea typeface="Times New Roman" panose="02020603050405020304" pitchFamily="18" charset="0"/>
                <a:cs typeface="Arial" panose="020B0604020202020204" pitchFamily="34" charset="0"/>
              </a:rPr>
              <a:t> </a:t>
            </a:r>
            <a:r>
              <a:rPr lang="fr-FR" sz="1800" dirty="0">
                <a:effectLst/>
                <a:ea typeface="Times New Roman" panose="02020603050405020304" pitchFamily="18" charset="0"/>
                <a:cs typeface="Arial" panose="020B0604020202020204" pitchFamily="34" charset="0"/>
              </a:rPr>
              <a:t>Un seuil optimal n’est pas toujours lié à une </a:t>
            </a:r>
            <a:r>
              <a:rPr lang="fr-FR" sz="1800" dirty="0" err="1">
                <a:effectLst/>
                <a:ea typeface="Times New Roman" panose="02020603050405020304" pitchFamily="18" charset="0"/>
                <a:cs typeface="Arial" panose="020B0604020202020204" pitchFamily="34" charset="0"/>
              </a:rPr>
              <a:t>accuracy</a:t>
            </a:r>
            <a:r>
              <a:rPr lang="fr-FR" sz="1800" dirty="0">
                <a:effectLst/>
                <a:ea typeface="Times New Roman" panose="02020603050405020304" pitchFamily="18" charset="0"/>
                <a:cs typeface="Arial" panose="020B0604020202020204" pitchFamily="34" charset="0"/>
              </a:rPr>
              <a:t> supérieure, et cela confirme encore une fois les inconvénients de l’</a:t>
            </a:r>
            <a:r>
              <a:rPr lang="fr-FR" sz="1800" dirty="0" err="1">
                <a:effectLst/>
                <a:ea typeface="Times New Roman" panose="02020603050405020304" pitchFamily="18" charset="0"/>
                <a:cs typeface="Arial" panose="020B0604020202020204" pitchFamily="34" charset="0"/>
              </a:rPr>
              <a:t>accuracy</a:t>
            </a:r>
            <a:r>
              <a:rPr lang="fr-FR" sz="1800" dirty="0">
                <a:effectLst/>
                <a:ea typeface="Times New Roman" panose="02020603050405020304" pitchFamily="18" charset="0"/>
                <a:cs typeface="Arial" panose="020B0604020202020204" pitchFamily="34" charset="0"/>
              </a:rPr>
              <a:t>. </a:t>
            </a:r>
          </a:p>
          <a:p>
            <a:pPr marL="285750" marR="0" lvl="0" indent="-285750">
              <a:lnSpc>
                <a:spcPct val="130000"/>
              </a:lnSpc>
              <a:spcBef>
                <a:spcPts val="0"/>
              </a:spcBef>
              <a:spcAft>
                <a:spcPts val="0"/>
              </a:spcAft>
              <a:buSzPts val="1000"/>
              <a:buFont typeface="Wingdings" panose="05000000000000000000" pitchFamily="2" charset="2"/>
              <a:buChar char="Ø"/>
            </a:pPr>
            <a:r>
              <a:rPr lang="fr-FR" sz="1800" dirty="0">
                <a:effectLst/>
                <a:ea typeface="Times New Roman" panose="02020603050405020304" pitchFamily="18" charset="0"/>
                <a:cs typeface="Arial" panose="020B0604020202020204" pitchFamily="34" charset="0"/>
              </a:rPr>
              <a:t>AUC (Area Under </a:t>
            </a:r>
            <a:r>
              <a:rPr lang="fr-FR" sz="1800" dirty="0" err="1">
                <a:effectLst/>
                <a:ea typeface="Times New Roman" panose="02020603050405020304" pitchFamily="18" charset="0"/>
                <a:cs typeface="Arial" panose="020B0604020202020204" pitchFamily="34" charset="0"/>
              </a:rPr>
              <a:t>Curve</a:t>
            </a:r>
            <a:r>
              <a:rPr lang="fr-FR" sz="1800" dirty="0">
                <a:effectLst/>
                <a:ea typeface="Times New Roman" panose="02020603050405020304" pitchFamily="18" charset="0"/>
                <a:cs typeface="Arial" panose="020B0604020202020204" pitchFamily="34" charset="0"/>
              </a:rPr>
              <a:t>) et la surface sous la courbe, plus cette mesure est supérieure, plus le classificateur est performant. Une AUC optimale est équivalente à 1, si FPR = 0 et TPR = 1.</a:t>
            </a:r>
            <a:endParaRPr lang="en-US" dirty="0">
              <a:ea typeface="Times New Roman" panose="02020603050405020304" pitchFamily="18" charset="0"/>
              <a:cs typeface="Arial" panose="020B0604020202020204" pitchFamily="34" charset="0"/>
            </a:endParaRPr>
          </a:p>
          <a:p>
            <a:pPr marL="285750" marR="0" lvl="0" indent="-285750">
              <a:lnSpc>
                <a:spcPct val="130000"/>
              </a:lnSpc>
              <a:spcBef>
                <a:spcPts val="0"/>
              </a:spcBef>
              <a:spcAft>
                <a:spcPts val="0"/>
              </a:spcAft>
              <a:buSzPts val="1000"/>
              <a:buFont typeface="Wingdings" panose="05000000000000000000" pitchFamily="2" charset="2"/>
              <a:buChar char="Ø"/>
            </a:pPr>
            <a:r>
              <a:rPr lang="fr-FR" sz="1800" dirty="0">
                <a:effectLst/>
                <a:ea typeface="Times New Roman" panose="02020603050405020304" pitchFamily="18" charset="0"/>
                <a:cs typeface="Arial" panose="020B0604020202020204" pitchFamily="34" charset="0"/>
              </a:rPr>
              <a:t>Les courbes ROC sont généralement utilisées dans la classification binaire. Afin d’étendre la courbe ROC et la zone ROC à la classification multi-classes, il est nécessaire de de convertir la sortie à des classes binaires, où, une courbe ROC peut être tracée par classe. </a:t>
            </a:r>
            <a:endParaRPr lang="en-US" sz="1800" dirty="0">
              <a:effectLst/>
              <a:ea typeface="Times New Roman" panose="02020603050405020304" pitchFamily="18" charset="0"/>
              <a:cs typeface="Arial" panose="020B0604020202020204" pitchFamily="34" charset="0"/>
            </a:endParaRPr>
          </a:p>
          <a:p>
            <a:pPr marR="0" lvl="0" algn="ctr">
              <a:lnSpc>
                <a:spcPct val="130000"/>
              </a:lnSpc>
              <a:spcBef>
                <a:spcPts val="0"/>
              </a:spcBef>
              <a:spcAft>
                <a:spcPts val="800"/>
              </a:spcAft>
              <a:buSzPts val="1000"/>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30000"/>
              </a:lnSpc>
              <a:buSzPts val="1000"/>
            </a:pPr>
            <a:endParaRPr lang="en-US" sz="2000" dirty="0">
              <a:effectLst/>
              <a:ea typeface="Times New Roman" panose="02020603050405020304" pitchFamily="18" charset="0"/>
              <a:cs typeface="Arial" panose="020B0604020202020204" pitchFamily="34" charset="0"/>
            </a:endParaRPr>
          </a:p>
        </p:txBody>
      </p:sp>
      <p:sp>
        <p:nvSpPr>
          <p:cNvPr id="2" name="Title 1">
            <a:extLst>
              <a:ext uri="{FF2B5EF4-FFF2-40B4-BE49-F238E27FC236}">
                <a16:creationId xmlns:a16="http://schemas.microsoft.com/office/drawing/2014/main" id="{F7458B03-280F-3DB2-D294-4E1E819A979F}"/>
              </a:ext>
            </a:extLst>
          </p:cNvPr>
          <p:cNvSpPr txBox="1">
            <a:spLocks/>
          </p:cNvSpPr>
          <p:nvPr>
            <p:custDataLst>
              <p:tags r:id="rId3"/>
            </p:custDataLst>
          </p:nvPr>
        </p:nvSpPr>
        <p:spPr>
          <a:xfrm>
            <a:off x="1066800" y="1070081"/>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6. Les mesures d’évaluation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3" name="Footer Placeholder 2">
            <a:extLst>
              <a:ext uri="{FF2B5EF4-FFF2-40B4-BE49-F238E27FC236}">
                <a16:creationId xmlns:a16="http://schemas.microsoft.com/office/drawing/2014/main" id="{E6044953-C5D7-A6C7-6F1B-BD64082402E1}"/>
              </a:ext>
            </a:extLst>
          </p:cNvPr>
          <p:cNvSpPr>
            <a:spLocks noGrp="1"/>
          </p:cNvSpPr>
          <p:nvPr>
            <p:ph type="ftr" sz="quarter" idx="11"/>
            <p:custDataLst>
              <p:tags r:id="rId4"/>
            </p:custDataLst>
          </p:nvPr>
        </p:nvSpPr>
        <p:spPr/>
        <p:txBody>
          <a:bodyPr/>
          <a:lstStyle/>
          <a:p>
            <a:r>
              <a:rPr lang="en-US"/>
              <a:t>DR n. DIF </a:t>
            </a:r>
            <a:endParaRPr lang="en-US" dirty="0"/>
          </a:p>
        </p:txBody>
      </p:sp>
    </p:spTree>
    <p:extLst>
      <p:ext uri="{BB962C8B-B14F-4D97-AF65-F5344CB8AC3E}">
        <p14:creationId xmlns:p14="http://schemas.microsoft.com/office/powerpoint/2010/main" val="197875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7</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387582" y="77083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Le plus proche voisin (KNN)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9" name="TextBox 8">
            <a:extLst>
              <a:ext uri="{FF2B5EF4-FFF2-40B4-BE49-F238E27FC236}">
                <a16:creationId xmlns:a16="http://schemas.microsoft.com/office/drawing/2014/main" id="{5CFA6E0E-7337-4F71-B5EE-6D92A27D7C51}"/>
              </a:ext>
            </a:extLst>
          </p:cNvPr>
          <p:cNvSpPr txBox="1"/>
          <p:nvPr>
            <p:custDataLst>
              <p:tags r:id="rId3"/>
            </p:custDataLst>
          </p:nvPr>
        </p:nvSpPr>
        <p:spPr>
          <a:xfrm>
            <a:off x="806606" y="1243443"/>
            <a:ext cx="8712951" cy="1661993"/>
          </a:xfrm>
          <a:prstGeom prst="rect">
            <a:avLst/>
          </a:prstGeom>
          <a:noFill/>
        </p:spPr>
        <p:txBody>
          <a:bodyPr wrap="square">
            <a:spAutoFit/>
          </a:bodyPr>
          <a:lstStyle/>
          <a:p>
            <a:pPr lvl="1">
              <a:spcBef>
                <a:spcPts val="600"/>
              </a:spcBef>
            </a:pPr>
            <a:r>
              <a:rPr lang="fr-FR" sz="1800" b="1" i="1" noProof="1">
                <a:effectLst>
                  <a:outerShdw blurRad="38100" dist="38100" dir="2700000" algn="tl">
                    <a:srgbClr val="000000">
                      <a:alpha val="43137"/>
                    </a:srgbClr>
                  </a:outerShdw>
                </a:effectLst>
              </a:rPr>
              <a:t>1.4.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numériques)</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pic>
        <p:nvPicPr>
          <p:cNvPr id="6" name="Picture 5">
            <a:extLst>
              <a:ext uri="{FF2B5EF4-FFF2-40B4-BE49-F238E27FC236}">
                <a16:creationId xmlns:a16="http://schemas.microsoft.com/office/drawing/2014/main" id="{6CCADD9E-2403-4A39-9F5F-7B1FDABB5807}"/>
              </a:ext>
            </a:extLst>
          </p:cNvPr>
          <p:cNvPicPr>
            <a:picLocks noChangeAspect="1"/>
          </p:cNvPicPr>
          <p:nvPr>
            <p:custDataLst>
              <p:tags r:id="rId4"/>
            </p:custDataLst>
          </p:nvPr>
        </p:nvPicPr>
        <p:blipFill>
          <a:blip r:embed="rId10"/>
          <a:stretch>
            <a:fillRect/>
          </a:stretch>
        </p:blipFill>
        <p:spPr>
          <a:xfrm>
            <a:off x="111377" y="2334439"/>
            <a:ext cx="6030781" cy="4066079"/>
          </a:xfrm>
          <a:prstGeom prst="rect">
            <a:avLst/>
          </a:prstGeom>
        </p:spPr>
      </p:pic>
      <p:sp>
        <p:nvSpPr>
          <p:cNvPr id="13" name="TextBox 12">
            <a:extLst>
              <a:ext uri="{FF2B5EF4-FFF2-40B4-BE49-F238E27FC236}">
                <a16:creationId xmlns:a16="http://schemas.microsoft.com/office/drawing/2014/main" id="{B96A4292-09A6-4DED-820A-101ABE8C532F}"/>
              </a:ext>
            </a:extLst>
          </p:cNvPr>
          <p:cNvSpPr txBox="1"/>
          <p:nvPr>
            <p:custDataLst>
              <p:tags r:id="rId5"/>
            </p:custDataLst>
          </p:nvPr>
        </p:nvSpPr>
        <p:spPr>
          <a:xfrm>
            <a:off x="496708" y="1957646"/>
            <a:ext cx="1795684" cy="369332"/>
          </a:xfrm>
          <a:prstGeom prst="rect">
            <a:avLst/>
          </a:prstGeom>
          <a:noFill/>
        </p:spPr>
        <p:txBody>
          <a:bodyPr wrap="none" rtlCol="0">
            <a:spAutoFit/>
          </a:bodyPr>
          <a:lstStyle/>
          <a:p>
            <a:r>
              <a:rPr lang="en-US" dirty="0">
                <a:solidFill>
                  <a:srgbClr val="C00000"/>
                </a:solidFill>
              </a:rPr>
              <a:t>1- </a:t>
            </a:r>
            <a:r>
              <a:rPr lang="fr-FR" dirty="0">
                <a:solidFill>
                  <a:srgbClr val="C00000"/>
                </a:solidFill>
              </a:rPr>
              <a:t>Normalisation</a:t>
            </a:r>
          </a:p>
        </p:txBody>
      </p:sp>
      <p:sp>
        <p:nvSpPr>
          <p:cNvPr id="17" name="TextBox 16">
            <a:extLst>
              <a:ext uri="{FF2B5EF4-FFF2-40B4-BE49-F238E27FC236}">
                <a16:creationId xmlns:a16="http://schemas.microsoft.com/office/drawing/2014/main" id="{C560D30A-3870-4C18-9AFF-48F5969D2E37}"/>
              </a:ext>
            </a:extLst>
          </p:cNvPr>
          <p:cNvSpPr txBox="1"/>
          <p:nvPr>
            <p:custDataLst>
              <p:tags r:id="rId6"/>
            </p:custDataLst>
          </p:nvPr>
        </p:nvSpPr>
        <p:spPr>
          <a:xfrm>
            <a:off x="6251284" y="1965699"/>
            <a:ext cx="6096000" cy="369332"/>
          </a:xfrm>
          <a:prstGeom prst="rect">
            <a:avLst/>
          </a:prstGeom>
          <a:noFill/>
        </p:spPr>
        <p:txBody>
          <a:bodyPr wrap="square">
            <a:spAutoFit/>
          </a:bodyPr>
          <a:lstStyle/>
          <a:p>
            <a:r>
              <a:rPr lang="en-US" dirty="0">
                <a:solidFill>
                  <a:srgbClr val="C00000"/>
                </a:solidFill>
              </a:rPr>
              <a:t>2- </a:t>
            </a:r>
            <a:r>
              <a:rPr lang="fr-FR" dirty="0">
                <a:solidFill>
                  <a:srgbClr val="C00000"/>
                </a:solidFill>
              </a:rPr>
              <a:t>Distance : </a:t>
            </a:r>
            <a:r>
              <a:rPr lang="fr-FR" dirty="0"/>
              <a:t>prédiction de </a:t>
            </a:r>
            <a:r>
              <a:rPr lang="fr-FR" sz="1800" dirty="0">
                <a:effectLst/>
                <a:latin typeface="Times New Roman" panose="02020603050405020304" pitchFamily="18" charset="0"/>
                <a:ea typeface="Times New Roman" panose="02020603050405020304" pitchFamily="18" charset="0"/>
              </a:rPr>
              <a:t>Sunny 66 76 Weak.</a:t>
            </a:r>
            <a:endParaRPr lang="fr-FR" dirty="0">
              <a:solidFill>
                <a:srgbClr val="C00000"/>
              </a:solidFill>
            </a:endParaRPr>
          </a:p>
        </p:txBody>
      </p:sp>
      <p:sp>
        <p:nvSpPr>
          <p:cNvPr id="18" name="Footer Placeholder 2">
            <a:extLst>
              <a:ext uri="{FF2B5EF4-FFF2-40B4-BE49-F238E27FC236}">
                <a16:creationId xmlns:a16="http://schemas.microsoft.com/office/drawing/2014/main" id="{82C52943-BDCA-4544-93E3-8A03190F012D}"/>
              </a:ext>
            </a:extLst>
          </p:cNvPr>
          <p:cNvSpPr>
            <a:spLocks noGrp="1"/>
          </p:cNvSpPr>
          <p:nvPr>
            <p:ph type="ftr" sz="quarter" idx="11"/>
            <p:custDataLst>
              <p:tags r:id="rId7"/>
            </p:custDataLst>
          </p:nvPr>
        </p:nvSpPr>
        <p:spPr>
          <a:xfrm>
            <a:off x="1097279" y="6446838"/>
            <a:ext cx="6818262" cy="365125"/>
          </a:xfrm>
        </p:spPr>
        <p:txBody>
          <a:bodyPr/>
          <a:lstStyle/>
          <a:p>
            <a:r>
              <a:rPr lang="en-US" sz="800" dirty="0"/>
              <a:t>DR n. DIF</a:t>
            </a:r>
          </a:p>
          <a:p>
            <a:endParaRPr lang="en-US" dirty="0"/>
          </a:p>
        </p:txBody>
      </p:sp>
      <p:pic>
        <p:nvPicPr>
          <p:cNvPr id="7" name="Picture 6">
            <a:extLst>
              <a:ext uri="{FF2B5EF4-FFF2-40B4-BE49-F238E27FC236}">
                <a16:creationId xmlns:a16="http://schemas.microsoft.com/office/drawing/2014/main" id="{14564393-E5F0-4A93-8CB1-2D1645DD1CE4}"/>
              </a:ext>
            </a:extLst>
          </p:cNvPr>
          <p:cNvPicPr>
            <a:picLocks noChangeAspect="1"/>
          </p:cNvPicPr>
          <p:nvPr>
            <p:custDataLst>
              <p:tags r:id="rId8"/>
            </p:custDataLst>
          </p:nvPr>
        </p:nvPicPr>
        <p:blipFill>
          <a:blip r:embed="rId11"/>
          <a:stretch>
            <a:fillRect/>
          </a:stretch>
        </p:blipFill>
        <p:spPr>
          <a:xfrm>
            <a:off x="6096000" y="2288119"/>
            <a:ext cx="5850467" cy="4054614"/>
          </a:xfrm>
          <a:prstGeom prst="rect">
            <a:avLst/>
          </a:prstGeom>
        </p:spPr>
      </p:pic>
    </p:spTree>
    <p:extLst>
      <p:ext uri="{BB962C8B-B14F-4D97-AF65-F5344CB8AC3E}">
        <p14:creationId xmlns:p14="http://schemas.microsoft.com/office/powerpoint/2010/main" val="25107962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8</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387582" y="77083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Le plus proche voisin (KNN)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pic>
        <p:nvPicPr>
          <p:cNvPr id="10" name="Picture 9" descr="Pop Corn Pusheen">
            <a:extLst>
              <a:ext uri="{FF2B5EF4-FFF2-40B4-BE49-F238E27FC236}">
                <a16:creationId xmlns:a16="http://schemas.microsoft.com/office/drawing/2014/main" id="{78EE25F6-04FB-4D79-947E-BE502CDA1C74}"/>
              </a:ext>
            </a:extLst>
          </p:cNvPr>
          <p:cNvPicPr>
            <a:picLocks noChangeAspect="1"/>
          </p:cNvPicPr>
          <p:nvPr>
            <p:custDataLst>
              <p:tags r:id="rId3"/>
            </p:custDataLst>
          </p:nvPr>
        </p:nvPicPr>
        <p:blipFill>
          <a:blip r:embed="rId9"/>
          <a:stretch>
            <a:fillRect/>
          </a:stretch>
        </p:blipFill>
        <p:spPr>
          <a:xfrm>
            <a:off x="2800495" y="6275431"/>
            <a:ext cx="707937" cy="707937"/>
          </a:xfrm>
          <a:prstGeom prst="rect">
            <a:avLst/>
          </a:prstGeom>
        </p:spPr>
      </p:pic>
      <p:sp>
        <p:nvSpPr>
          <p:cNvPr id="9" name="TextBox 8">
            <a:extLst>
              <a:ext uri="{FF2B5EF4-FFF2-40B4-BE49-F238E27FC236}">
                <a16:creationId xmlns:a16="http://schemas.microsoft.com/office/drawing/2014/main" id="{5CFA6E0E-7337-4F71-B5EE-6D92A27D7C51}"/>
              </a:ext>
            </a:extLst>
          </p:cNvPr>
          <p:cNvSpPr txBox="1"/>
          <p:nvPr>
            <p:custDataLst>
              <p:tags r:id="rId4"/>
            </p:custDataLst>
          </p:nvPr>
        </p:nvSpPr>
        <p:spPr>
          <a:xfrm>
            <a:off x="806606" y="1243443"/>
            <a:ext cx="8712951" cy="1661993"/>
          </a:xfrm>
          <a:prstGeom prst="rect">
            <a:avLst/>
          </a:prstGeom>
          <a:noFill/>
        </p:spPr>
        <p:txBody>
          <a:bodyPr wrap="square">
            <a:spAutoFit/>
          </a:bodyPr>
          <a:lstStyle/>
          <a:p>
            <a:pPr lvl="1">
              <a:spcBef>
                <a:spcPts val="600"/>
              </a:spcBef>
            </a:pPr>
            <a:r>
              <a:rPr lang="fr-FR" b="1" i="1" noProof="1">
                <a:effectLst>
                  <a:outerShdw blurRad="38100" dist="38100" dir="2700000" algn="tl">
                    <a:srgbClr val="000000">
                      <a:alpha val="43137"/>
                    </a:srgbClr>
                  </a:outerShdw>
                </a:effectLst>
              </a:rPr>
              <a:t>1.4</a:t>
            </a:r>
            <a:r>
              <a:rPr lang="fr-FR" sz="1800" b="1" i="1" noProof="1">
                <a:effectLst>
                  <a:outerShdw blurRad="38100" dist="38100" dir="2700000" algn="tl">
                    <a:srgbClr val="000000">
                      <a:alpha val="43137"/>
                    </a:srgbClr>
                  </a:outerShdw>
                </a:effectLst>
              </a:rPr>
              <a:t>. </a:t>
            </a:r>
            <a:r>
              <a:rPr lang="fr-FR" sz="1800" b="1" i="1" noProof="1">
                <a:effectLst>
                  <a:outerShdw blurRad="38100" dist="38100" dir="2700000" algn="tl">
                    <a:srgbClr val="000000">
                      <a:alpha val="43137"/>
                    </a:srgbClr>
                  </a:outerShdw>
                </a:effectLst>
                <a:cs typeface="Times New Roman" panose="02020603050405020304" pitchFamily="18" charset="0"/>
              </a:rPr>
              <a:t>Étude de cas : la base d’apprentissage play au tennis (version numériques)</a:t>
            </a:r>
            <a:endParaRPr lang="fr-FR" sz="1800" b="1" noProof="1">
              <a:effectLst/>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20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pPr marR="0" lvl="1" rtl="0">
              <a:spcBef>
                <a:spcPts val="600"/>
              </a:spcBef>
              <a:spcAft>
                <a:spcPts val="0"/>
              </a:spcAft>
            </a:pP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3C89A0-BD33-4FE5-8B6B-D5855E0072CD}"/>
                  </a:ext>
                </a:extLst>
              </p:cNvPr>
              <p:cNvSpPr txBox="1"/>
              <p:nvPr>
                <p:custDataLst>
                  <p:tags r:id="rId5"/>
                </p:custDataLst>
              </p:nvPr>
            </p:nvSpPr>
            <p:spPr>
              <a:xfrm>
                <a:off x="681790" y="2129952"/>
                <a:ext cx="9258866" cy="3460434"/>
              </a:xfrm>
              <a:prstGeom prst="rect">
                <a:avLst/>
              </a:prstGeom>
              <a:noFill/>
            </p:spPr>
            <p:txBody>
              <a:bodyPr wrap="square" rtlCol="0">
                <a:spAutoFit/>
              </a:bodyPr>
              <a:lstStyle/>
              <a:p>
                <a:pPr marL="285750" indent="-285750">
                  <a:buFontTx/>
                  <a:buChar char="-"/>
                </a:pPr>
                <a:r>
                  <a:rPr lang="fr-FR" dirty="0">
                    <a:effectLst/>
                    <a:ea typeface="Times New Roman" panose="02020603050405020304" pitchFamily="18" charset="0"/>
                    <a:cs typeface="Arial" panose="020B0604020202020204" pitchFamily="34" charset="0"/>
                  </a:rPr>
                  <a:t>Pour prédire la classe de l’instance S : Sunny 66 76 Weak, un tableau de distance est généré (tableau 2) à base de la distance de Manhattan</a:t>
                </a:r>
              </a:p>
              <a:p>
                <a:pPr marL="285750" indent="-285750">
                  <a:buFontTx/>
                  <a:buChar char="-"/>
                </a:pPr>
                <a:r>
                  <a:rPr lang="fr-FR" dirty="0">
                    <a:effectLst/>
                    <a:ea typeface="Times New Roman" panose="02020603050405020304" pitchFamily="18" charset="0"/>
                    <a:cs typeface="Arial" panose="020B0604020202020204" pitchFamily="34" charset="0"/>
                  </a:rPr>
                  <a:t>Le tableau 2  présente les distances entre les valeurs du tableau 1  des valeurs normalisés et l’instance normalisée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fr-FR"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fr-FR" dirty="0">
                    <a:effectLst/>
                    <a:ea typeface="Times New Roman" panose="02020603050405020304" pitchFamily="18" charset="0"/>
                    <a:cs typeface="Arial" panose="020B0604020202020204" pitchFamily="34" charset="0"/>
                  </a:rPr>
                  <a:t> : Sunny, 0.095, 0.35, Weak.</a:t>
                </a:r>
              </a:p>
              <a:p>
                <a:pPr marL="285750" indent="-285750">
                  <a:buFontTx/>
                  <a:buChar char="-"/>
                </a:pPr>
                <a:r>
                  <a:rPr lang="fr-FR" dirty="0">
                    <a:effectLst/>
                    <a:ea typeface="Times New Roman" panose="02020603050405020304" pitchFamily="18" charset="0"/>
                    <a:cs typeface="Arial" panose="020B0604020202020204" pitchFamily="34" charset="0"/>
                  </a:rPr>
                  <a:t>Suivant le tablea</a:t>
                </a:r>
                <a:r>
                  <a:rPr lang="fr-FR" dirty="0">
                    <a:ea typeface="Times New Roman" panose="02020603050405020304" pitchFamily="18" charset="0"/>
                    <a:cs typeface="Arial" panose="020B0604020202020204" pitchFamily="34" charset="0"/>
                  </a:rPr>
                  <a:t>u 2</a:t>
                </a:r>
                <a:r>
                  <a:rPr lang="fr-FR" dirty="0">
                    <a:effectLst/>
                    <a:ea typeface="Times New Roman" panose="02020603050405020304" pitchFamily="18" charset="0"/>
                    <a:cs typeface="Arial" panose="020B0604020202020204" pitchFamily="34" charset="0"/>
                  </a:rPr>
                  <a:t>, la distance minimale est 0.335 donc pour</a:t>
                </a:r>
                <a:r>
                  <a:rPr lang="en-US" dirty="0">
                    <a:effectLst/>
                    <a:ea typeface="Times New Roman" panose="02020603050405020304" pitchFamily="18" charset="0"/>
                    <a:cs typeface="Arial" panose="020B0604020202020204" pitchFamily="34" charset="0"/>
                  </a:rPr>
                  <a:t> : </a:t>
                </a:r>
              </a:p>
              <a:p>
                <a:pPr marL="342900" marR="0" lvl="0" indent="-342900" rtl="0">
                  <a:lnSpc>
                    <a:spcPct val="130000"/>
                  </a:lnSpc>
                  <a:spcBef>
                    <a:spcPts val="0"/>
                  </a:spcBef>
                  <a:spcAft>
                    <a:spcPts val="0"/>
                  </a:spcAft>
                  <a:buSzPts val="1000"/>
                  <a:buFont typeface="Courier New" panose="02070309020205020404" pitchFamily="49" charset="0"/>
                  <a:buChar char="o"/>
                  <a:tabLst>
                    <a:tab pos="457200" algn="l"/>
                  </a:tabLst>
                </a:pPr>
                <a:r>
                  <a:rPr lang="fr-FR" dirty="0">
                    <a:effectLst/>
                    <a:ea typeface="Times New Roman" panose="02020603050405020304" pitchFamily="18" charset="0"/>
                    <a:cs typeface="Times New Roman" panose="02020603050405020304" pitchFamily="18" charset="0"/>
                  </a:rPr>
                  <a:t>K = 1 : P (Sunny 66 76 Weak) = </a:t>
                </a:r>
                <a:r>
                  <a:rPr lang="fr-FR" dirty="0">
                    <a:ea typeface="Times New Roman" panose="02020603050405020304" pitchFamily="18" charset="0"/>
                    <a:cs typeface="Times New Roman" panose="02020603050405020304" pitchFamily="18" charset="0"/>
                  </a:rPr>
                  <a:t>Yes</a:t>
                </a:r>
                <a:endParaRPr lang="en-US" dirty="0">
                  <a:effectLst/>
                  <a:ea typeface="Times New Roman" panose="02020603050405020304" pitchFamily="18" charset="0"/>
                  <a:cs typeface="Times New Roman" panose="02020603050405020304" pitchFamily="18" charset="0"/>
                </a:endParaRPr>
              </a:p>
              <a:p>
                <a:pPr marL="342900" marR="0" lvl="0" indent="-342900">
                  <a:lnSpc>
                    <a:spcPct val="130000"/>
                  </a:lnSpc>
                  <a:spcBef>
                    <a:spcPts val="0"/>
                  </a:spcBef>
                  <a:spcAft>
                    <a:spcPts val="0"/>
                  </a:spcAft>
                  <a:buSzPts val="1000"/>
                  <a:buFont typeface="Courier New" panose="02070309020205020404" pitchFamily="49" charset="0"/>
                  <a:buChar char="o"/>
                  <a:tabLst>
                    <a:tab pos="457200" algn="l"/>
                  </a:tabLst>
                </a:pPr>
                <a:r>
                  <a:rPr lang="fr-FR" dirty="0">
                    <a:effectLst/>
                    <a:ea typeface="Times New Roman" panose="02020603050405020304" pitchFamily="18" charset="0"/>
                    <a:cs typeface="Times New Roman" panose="02020603050405020304" pitchFamily="18" charset="0"/>
                  </a:rPr>
                  <a:t>K = 3 : P (Sunny 66 76 Weak) = No</a:t>
                </a:r>
                <a:endParaRPr lang="en-US" dirty="0">
                  <a:effectLst/>
                  <a:ea typeface="Times New Roman" panose="02020603050405020304" pitchFamily="18" charset="0"/>
                  <a:cs typeface="Times New Roman" panose="02020603050405020304" pitchFamily="18" charset="0"/>
                </a:endParaRPr>
              </a:p>
              <a:p>
                <a:pPr marL="342900" marR="0" lvl="0" indent="-342900">
                  <a:lnSpc>
                    <a:spcPct val="130000"/>
                  </a:lnSpc>
                  <a:spcBef>
                    <a:spcPts val="0"/>
                  </a:spcBef>
                  <a:spcAft>
                    <a:spcPts val="800"/>
                  </a:spcAft>
                  <a:buSzPts val="1000"/>
                  <a:buFont typeface="Courier New" panose="02070309020205020404" pitchFamily="49" charset="0"/>
                  <a:buChar char="o"/>
                  <a:tabLst>
                    <a:tab pos="457200" algn="l"/>
                  </a:tabLst>
                </a:pPr>
                <a:r>
                  <a:rPr lang="fr-FR" dirty="0">
                    <a:effectLst/>
                    <a:ea typeface="Times New Roman" panose="02020603050405020304" pitchFamily="18" charset="0"/>
                    <a:cs typeface="Times New Roman" panose="02020603050405020304" pitchFamily="18" charset="0"/>
                  </a:rPr>
                  <a:t>K = 5 : P (Sunny 66 76 Weak) = Yes</a:t>
                </a:r>
                <a:endParaRPr lang="en-US" dirty="0">
                  <a:effectLst/>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Tx/>
                  <a:buChar char="-"/>
                </a:pPr>
                <a:endParaRPr lang="en-US" sz="1600" dirty="0">
                  <a:effectLst/>
                  <a:ea typeface="Times New Roman" panose="02020603050405020304" pitchFamily="18" charset="0"/>
                  <a:cs typeface="Arial" panose="020B0604020202020204" pitchFamily="34" charset="0"/>
                </a:endParaRPr>
              </a:p>
              <a:p>
                <a:endParaRPr lang="fr-FR" dirty="0"/>
              </a:p>
            </p:txBody>
          </p:sp>
        </mc:Choice>
        <mc:Fallback xmlns="">
          <p:sp>
            <p:nvSpPr>
              <p:cNvPr id="2" name="TextBox 1">
                <a:extLst>
                  <a:ext uri="{FF2B5EF4-FFF2-40B4-BE49-F238E27FC236}">
                    <a16:creationId xmlns:a16="http://schemas.microsoft.com/office/drawing/2014/main" id="{AF3C89A0-BD33-4FE5-8B6B-D5855E0072CD}"/>
                  </a:ext>
                </a:extLst>
              </p:cNvPr>
              <p:cNvSpPr txBox="1">
                <a:spLocks noRot="1" noChangeAspect="1" noMove="1" noResize="1" noEditPoints="1" noAdjustHandles="1" noChangeArrowheads="1" noChangeShapeType="1" noTextEdit="1"/>
              </p:cNvSpPr>
              <p:nvPr>
                <p:custDataLst>
                  <p:tags r:id="rId10"/>
                </p:custDataLst>
              </p:nvPr>
            </p:nvSpPr>
            <p:spPr>
              <a:xfrm>
                <a:off x="681790" y="2129952"/>
                <a:ext cx="9258866" cy="3460434"/>
              </a:xfrm>
              <a:prstGeom prst="rect">
                <a:avLst/>
              </a:prstGeom>
              <a:blipFill>
                <a:blip r:embed="rId11"/>
                <a:stretch>
                  <a:fillRect l="-461" t="-880" r="-922"/>
                </a:stretch>
              </a:blipFill>
            </p:spPr>
            <p:txBody>
              <a:bodyPr/>
              <a:lstStyle/>
              <a:p>
                <a:r>
                  <a:rPr lang="fr-FR">
                    <a:noFill/>
                  </a:rPr>
                  <a:t> </a:t>
                </a:r>
              </a:p>
            </p:txBody>
          </p:sp>
        </mc:Fallback>
      </mc:AlternateContent>
      <p:sp>
        <p:nvSpPr>
          <p:cNvPr id="11" name="Footer Placeholder 16">
            <a:extLst>
              <a:ext uri="{FF2B5EF4-FFF2-40B4-BE49-F238E27FC236}">
                <a16:creationId xmlns:a16="http://schemas.microsoft.com/office/drawing/2014/main" id="{B60F0F21-445E-4F5B-8A9F-B8C0700B605A}"/>
              </a:ext>
            </a:extLst>
          </p:cNvPr>
          <p:cNvSpPr txBox="1">
            <a:spLocks/>
          </p:cNvSpPr>
          <p:nvPr>
            <p:custDataLst>
              <p:tags r:id="rId6"/>
            </p:custDataLst>
          </p:nvPr>
        </p:nvSpPr>
        <p:spPr>
          <a:xfrm>
            <a:off x="3508432" y="6476895"/>
            <a:ext cx="10186976"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Comment choisir la valeur de K?</a:t>
            </a:r>
          </a:p>
        </p:txBody>
      </p:sp>
      <p:sp>
        <p:nvSpPr>
          <p:cNvPr id="3" name="Footer Placeholder 2">
            <a:extLst>
              <a:ext uri="{FF2B5EF4-FFF2-40B4-BE49-F238E27FC236}">
                <a16:creationId xmlns:a16="http://schemas.microsoft.com/office/drawing/2014/main" id="{2311CDAA-1D3F-D41C-920B-3AD66627FA8D}"/>
              </a:ext>
            </a:extLst>
          </p:cNvPr>
          <p:cNvSpPr>
            <a:spLocks noGrp="1"/>
          </p:cNvSpPr>
          <p:nvPr>
            <p:ph type="ftr" sz="quarter" idx="11"/>
            <p:custDataLst>
              <p:tags r:id="rId7"/>
            </p:custDataLst>
          </p:nvPr>
        </p:nvSpPr>
        <p:spPr/>
        <p:txBody>
          <a:bodyPr/>
          <a:lstStyle/>
          <a:p>
            <a:r>
              <a:rPr lang="en-US"/>
              <a:t>DR n. DIF </a:t>
            </a:r>
            <a:endParaRPr lang="en-US" dirty="0"/>
          </a:p>
        </p:txBody>
      </p:sp>
    </p:spTree>
    <p:extLst>
      <p:ext uri="{BB962C8B-B14F-4D97-AF65-F5344CB8AC3E}">
        <p14:creationId xmlns:p14="http://schemas.microsoft.com/office/powerpoint/2010/main" val="1308044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8FF82-5037-4A82-B42B-41D4F540BA26}"/>
              </a:ext>
            </a:extLst>
          </p:cNvPr>
          <p:cNvSpPr>
            <a:spLocks noGrp="1"/>
          </p:cNvSpPr>
          <p:nvPr>
            <p:ph type="sldNum" sz="quarter" idx="12"/>
            <p:custDataLst>
              <p:tags r:id="rId1"/>
            </p:custDataLst>
          </p:nvPr>
        </p:nvSpPr>
        <p:spPr/>
        <p:txBody>
          <a:bodyPr/>
          <a:lstStyle/>
          <a:p>
            <a:fld id="{3A98EE3D-8CD1-4C3F-BD1C-C98C9596463C}" type="slidenum">
              <a:rPr lang="en-US" smtClean="0"/>
              <a:t>9</a:t>
            </a:fld>
            <a:endParaRPr lang="en-US" dirty="0"/>
          </a:p>
        </p:txBody>
      </p:sp>
      <p:sp>
        <p:nvSpPr>
          <p:cNvPr id="5" name="Title 1">
            <a:extLst>
              <a:ext uri="{FF2B5EF4-FFF2-40B4-BE49-F238E27FC236}">
                <a16:creationId xmlns:a16="http://schemas.microsoft.com/office/drawing/2014/main" id="{90DC3ABC-70AE-49AB-B6DC-3B30263F08F2}"/>
              </a:ext>
            </a:extLst>
          </p:cNvPr>
          <p:cNvSpPr txBox="1">
            <a:spLocks/>
          </p:cNvSpPr>
          <p:nvPr>
            <p:custDataLst>
              <p:tags r:id="rId2"/>
            </p:custDataLst>
          </p:nvPr>
        </p:nvSpPr>
        <p:spPr>
          <a:xfrm>
            <a:off x="387582" y="770832"/>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3200" b="1" kern="0" cap="all" spc="50" dirty="0">
                <a:latin typeface="Bookman Old Style (Headings)"/>
                <a:ea typeface="Times New Roman" panose="02020603050405020304" pitchFamily="18" charset="0"/>
                <a:cs typeface="Times New Roman" panose="02020603050405020304" pitchFamily="18" charset="0"/>
              </a:rPr>
              <a:t>2. Le plus proche voisin (KNN)</a:t>
            </a:r>
            <a:br>
              <a:rPr lang="en-US" sz="3200" b="1" kern="0" cap="all" spc="50" dirty="0">
                <a:latin typeface="Bookman Old Style (Headings)"/>
                <a:ea typeface="Times New Roman" panose="02020603050405020304" pitchFamily="18" charset="0"/>
                <a:cs typeface="Times New Roman" panose="02020603050405020304" pitchFamily="18" charset="0"/>
              </a:rPr>
            </a:br>
            <a:endParaRPr lang="fr-FR" sz="3200" dirty="0">
              <a:latin typeface="Bookman Old Style (Headings)"/>
            </a:endParaRPr>
          </a:p>
        </p:txBody>
      </p:sp>
      <p:sp>
        <p:nvSpPr>
          <p:cNvPr id="19" name="TextBox 18">
            <a:extLst>
              <a:ext uri="{FF2B5EF4-FFF2-40B4-BE49-F238E27FC236}">
                <a16:creationId xmlns:a16="http://schemas.microsoft.com/office/drawing/2014/main" id="{8763639D-4853-4DF1-BAB6-CADBCFF12FDD}"/>
              </a:ext>
            </a:extLst>
          </p:cNvPr>
          <p:cNvSpPr txBox="1"/>
          <p:nvPr>
            <p:custDataLst>
              <p:tags r:id="rId3"/>
            </p:custDataLst>
          </p:nvPr>
        </p:nvSpPr>
        <p:spPr>
          <a:xfrm>
            <a:off x="759767" y="1428946"/>
            <a:ext cx="8091505" cy="923330"/>
          </a:xfrm>
          <a:prstGeom prst="rect">
            <a:avLst/>
          </a:prstGeom>
          <a:noFill/>
        </p:spPr>
        <p:txBody>
          <a:bodyPr wrap="square">
            <a:spAutoFit/>
          </a:bodyPr>
          <a:lstStyle/>
          <a:p>
            <a:pPr marR="0" lvl="1" rtl="0">
              <a:spcBef>
                <a:spcPts val="600"/>
              </a:spcBef>
              <a:spcAft>
                <a:spcPts val="0"/>
              </a:spcAft>
            </a:pPr>
            <a:r>
              <a:rPr lang="fr-FR" b="1" i="1" noProof="1">
                <a:effectLst>
                  <a:outerShdw blurRad="38100" dist="38100" dir="2700000" algn="tl">
                    <a:srgbClr val="000000">
                      <a:alpha val="43137"/>
                    </a:srgbClr>
                  </a:outerShdw>
                </a:effectLst>
              </a:rPr>
              <a:t>2</a:t>
            </a:r>
            <a:r>
              <a:rPr lang="fr-FR" sz="1800" b="1" i="1" noProof="1">
                <a:effectLst>
                  <a:outerShdw blurRad="38100" dist="38100" dir="2700000" algn="tl">
                    <a:srgbClr val="000000">
                      <a:alpha val="43137"/>
                    </a:srgbClr>
                  </a:outerShdw>
                </a:effectLst>
              </a:rPr>
              <a:t>.5. </a:t>
            </a:r>
            <a:r>
              <a:rPr lang="fr-FR" sz="1800" b="1" i="1" noProof="1">
                <a:effectLst>
                  <a:outerShdw blurRad="38100" dist="38100" dir="2700000" algn="tl">
                    <a:srgbClr val="000000">
                      <a:alpha val="43137"/>
                    </a:srgbClr>
                  </a:outerShdw>
                </a:effectLst>
                <a:latin typeface="Franklin Gothic Book (Body)"/>
                <a:cs typeface="Times New Roman" panose="02020603050405020304" pitchFamily="18" charset="0"/>
              </a:rPr>
              <a:t>Inconvénients</a:t>
            </a:r>
            <a:endParaRPr lang="fr-FR" sz="1800" b="1" noProof="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b="1" i="1" dirty="0">
              <a:effectLst>
                <a:outerShdw blurRad="38100" dist="38100" dir="2700000" algn="tl">
                  <a:srgbClr val="000000">
                    <a:alpha val="43137"/>
                  </a:srgbClr>
                </a:outerShdw>
              </a:effectLst>
              <a:latin typeface="Franklin Gothic Book (Body)"/>
              <a:ea typeface="Times New Roman" panose="02020603050405020304" pitchFamily="18" charset="0"/>
              <a:cs typeface="Times New Roman" panose="02020603050405020304" pitchFamily="18" charset="0"/>
            </a:endParaRPr>
          </a:p>
          <a:p>
            <a:endParaRPr lang="fr-FR" dirty="0"/>
          </a:p>
        </p:txBody>
      </p:sp>
      <p:sp>
        <p:nvSpPr>
          <p:cNvPr id="20" name="Content Placeholder 3">
            <a:extLst>
              <a:ext uri="{FF2B5EF4-FFF2-40B4-BE49-F238E27FC236}">
                <a16:creationId xmlns:a16="http://schemas.microsoft.com/office/drawing/2014/main" id="{04C8F204-2345-481F-B63B-DD0DC3530C58}"/>
              </a:ext>
            </a:extLst>
          </p:cNvPr>
          <p:cNvSpPr txBox="1">
            <a:spLocks/>
          </p:cNvSpPr>
          <p:nvPr>
            <p:custDataLst>
              <p:tags r:id="rId4"/>
            </p:custDataLst>
          </p:nvPr>
        </p:nvSpPr>
        <p:spPr>
          <a:xfrm>
            <a:off x="777045" y="2352276"/>
            <a:ext cx="10492534" cy="3076778"/>
          </a:xfrm>
          <a:custGeom>
            <a:avLst/>
            <a:gdLst>
              <a:gd name="connsiteX0" fmla="*/ 0 w 10492534"/>
              <a:gd name="connsiteY0" fmla="*/ 0 h 3076778"/>
              <a:gd name="connsiteX1" fmla="*/ 699502 w 10492534"/>
              <a:gd name="connsiteY1" fmla="*/ 0 h 3076778"/>
              <a:gd name="connsiteX2" fmla="*/ 1608855 w 10492534"/>
              <a:gd name="connsiteY2" fmla="*/ 0 h 3076778"/>
              <a:gd name="connsiteX3" fmla="*/ 2413283 w 10492534"/>
              <a:gd name="connsiteY3" fmla="*/ 0 h 3076778"/>
              <a:gd name="connsiteX4" fmla="*/ 3112785 w 10492534"/>
              <a:gd name="connsiteY4" fmla="*/ 0 h 3076778"/>
              <a:gd name="connsiteX5" fmla="*/ 4022138 w 10492534"/>
              <a:gd name="connsiteY5" fmla="*/ 0 h 3076778"/>
              <a:gd name="connsiteX6" fmla="*/ 4721640 w 10492534"/>
              <a:gd name="connsiteY6" fmla="*/ 0 h 3076778"/>
              <a:gd name="connsiteX7" fmla="*/ 5421143 w 10492534"/>
              <a:gd name="connsiteY7" fmla="*/ 0 h 3076778"/>
              <a:gd name="connsiteX8" fmla="*/ 6015719 w 10492534"/>
              <a:gd name="connsiteY8" fmla="*/ 0 h 3076778"/>
              <a:gd name="connsiteX9" fmla="*/ 6820147 w 10492534"/>
              <a:gd name="connsiteY9" fmla="*/ 0 h 3076778"/>
              <a:gd name="connsiteX10" fmla="*/ 7729500 w 10492534"/>
              <a:gd name="connsiteY10" fmla="*/ 0 h 3076778"/>
              <a:gd name="connsiteX11" fmla="*/ 8114226 w 10492534"/>
              <a:gd name="connsiteY11" fmla="*/ 0 h 3076778"/>
              <a:gd name="connsiteX12" fmla="*/ 9023579 w 10492534"/>
              <a:gd name="connsiteY12" fmla="*/ 0 h 3076778"/>
              <a:gd name="connsiteX13" fmla="*/ 9408305 w 10492534"/>
              <a:gd name="connsiteY13" fmla="*/ 0 h 3076778"/>
              <a:gd name="connsiteX14" fmla="*/ 9793032 w 10492534"/>
              <a:gd name="connsiteY14" fmla="*/ 0 h 3076778"/>
              <a:gd name="connsiteX15" fmla="*/ 10492534 w 10492534"/>
              <a:gd name="connsiteY15" fmla="*/ 0 h 3076778"/>
              <a:gd name="connsiteX16" fmla="*/ 10492534 w 10492534"/>
              <a:gd name="connsiteY16" fmla="*/ 523052 h 3076778"/>
              <a:gd name="connsiteX17" fmla="*/ 10492534 w 10492534"/>
              <a:gd name="connsiteY17" fmla="*/ 1199943 h 3076778"/>
              <a:gd name="connsiteX18" fmla="*/ 10492534 w 10492534"/>
              <a:gd name="connsiteY18" fmla="*/ 1876835 h 3076778"/>
              <a:gd name="connsiteX19" fmla="*/ 10492534 w 10492534"/>
              <a:gd name="connsiteY19" fmla="*/ 2522958 h 3076778"/>
              <a:gd name="connsiteX20" fmla="*/ 10492534 w 10492534"/>
              <a:gd name="connsiteY20" fmla="*/ 3076778 h 3076778"/>
              <a:gd name="connsiteX21" fmla="*/ 10107808 w 10492534"/>
              <a:gd name="connsiteY21" fmla="*/ 3076778 h 3076778"/>
              <a:gd name="connsiteX22" fmla="*/ 9723082 w 10492534"/>
              <a:gd name="connsiteY22" fmla="*/ 3076778 h 3076778"/>
              <a:gd name="connsiteX23" fmla="*/ 9233430 w 10492534"/>
              <a:gd name="connsiteY23" fmla="*/ 3076778 h 3076778"/>
              <a:gd name="connsiteX24" fmla="*/ 8533928 w 10492534"/>
              <a:gd name="connsiteY24" fmla="*/ 3076778 h 3076778"/>
              <a:gd name="connsiteX25" fmla="*/ 8044276 w 10492534"/>
              <a:gd name="connsiteY25" fmla="*/ 3076778 h 3076778"/>
              <a:gd name="connsiteX26" fmla="*/ 7344774 w 10492534"/>
              <a:gd name="connsiteY26" fmla="*/ 3076778 h 3076778"/>
              <a:gd name="connsiteX27" fmla="*/ 6540346 w 10492534"/>
              <a:gd name="connsiteY27" fmla="*/ 3076778 h 3076778"/>
              <a:gd name="connsiteX28" fmla="*/ 5630993 w 10492534"/>
              <a:gd name="connsiteY28" fmla="*/ 3076778 h 3076778"/>
              <a:gd name="connsiteX29" fmla="*/ 5036416 w 10492534"/>
              <a:gd name="connsiteY29" fmla="*/ 3076778 h 3076778"/>
              <a:gd name="connsiteX30" fmla="*/ 4651690 w 10492534"/>
              <a:gd name="connsiteY30" fmla="*/ 3076778 h 3076778"/>
              <a:gd name="connsiteX31" fmla="*/ 3952188 w 10492534"/>
              <a:gd name="connsiteY31" fmla="*/ 3076778 h 3076778"/>
              <a:gd name="connsiteX32" fmla="*/ 3147760 w 10492534"/>
              <a:gd name="connsiteY32" fmla="*/ 3076778 h 3076778"/>
              <a:gd name="connsiteX33" fmla="*/ 2763034 w 10492534"/>
              <a:gd name="connsiteY33" fmla="*/ 3076778 h 3076778"/>
              <a:gd name="connsiteX34" fmla="*/ 2378308 w 10492534"/>
              <a:gd name="connsiteY34" fmla="*/ 3076778 h 3076778"/>
              <a:gd name="connsiteX35" fmla="*/ 1783731 w 10492534"/>
              <a:gd name="connsiteY35" fmla="*/ 3076778 h 3076778"/>
              <a:gd name="connsiteX36" fmla="*/ 1084229 w 10492534"/>
              <a:gd name="connsiteY36" fmla="*/ 3076778 h 3076778"/>
              <a:gd name="connsiteX37" fmla="*/ 0 w 10492534"/>
              <a:gd name="connsiteY37" fmla="*/ 3076778 h 3076778"/>
              <a:gd name="connsiteX38" fmla="*/ 0 w 10492534"/>
              <a:gd name="connsiteY38" fmla="*/ 2522958 h 3076778"/>
              <a:gd name="connsiteX39" fmla="*/ 0 w 10492534"/>
              <a:gd name="connsiteY39" fmla="*/ 1938370 h 3076778"/>
              <a:gd name="connsiteX40" fmla="*/ 0 w 10492534"/>
              <a:gd name="connsiteY40" fmla="*/ 1292247 h 3076778"/>
              <a:gd name="connsiteX41" fmla="*/ 0 w 10492534"/>
              <a:gd name="connsiteY41" fmla="*/ 707659 h 3076778"/>
              <a:gd name="connsiteX42" fmla="*/ 0 w 10492534"/>
              <a:gd name="connsiteY42" fmla="*/ 0 h 30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492534" h="3076778" fill="none" extrusionOk="0">
                <a:moveTo>
                  <a:pt x="0" y="0"/>
                </a:moveTo>
                <a:cubicBezTo>
                  <a:pt x="259898" y="-2881"/>
                  <a:pt x="386390" y="9623"/>
                  <a:pt x="699502" y="0"/>
                </a:cubicBezTo>
                <a:cubicBezTo>
                  <a:pt x="1012614" y="-9623"/>
                  <a:pt x="1321864" y="23598"/>
                  <a:pt x="1608855" y="0"/>
                </a:cubicBezTo>
                <a:cubicBezTo>
                  <a:pt x="1895846" y="-23598"/>
                  <a:pt x="2034682" y="-37399"/>
                  <a:pt x="2413283" y="0"/>
                </a:cubicBezTo>
                <a:cubicBezTo>
                  <a:pt x="2791884" y="37399"/>
                  <a:pt x="2942256" y="-23164"/>
                  <a:pt x="3112785" y="0"/>
                </a:cubicBezTo>
                <a:cubicBezTo>
                  <a:pt x="3283314" y="23164"/>
                  <a:pt x="3833680" y="-42942"/>
                  <a:pt x="4022138" y="0"/>
                </a:cubicBezTo>
                <a:cubicBezTo>
                  <a:pt x="4210596" y="42942"/>
                  <a:pt x="4572025" y="8325"/>
                  <a:pt x="4721640" y="0"/>
                </a:cubicBezTo>
                <a:cubicBezTo>
                  <a:pt x="4871255" y="-8325"/>
                  <a:pt x="5090322" y="-31014"/>
                  <a:pt x="5421143" y="0"/>
                </a:cubicBezTo>
                <a:cubicBezTo>
                  <a:pt x="5751964" y="31014"/>
                  <a:pt x="5787039" y="-2299"/>
                  <a:pt x="6015719" y="0"/>
                </a:cubicBezTo>
                <a:cubicBezTo>
                  <a:pt x="6244399" y="2299"/>
                  <a:pt x="6543384" y="29843"/>
                  <a:pt x="6820147" y="0"/>
                </a:cubicBezTo>
                <a:cubicBezTo>
                  <a:pt x="7096910" y="-29843"/>
                  <a:pt x="7475620" y="15827"/>
                  <a:pt x="7729500" y="0"/>
                </a:cubicBezTo>
                <a:cubicBezTo>
                  <a:pt x="7983380" y="-15827"/>
                  <a:pt x="7984611" y="17622"/>
                  <a:pt x="8114226" y="0"/>
                </a:cubicBezTo>
                <a:cubicBezTo>
                  <a:pt x="8243841" y="-17622"/>
                  <a:pt x="8789423" y="39456"/>
                  <a:pt x="9023579" y="0"/>
                </a:cubicBezTo>
                <a:cubicBezTo>
                  <a:pt x="9257735" y="-39456"/>
                  <a:pt x="9245568" y="-15319"/>
                  <a:pt x="9408305" y="0"/>
                </a:cubicBezTo>
                <a:cubicBezTo>
                  <a:pt x="9571042" y="15319"/>
                  <a:pt x="9682100" y="8994"/>
                  <a:pt x="9793032" y="0"/>
                </a:cubicBezTo>
                <a:cubicBezTo>
                  <a:pt x="9903964" y="-8994"/>
                  <a:pt x="10242598" y="27876"/>
                  <a:pt x="10492534" y="0"/>
                </a:cubicBezTo>
                <a:cubicBezTo>
                  <a:pt x="10517356" y="160780"/>
                  <a:pt x="10503325" y="338770"/>
                  <a:pt x="10492534" y="523052"/>
                </a:cubicBezTo>
                <a:cubicBezTo>
                  <a:pt x="10481743" y="707334"/>
                  <a:pt x="10503980" y="936816"/>
                  <a:pt x="10492534" y="1199943"/>
                </a:cubicBezTo>
                <a:cubicBezTo>
                  <a:pt x="10481088" y="1463070"/>
                  <a:pt x="10489557" y="1701357"/>
                  <a:pt x="10492534" y="1876835"/>
                </a:cubicBezTo>
                <a:cubicBezTo>
                  <a:pt x="10495511" y="2052313"/>
                  <a:pt x="10513375" y="2270801"/>
                  <a:pt x="10492534" y="2522958"/>
                </a:cubicBezTo>
                <a:cubicBezTo>
                  <a:pt x="10471693" y="2775115"/>
                  <a:pt x="10481061" y="2892295"/>
                  <a:pt x="10492534" y="3076778"/>
                </a:cubicBezTo>
                <a:cubicBezTo>
                  <a:pt x="10399588" y="3093738"/>
                  <a:pt x="10251393" y="3071029"/>
                  <a:pt x="10107808" y="3076778"/>
                </a:cubicBezTo>
                <a:cubicBezTo>
                  <a:pt x="9964223" y="3082527"/>
                  <a:pt x="9892353" y="3081942"/>
                  <a:pt x="9723082" y="3076778"/>
                </a:cubicBezTo>
                <a:cubicBezTo>
                  <a:pt x="9553811" y="3071614"/>
                  <a:pt x="9423366" y="3061118"/>
                  <a:pt x="9233430" y="3076778"/>
                </a:cubicBezTo>
                <a:cubicBezTo>
                  <a:pt x="9043494" y="3092438"/>
                  <a:pt x="8706397" y="3066702"/>
                  <a:pt x="8533928" y="3076778"/>
                </a:cubicBezTo>
                <a:cubicBezTo>
                  <a:pt x="8361459" y="3086854"/>
                  <a:pt x="8237183" y="3086249"/>
                  <a:pt x="8044276" y="3076778"/>
                </a:cubicBezTo>
                <a:cubicBezTo>
                  <a:pt x="7851369" y="3067307"/>
                  <a:pt x="7653487" y="3067262"/>
                  <a:pt x="7344774" y="3076778"/>
                </a:cubicBezTo>
                <a:cubicBezTo>
                  <a:pt x="7036061" y="3086294"/>
                  <a:pt x="6824761" y="3114828"/>
                  <a:pt x="6540346" y="3076778"/>
                </a:cubicBezTo>
                <a:cubicBezTo>
                  <a:pt x="6255931" y="3038728"/>
                  <a:pt x="5977577" y="3098269"/>
                  <a:pt x="5630993" y="3076778"/>
                </a:cubicBezTo>
                <a:cubicBezTo>
                  <a:pt x="5284409" y="3055287"/>
                  <a:pt x="5192489" y="3096015"/>
                  <a:pt x="5036416" y="3076778"/>
                </a:cubicBezTo>
                <a:cubicBezTo>
                  <a:pt x="4880343" y="3057541"/>
                  <a:pt x="4735178" y="3082776"/>
                  <a:pt x="4651690" y="3076778"/>
                </a:cubicBezTo>
                <a:cubicBezTo>
                  <a:pt x="4568202" y="3070780"/>
                  <a:pt x="4142879" y="3041970"/>
                  <a:pt x="3952188" y="3076778"/>
                </a:cubicBezTo>
                <a:cubicBezTo>
                  <a:pt x="3761497" y="3111586"/>
                  <a:pt x="3471847" y="3090039"/>
                  <a:pt x="3147760" y="3076778"/>
                </a:cubicBezTo>
                <a:cubicBezTo>
                  <a:pt x="2823673" y="3063517"/>
                  <a:pt x="2904506" y="3072548"/>
                  <a:pt x="2763034" y="3076778"/>
                </a:cubicBezTo>
                <a:cubicBezTo>
                  <a:pt x="2621562" y="3081008"/>
                  <a:pt x="2554195" y="3070110"/>
                  <a:pt x="2378308" y="3076778"/>
                </a:cubicBezTo>
                <a:cubicBezTo>
                  <a:pt x="2202421" y="3083446"/>
                  <a:pt x="2047966" y="3075610"/>
                  <a:pt x="1783731" y="3076778"/>
                </a:cubicBezTo>
                <a:cubicBezTo>
                  <a:pt x="1519496" y="3077946"/>
                  <a:pt x="1397168" y="3105037"/>
                  <a:pt x="1084229" y="3076778"/>
                </a:cubicBezTo>
                <a:cubicBezTo>
                  <a:pt x="771290" y="3048519"/>
                  <a:pt x="340097" y="3030214"/>
                  <a:pt x="0" y="3076778"/>
                </a:cubicBezTo>
                <a:cubicBezTo>
                  <a:pt x="-13699" y="2952396"/>
                  <a:pt x="-20267" y="2643561"/>
                  <a:pt x="0" y="2522958"/>
                </a:cubicBezTo>
                <a:cubicBezTo>
                  <a:pt x="20267" y="2402355"/>
                  <a:pt x="-8546" y="2188617"/>
                  <a:pt x="0" y="1938370"/>
                </a:cubicBezTo>
                <a:cubicBezTo>
                  <a:pt x="8546" y="1688123"/>
                  <a:pt x="-6779" y="1459855"/>
                  <a:pt x="0" y="1292247"/>
                </a:cubicBezTo>
                <a:cubicBezTo>
                  <a:pt x="6779" y="1124639"/>
                  <a:pt x="-14587" y="974260"/>
                  <a:pt x="0" y="707659"/>
                </a:cubicBezTo>
                <a:cubicBezTo>
                  <a:pt x="14587" y="441058"/>
                  <a:pt x="3256" y="142716"/>
                  <a:pt x="0" y="0"/>
                </a:cubicBezTo>
                <a:close/>
              </a:path>
              <a:path w="10492534" h="3076778" stroke="0" extrusionOk="0">
                <a:moveTo>
                  <a:pt x="0" y="0"/>
                </a:moveTo>
                <a:cubicBezTo>
                  <a:pt x="130508" y="-14046"/>
                  <a:pt x="408824" y="-22953"/>
                  <a:pt x="594577" y="0"/>
                </a:cubicBezTo>
                <a:cubicBezTo>
                  <a:pt x="780330" y="22953"/>
                  <a:pt x="1155919" y="5244"/>
                  <a:pt x="1399005" y="0"/>
                </a:cubicBezTo>
                <a:cubicBezTo>
                  <a:pt x="1642091" y="-5244"/>
                  <a:pt x="1693891" y="5593"/>
                  <a:pt x="1783731" y="0"/>
                </a:cubicBezTo>
                <a:cubicBezTo>
                  <a:pt x="1873571" y="-5593"/>
                  <a:pt x="2240956" y="-1386"/>
                  <a:pt x="2378308" y="0"/>
                </a:cubicBezTo>
                <a:cubicBezTo>
                  <a:pt x="2515660" y="1386"/>
                  <a:pt x="2892722" y="7650"/>
                  <a:pt x="3287661" y="0"/>
                </a:cubicBezTo>
                <a:cubicBezTo>
                  <a:pt x="3682600" y="-7650"/>
                  <a:pt x="3680758" y="-27128"/>
                  <a:pt x="3987163" y="0"/>
                </a:cubicBezTo>
                <a:cubicBezTo>
                  <a:pt x="4293568" y="27128"/>
                  <a:pt x="4390103" y="-34232"/>
                  <a:pt x="4791591" y="0"/>
                </a:cubicBezTo>
                <a:cubicBezTo>
                  <a:pt x="5193079" y="34232"/>
                  <a:pt x="5393228" y="-21793"/>
                  <a:pt x="5700943" y="0"/>
                </a:cubicBezTo>
                <a:cubicBezTo>
                  <a:pt x="6008658" y="21793"/>
                  <a:pt x="6190573" y="3702"/>
                  <a:pt x="6400446" y="0"/>
                </a:cubicBezTo>
                <a:cubicBezTo>
                  <a:pt x="6610319" y="-3702"/>
                  <a:pt x="6668752" y="9125"/>
                  <a:pt x="6890097" y="0"/>
                </a:cubicBezTo>
                <a:cubicBezTo>
                  <a:pt x="7111442" y="-9125"/>
                  <a:pt x="7323141" y="-1532"/>
                  <a:pt x="7484674" y="0"/>
                </a:cubicBezTo>
                <a:cubicBezTo>
                  <a:pt x="7646207" y="1532"/>
                  <a:pt x="7867036" y="-20112"/>
                  <a:pt x="8079251" y="0"/>
                </a:cubicBezTo>
                <a:cubicBezTo>
                  <a:pt x="8291466" y="20112"/>
                  <a:pt x="8702424" y="-31383"/>
                  <a:pt x="8883679" y="0"/>
                </a:cubicBezTo>
                <a:cubicBezTo>
                  <a:pt x="9064934" y="31383"/>
                  <a:pt x="9178934" y="-6926"/>
                  <a:pt x="9268405" y="0"/>
                </a:cubicBezTo>
                <a:cubicBezTo>
                  <a:pt x="9357876" y="6926"/>
                  <a:pt x="10181814" y="-36959"/>
                  <a:pt x="10492534" y="0"/>
                </a:cubicBezTo>
                <a:cubicBezTo>
                  <a:pt x="10465880" y="310470"/>
                  <a:pt x="10499136" y="413963"/>
                  <a:pt x="10492534" y="676891"/>
                </a:cubicBezTo>
                <a:cubicBezTo>
                  <a:pt x="10485932" y="939819"/>
                  <a:pt x="10517614" y="1113430"/>
                  <a:pt x="10492534" y="1323015"/>
                </a:cubicBezTo>
                <a:cubicBezTo>
                  <a:pt x="10467454" y="1532600"/>
                  <a:pt x="10479723" y="1615050"/>
                  <a:pt x="10492534" y="1876835"/>
                </a:cubicBezTo>
                <a:cubicBezTo>
                  <a:pt x="10505345" y="2138620"/>
                  <a:pt x="10482183" y="2336912"/>
                  <a:pt x="10492534" y="2461422"/>
                </a:cubicBezTo>
                <a:cubicBezTo>
                  <a:pt x="10502885" y="2585932"/>
                  <a:pt x="10508497" y="2889615"/>
                  <a:pt x="10492534" y="3076778"/>
                </a:cubicBezTo>
                <a:cubicBezTo>
                  <a:pt x="10238447" y="3069085"/>
                  <a:pt x="9950952" y="3106501"/>
                  <a:pt x="9583181" y="3076778"/>
                </a:cubicBezTo>
                <a:cubicBezTo>
                  <a:pt x="9215410" y="3047055"/>
                  <a:pt x="9316945" y="3078516"/>
                  <a:pt x="9198455" y="3076778"/>
                </a:cubicBezTo>
                <a:cubicBezTo>
                  <a:pt x="9079965" y="3075040"/>
                  <a:pt x="8797808" y="3088566"/>
                  <a:pt x="8498953" y="3076778"/>
                </a:cubicBezTo>
                <a:cubicBezTo>
                  <a:pt x="8200098" y="3064990"/>
                  <a:pt x="7790071" y="3087591"/>
                  <a:pt x="7589600" y="3076778"/>
                </a:cubicBezTo>
                <a:cubicBezTo>
                  <a:pt x="7389129" y="3065965"/>
                  <a:pt x="7198968" y="3051310"/>
                  <a:pt x="6995023" y="3076778"/>
                </a:cubicBezTo>
                <a:cubicBezTo>
                  <a:pt x="6791078" y="3102246"/>
                  <a:pt x="6555284" y="3046494"/>
                  <a:pt x="6190595" y="3076778"/>
                </a:cubicBezTo>
                <a:cubicBezTo>
                  <a:pt x="5825906" y="3107062"/>
                  <a:pt x="5935086" y="3071372"/>
                  <a:pt x="5700943" y="3076778"/>
                </a:cubicBezTo>
                <a:cubicBezTo>
                  <a:pt x="5466800" y="3082184"/>
                  <a:pt x="5220762" y="3052821"/>
                  <a:pt x="5001441" y="3076778"/>
                </a:cubicBezTo>
                <a:cubicBezTo>
                  <a:pt x="4782120" y="3100735"/>
                  <a:pt x="4702824" y="3074593"/>
                  <a:pt x="4616715" y="3076778"/>
                </a:cubicBezTo>
                <a:cubicBezTo>
                  <a:pt x="4530606" y="3078963"/>
                  <a:pt x="4240969" y="3106579"/>
                  <a:pt x="3917213" y="3076778"/>
                </a:cubicBezTo>
                <a:cubicBezTo>
                  <a:pt x="3593457" y="3046977"/>
                  <a:pt x="3479118" y="3063108"/>
                  <a:pt x="3217710" y="3076778"/>
                </a:cubicBezTo>
                <a:cubicBezTo>
                  <a:pt x="2956302" y="3090448"/>
                  <a:pt x="2955901" y="3077472"/>
                  <a:pt x="2728059" y="3076778"/>
                </a:cubicBezTo>
                <a:cubicBezTo>
                  <a:pt x="2500217" y="3076084"/>
                  <a:pt x="2348421" y="3057063"/>
                  <a:pt x="2133482" y="3076778"/>
                </a:cubicBezTo>
                <a:cubicBezTo>
                  <a:pt x="1918543" y="3096493"/>
                  <a:pt x="1566043" y="3047191"/>
                  <a:pt x="1329054" y="3076778"/>
                </a:cubicBezTo>
                <a:cubicBezTo>
                  <a:pt x="1092065" y="3106365"/>
                  <a:pt x="982972" y="3049587"/>
                  <a:pt x="734477" y="3076778"/>
                </a:cubicBezTo>
                <a:cubicBezTo>
                  <a:pt x="485982" y="3103969"/>
                  <a:pt x="215399" y="3042737"/>
                  <a:pt x="0" y="3076778"/>
                </a:cubicBezTo>
                <a:cubicBezTo>
                  <a:pt x="-24232" y="2889923"/>
                  <a:pt x="5635" y="2720813"/>
                  <a:pt x="0" y="2461422"/>
                </a:cubicBezTo>
                <a:cubicBezTo>
                  <a:pt x="-5635" y="2202031"/>
                  <a:pt x="-7125" y="2034606"/>
                  <a:pt x="0" y="1907602"/>
                </a:cubicBezTo>
                <a:cubicBezTo>
                  <a:pt x="7125" y="1780598"/>
                  <a:pt x="-1956" y="1429696"/>
                  <a:pt x="0" y="1292247"/>
                </a:cubicBezTo>
                <a:cubicBezTo>
                  <a:pt x="1956" y="1154799"/>
                  <a:pt x="10945" y="935236"/>
                  <a:pt x="0" y="738427"/>
                </a:cubicBezTo>
                <a:cubicBezTo>
                  <a:pt x="-10945" y="541618"/>
                  <a:pt x="-367" y="220638"/>
                  <a:pt x="0" y="0"/>
                </a:cubicBezTo>
                <a:close/>
              </a:path>
            </a:pathLst>
          </a:custGeom>
          <a:ln w="3175">
            <a:solidFill>
              <a:schemeClr val="tx1"/>
            </a:solidFill>
            <a:extLst>
              <a:ext uri="{C807C97D-BFC1-408E-A445-0C87EB9F89A2}">
                <ask:lineSketchStyleProps xmlns:ask="http://schemas.microsoft.com/office/drawing/2018/sketchyshapes" sd="6868431">
                  <a:prstGeom prst="rect">
                    <a:avLst/>
                  </a:prstGeom>
                  <ask:type>
                    <ask:lineSketchFreehand/>
                  </ask:type>
                </ask:lineSketchStyleProps>
              </a:ext>
            </a:extLst>
          </a:ln>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Font typeface="Calibri" panose="020F0502020204030204" pitchFamily="34" charset="0"/>
              <a:buNone/>
            </a:pPr>
            <a:endParaRPr lang="en-US" sz="1800" dirty="0">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CA962210-724D-49A7-8F3B-F45F52BE5409}"/>
              </a:ext>
            </a:extLst>
          </p:cNvPr>
          <p:cNvSpPr txBox="1"/>
          <p:nvPr>
            <p:custDataLst>
              <p:tags r:id="rId5"/>
            </p:custDataLst>
          </p:nvPr>
        </p:nvSpPr>
        <p:spPr>
          <a:xfrm>
            <a:off x="994610" y="2622884"/>
            <a:ext cx="10162673" cy="1200329"/>
          </a:xfrm>
          <a:prstGeom prst="rect">
            <a:avLst/>
          </a:prstGeom>
          <a:noFill/>
        </p:spPr>
        <p:txBody>
          <a:bodyPr wrap="square" rtlCol="0">
            <a:spAutoFit/>
          </a:bodyPr>
          <a:lstStyle/>
          <a:p>
            <a:pPr marL="285750" indent="-285750">
              <a:buFontTx/>
              <a:buChar char="-"/>
            </a:pPr>
            <a:r>
              <a:rPr lang="fr-FR" dirty="0">
                <a:latin typeface="Times-Roman"/>
                <a:ea typeface="Times New Roman" panose="02020603050405020304" pitchFamily="18" charset="0"/>
                <a:cs typeface="Times-Roman"/>
              </a:rPr>
              <a:t>T</a:t>
            </a:r>
            <a:r>
              <a:rPr lang="fr-FR" sz="1800" dirty="0">
                <a:effectLst/>
                <a:latin typeface="Times-Roman"/>
                <a:ea typeface="Times New Roman" panose="02020603050405020304" pitchFamily="18" charset="0"/>
                <a:cs typeface="Times-Roman"/>
              </a:rPr>
              <a:t>emps de prédiction élevé : est linéaire au nombre d’instances appartenant à la base d’apprentissage.</a:t>
            </a:r>
          </a:p>
          <a:p>
            <a:pPr marL="285750" indent="-285750">
              <a:buFontTx/>
              <a:buChar char="-"/>
            </a:pPr>
            <a:r>
              <a:rPr lang="fr-FR" dirty="0">
                <a:latin typeface="Times-Roman"/>
              </a:rPr>
              <a:t>Exigent en terme de capacité de stockage, car la base d’apprentissage doit être stockée lors de l’apprentissage et la prédiction, et cela </a:t>
            </a:r>
            <a:r>
              <a:rPr lang="fr-FR" sz="1800" dirty="0">
                <a:effectLst/>
                <a:latin typeface="Times-Roman"/>
                <a:ea typeface="Times New Roman" panose="02020603050405020304" pitchFamily="18" charset="0"/>
                <a:cs typeface="Times-Roman"/>
              </a:rPr>
              <a:t>peut poser un problème aux systèmes de vision intégrés si la base d’apprentissage est volumineuse.</a:t>
            </a:r>
            <a:endParaRPr lang="fr-FR" sz="1600" dirty="0"/>
          </a:p>
        </p:txBody>
      </p:sp>
      <p:sp>
        <p:nvSpPr>
          <p:cNvPr id="8" name="Footer Placeholder 2">
            <a:extLst>
              <a:ext uri="{FF2B5EF4-FFF2-40B4-BE49-F238E27FC236}">
                <a16:creationId xmlns:a16="http://schemas.microsoft.com/office/drawing/2014/main" id="{9960B2E5-3693-4E6A-9EE2-2E4E68F949C7}"/>
              </a:ext>
            </a:extLst>
          </p:cNvPr>
          <p:cNvSpPr>
            <a:spLocks noGrp="1"/>
          </p:cNvSpPr>
          <p:nvPr>
            <p:ph type="ftr" sz="quarter" idx="11"/>
            <p:custDataLst>
              <p:tags r:id="rId6"/>
            </p:custDataLst>
          </p:nvPr>
        </p:nvSpPr>
        <p:spPr>
          <a:xfrm>
            <a:off x="1097279" y="6446838"/>
            <a:ext cx="6818262" cy="365125"/>
          </a:xfrm>
        </p:spPr>
        <p:txBody>
          <a:bodyPr/>
          <a:lstStyle/>
          <a:p>
            <a:r>
              <a:rPr lang="en-US" sz="800" dirty="0"/>
              <a:t>DR n. DIF</a:t>
            </a:r>
          </a:p>
          <a:p>
            <a:endParaRPr lang="en-US" dirty="0"/>
          </a:p>
        </p:txBody>
      </p:sp>
    </p:spTree>
    <p:extLst>
      <p:ext uri="{BB962C8B-B14F-4D97-AF65-F5344CB8AC3E}">
        <p14:creationId xmlns:p14="http://schemas.microsoft.com/office/powerpoint/2010/main" val="1900762681"/>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0"/>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6"/>
</p:tagLst>
</file>

<file path=ppt/tags/tag102.xml><?xml version="1.0" encoding="utf-8"?>
<p:tagLst xmlns:a="http://schemas.openxmlformats.org/drawingml/2006/main" xmlns:r="http://schemas.openxmlformats.org/officeDocument/2006/relationships" xmlns:p="http://schemas.openxmlformats.org/presentationml/2006/main">
  <p:tag name="NUM" val="7"/>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3"/>
</p:tagLst>
</file>

<file path=ppt/tags/tag1050.xml><?xml version="1.0" encoding="utf-8"?>
<p:tagLst xmlns:a="http://schemas.openxmlformats.org/drawingml/2006/main" xmlns:r="http://schemas.openxmlformats.org/officeDocument/2006/relationships" xmlns:p="http://schemas.openxmlformats.org/presentationml/2006/main">
  <p:tag name="NUM" val="3"/>
</p:tagLst>
</file>

<file path=ppt/tags/tag106.xml><?xml version="1.0" encoding="utf-8"?>
<p:tagLst xmlns:a="http://schemas.openxmlformats.org/drawingml/2006/main" xmlns:r="http://schemas.openxmlformats.org/officeDocument/2006/relationships" xmlns:p="http://schemas.openxmlformats.org/presentationml/2006/main">
  <p:tag name="NUM" val="4"/>
</p:tagLst>
</file>

<file path=ppt/tags/tag107.xml><?xml version="1.0" encoding="utf-8"?>
<p:tagLst xmlns:a="http://schemas.openxmlformats.org/drawingml/2006/main" xmlns:r="http://schemas.openxmlformats.org/officeDocument/2006/relationships" xmlns:p="http://schemas.openxmlformats.org/presentationml/2006/main">
  <p:tag name="NUM" val="5"/>
</p:tagLst>
</file>

<file path=ppt/tags/tag108.xml><?xml version="1.0" encoding="utf-8"?>
<p:tagLst xmlns:a="http://schemas.openxmlformats.org/drawingml/2006/main" xmlns:r="http://schemas.openxmlformats.org/officeDocument/2006/relationships" xmlns:p="http://schemas.openxmlformats.org/presentationml/2006/main">
  <p:tag name="NUM" val="6"/>
</p:tagLst>
</file>

<file path=ppt/tags/tag109.xml><?xml version="1.0" encoding="utf-8"?>
<p:tagLst xmlns:a="http://schemas.openxmlformats.org/drawingml/2006/main" xmlns:r="http://schemas.openxmlformats.org/officeDocument/2006/relationships" xmlns:p="http://schemas.openxmlformats.org/presentationml/2006/main">
  <p:tag name="NUM" val="7"/>
</p:tagLst>
</file>

<file path=ppt/tags/tag11.xml><?xml version="1.0" encoding="utf-8"?>
<p:tagLst xmlns:a="http://schemas.openxmlformats.org/drawingml/2006/main" xmlns:r="http://schemas.openxmlformats.org/officeDocument/2006/relationships" xmlns:p="http://schemas.openxmlformats.org/presentationml/2006/main">
  <p:tag name="NUM" val="11"/>
</p:tagLst>
</file>

<file path=ppt/tags/tag110.xml><?xml version="1.0" encoding="utf-8"?>
<p:tagLst xmlns:a="http://schemas.openxmlformats.org/drawingml/2006/main" xmlns:r="http://schemas.openxmlformats.org/officeDocument/2006/relationships" xmlns:p="http://schemas.openxmlformats.org/presentationml/2006/main">
  <p:tag name="NUM" val="8"/>
</p:tagLst>
</file>

<file path=ppt/tags/tag111.xml><?xml version="1.0" encoding="utf-8"?>
<p:tagLst xmlns:a="http://schemas.openxmlformats.org/drawingml/2006/main" xmlns:r="http://schemas.openxmlformats.org/officeDocument/2006/relationships" xmlns:p="http://schemas.openxmlformats.org/presentationml/2006/main">
  <p:tag name="NUM" val="9"/>
</p:tagLst>
</file>

<file path=ppt/tags/tag112.xml><?xml version="1.0" encoding="utf-8"?>
<p:tagLst xmlns:a="http://schemas.openxmlformats.org/drawingml/2006/main" xmlns:r="http://schemas.openxmlformats.org/officeDocument/2006/relationships" xmlns:p="http://schemas.openxmlformats.org/presentationml/2006/main">
  <p:tag name="NUM" val="10"/>
</p:tagLst>
</file>

<file path=ppt/tags/tag113.xml><?xml version="1.0" encoding="utf-8"?>
<p:tagLst xmlns:a="http://schemas.openxmlformats.org/drawingml/2006/main" xmlns:r="http://schemas.openxmlformats.org/officeDocument/2006/relationships" xmlns:p="http://schemas.openxmlformats.org/presentationml/2006/main">
  <p:tag name="NUM" val="11"/>
</p:tagLst>
</file>

<file path=ppt/tags/tag114.xml><?xml version="1.0" encoding="utf-8"?>
<p:tagLst xmlns:a="http://schemas.openxmlformats.org/drawingml/2006/main" xmlns:r="http://schemas.openxmlformats.org/officeDocument/2006/relationships" xmlns:p="http://schemas.openxmlformats.org/presentationml/2006/main">
  <p:tag name="NUM" val="12"/>
</p:tagLst>
</file>

<file path=ppt/tags/tag1140.xml><?xml version="1.0" encoding="utf-8"?>
<p:tagLst xmlns:a="http://schemas.openxmlformats.org/drawingml/2006/main" xmlns:r="http://schemas.openxmlformats.org/officeDocument/2006/relationships" xmlns:p="http://schemas.openxmlformats.org/presentationml/2006/main">
  <p:tag name="NUM" val="12"/>
</p:tagLst>
</file>

<file path=ppt/tags/tag115.xml><?xml version="1.0" encoding="utf-8"?>
<p:tagLst xmlns:a="http://schemas.openxmlformats.org/drawingml/2006/main" xmlns:r="http://schemas.openxmlformats.org/officeDocument/2006/relationships" xmlns:p="http://schemas.openxmlformats.org/presentationml/2006/main">
  <p:tag name="NUM" val="13"/>
</p:tagLst>
</file>

<file path=ppt/tags/tag116.xml><?xml version="1.0" encoding="utf-8"?>
<p:tagLst xmlns:a="http://schemas.openxmlformats.org/drawingml/2006/main" xmlns:r="http://schemas.openxmlformats.org/officeDocument/2006/relationships" xmlns:p="http://schemas.openxmlformats.org/presentationml/2006/main">
  <p:tag name="NUM" val="14"/>
</p:tagLst>
</file>

<file path=ppt/tags/tag117.xml><?xml version="1.0" encoding="utf-8"?>
<p:tagLst xmlns:a="http://schemas.openxmlformats.org/drawingml/2006/main" xmlns:r="http://schemas.openxmlformats.org/officeDocument/2006/relationships" xmlns:p="http://schemas.openxmlformats.org/presentationml/2006/main">
  <p:tag name="NUM" val="15"/>
</p:tagLst>
</file>

<file path=ppt/tags/tag118.xml><?xml version="1.0" encoding="utf-8"?>
<p:tagLst xmlns:a="http://schemas.openxmlformats.org/drawingml/2006/main" xmlns:r="http://schemas.openxmlformats.org/officeDocument/2006/relationships" xmlns:p="http://schemas.openxmlformats.org/presentationml/2006/main">
  <p:tag name="NUM" val="1"/>
</p:tagLst>
</file>

<file path=ppt/tags/tag119.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20.xml><?xml version="1.0" encoding="utf-8"?>
<p:tagLst xmlns:a="http://schemas.openxmlformats.org/drawingml/2006/main" xmlns:r="http://schemas.openxmlformats.org/officeDocument/2006/relationships" xmlns:p="http://schemas.openxmlformats.org/presentationml/2006/main">
  <p:tag name="NUM" val="3"/>
</p:tagLst>
</file>

<file path=ppt/tags/tag121.xml><?xml version="1.0" encoding="utf-8"?>
<p:tagLst xmlns:a="http://schemas.openxmlformats.org/drawingml/2006/main" xmlns:r="http://schemas.openxmlformats.org/officeDocument/2006/relationships" xmlns:p="http://schemas.openxmlformats.org/presentationml/2006/main">
  <p:tag name="NUM" val="4"/>
</p:tagLst>
</file>

<file path=ppt/tags/tag122.xml><?xml version="1.0" encoding="utf-8"?>
<p:tagLst xmlns:a="http://schemas.openxmlformats.org/drawingml/2006/main" xmlns:r="http://schemas.openxmlformats.org/officeDocument/2006/relationships" xmlns:p="http://schemas.openxmlformats.org/presentationml/2006/main">
  <p:tag name="NUM" val="5"/>
</p:tagLst>
</file>

<file path=ppt/tags/tag123.xml><?xml version="1.0" encoding="utf-8"?>
<p:tagLst xmlns:a="http://schemas.openxmlformats.org/drawingml/2006/main" xmlns:r="http://schemas.openxmlformats.org/officeDocument/2006/relationships" xmlns:p="http://schemas.openxmlformats.org/presentationml/2006/main">
  <p:tag name="NUM" val="6"/>
</p:tagLst>
</file>

<file path=ppt/tags/tag1230.xml><?xml version="1.0" encoding="utf-8"?>
<p:tagLst xmlns:a="http://schemas.openxmlformats.org/drawingml/2006/main" xmlns:r="http://schemas.openxmlformats.org/officeDocument/2006/relationships" xmlns:p="http://schemas.openxmlformats.org/presentationml/2006/main">
  <p:tag name="NUM" val="6"/>
</p:tagLst>
</file>

<file path=ppt/tags/tag124.xml><?xml version="1.0" encoding="utf-8"?>
<p:tagLst xmlns:a="http://schemas.openxmlformats.org/drawingml/2006/main" xmlns:r="http://schemas.openxmlformats.org/officeDocument/2006/relationships" xmlns:p="http://schemas.openxmlformats.org/presentationml/2006/main">
  <p:tag name="NUM" val="7"/>
</p:tagLst>
</file>

<file path=ppt/tags/tag125.xml><?xml version="1.0" encoding="utf-8"?>
<p:tagLst xmlns:a="http://schemas.openxmlformats.org/drawingml/2006/main" xmlns:r="http://schemas.openxmlformats.org/officeDocument/2006/relationships" xmlns:p="http://schemas.openxmlformats.org/presentationml/2006/main">
  <p:tag name="NUM" val="8"/>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5"/>
</p:tagLst>
</file>

<file path=ppt/tags/tag131.xml><?xml version="1.0" encoding="utf-8"?>
<p:tagLst xmlns:a="http://schemas.openxmlformats.org/drawingml/2006/main" xmlns:r="http://schemas.openxmlformats.org/officeDocument/2006/relationships" xmlns:p="http://schemas.openxmlformats.org/presentationml/2006/main">
  <p:tag name="NUM" val="6"/>
</p:tagLst>
</file>

<file path=ppt/tags/tag132.xml><?xml version="1.0" encoding="utf-8"?>
<p:tagLst xmlns:a="http://schemas.openxmlformats.org/drawingml/2006/main" xmlns:r="http://schemas.openxmlformats.org/officeDocument/2006/relationships" xmlns:p="http://schemas.openxmlformats.org/presentationml/2006/main">
  <p:tag name="NUM" val="7"/>
</p:tagLst>
</file>

<file path=ppt/tags/tag1320.xml><?xml version="1.0" encoding="utf-8"?>
<p:tagLst xmlns:a="http://schemas.openxmlformats.org/drawingml/2006/main" xmlns:r="http://schemas.openxmlformats.org/officeDocument/2006/relationships" xmlns:p="http://schemas.openxmlformats.org/presentationml/2006/main">
  <p:tag name="NUM" val="7"/>
</p:tagLst>
</file>

<file path=ppt/tags/tag133.xml><?xml version="1.0" encoding="utf-8"?>
<p:tagLst xmlns:a="http://schemas.openxmlformats.org/drawingml/2006/main" xmlns:r="http://schemas.openxmlformats.org/officeDocument/2006/relationships" xmlns:p="http://schemas.openxmlformats.org/presentationml/2006/main">
  <p:tag name="NUM" val="8"/>
</p:tagLst>
</file>

<file path=ppt/tags/tag134.xml><?xml version="1.0" encoding="utf-8"?>
<p:tagLst xmlns:a="http://schemas.openxmlformats.org/drawingml/2006/main" xmlns:r="http://schemas.openxmlformats.org/officeDocument/2006/relationships" xmlns:p="http://schemas.openxmlformats.org/presentationml/2006/main">
  <p:tag name="NUM" val="9"/>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4"/>
</p:tagLst>
</file>

<file path=ppt/tags/tag139.xml><?xml version="1.0" encoding="utf-8"?>
<p:tagLst xmlns:a="http://schemas.openxmlformats.org/drawingml/2006/main" xmlns:r="http://schemas.openxmlformats.org/officeDocument/2006/relationships" xmlns:p="http://schemas.openxmlformats.org/presentationml/2006/main">
  <p:tag name="NUM" val="5"/>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6"/>
</p:tagLst>
</file>

<file path=ppt/tags/tag141.xml><?xml version="1.0" encoding="utf-8"?>
<p:tagLst xmlns:a="http://schemas.openxmlformats.org/drawingml/2006/main" xmlns:r="http://schemas.openxmlformats.org/officeDocument/2006/relationships" xmlns:p="http://schemas.openxmlformats.org/presentationml/2006/main">
  <p:tag name="NUM" val="7"/>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2"/>
</p:tagLst>
</file>

<file path=ppt/tags/tag144.xml><?xml version="1.0" encoding="utf-8"?>
<p:tagLst xmlns:a="http://schemas.openxmlformats.org/drawingml/2006/main" xmlns:r="http://schemas.openxmlformats.org/officeDocument/2006/relationships" xmlns:p="http://schemas.openxmlformats.org/presentationml/2006/main">
  <p:tag name="NUM" val="3"/>
</p:tagLst>
</file>

<file path=ppt/tags/tag145.xml><?xml version="1.0" encoding="utf-8"?>
<p:tagLst xmlns:a="http://schemas.openxmlformats.org/drawingml/2006/main" xmlns:r="http://schemas.openxmlformats.org/officeDocument/2006/relationships" xmlns:p="http://schemas.openxmlformats.org/presentationml/2006/main">
  <p:tag name="NUM" val="4"/>
</p:tagLst>
</file>

<file path=ppt/tags/tag146.xml><?xml version="1.0" encoding="utf-8"?>
<p:tagLst xmlns:a="http://schemas.openxmlformats.org/drawingml/2006/main" xmlns:r="http://schemas.openxmlformats.org/officeDocument/2006/relationships" xmlns:p="http://schemas.openxmlformats.org/presentationml/2006/main">
  <p:tag name="NUM" val="5"/>
</p:tagLst>
</file>

<file path=ppt/tags/tag147.xml><?xml version="1.0" encoding="utf-8"?>
<p:tagLst xmlns:a="http://schemas.openxmlformats.org/drawingml/2006/main" xmlns:r="http://schemas.openxmlformats.org/officeDocument/2006/relationships" xmlns:p="http://schemas.openxmlformats.org/presentationml/2006/main">
  <p:tag name="NUM" val="6"/>
</p:tagLst>
</file>

<file path=ppt/tags/tag148.xml><?xml version="1.0" encoding="utf-8"?>
<p:tagLst xmlns:a="http://schemas.openxmlformats.org/drawingml/2006/main" xmlns:r="http://schemas.openxmlformats.org/officeDocument/2006/relationships" xmlns:p="http://schemas.openxmlformats.org/presentationml/2006/main">
  <p:tag name="NUM" val="1"/>
</p:tagLst>
</file>

<file path=ppt/tags/tag149.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3"/>
</p:tagLst>
</file>

<file path=ppt/tags/tag151.xml><?xml version="1.0" encoding="utf-8"?>
<p:tagLst xmlns:a="http://schemas.openxmlformats.org/drawingml/2006/main" xmlns:r="http://schemas.openxmlformats.org/officeDocument/2006/relationships" xmlns:p="http://schemas.openxmlformats.org/presentationml/2006/main">
  <p:tag name="NUM" val="4"/>
</p:tagLst>
</file>

<file path=ppt/tags/tag152.xml><?xml version="1.0" encoding="utf-8"?>
<p:tagLst xmlns:a="http://schemas.openxmlformats.org/drawingml/2006/main" xmlns:r="http://schemas.openxmlformats.org/officeDocument/2006/relationships" xmlns:p="http://schemas.openxmlformats.org/presentationml/2006/main">
  <p:tag name="NUM" val="5"/>
</p:tagLst>
</file>

<file path=ppt/tags/tag153.xml><?xml version="1.0" encoding="utf-8"?>
<p:tagLst xmlns:a="http://schemas.openxmlformats.org/drawingml/2006/main" xmlns:r="http://schemas.openxmlformats.org/officeDocument/2006/relationships" xmlns:p="http://schemas.openxmlformats.org/presentationml/2006/main">
  <p:tag name="NUM" val="6"/>
</p:tagLst>
</file>

<file path=ppt/tags/tag154.xml><?xml version="1.0" encoding="utf-8"?>
<p:tagLst xmlns:a="http://schemas.openxmlformats.org/drawingml/2006/main" xmlns:r="http://schemas.openxmlformats.org/officeDocument/2006/relationships" xmlns:p="http://schemas.openxmlformats.org/presentationml/2006/main">
  <p:tag name="NUM" val="7"/>
</p:tagLst>
</file>

<file path=ppt/tags/tag155.xml><?xml version="1.0" encoding="utf-8"?>
<p:tagLst xmlns:a="http://schemas.openxmlformats.org/drawingml/2006/main" xmlns:r="http://schemas.openxmlformats.org/officeDocument/2006/relationships" xmlns:p="http://schemas.openxmlformats.org/presentationml/2006/main">
  <p:tag name="NUM" val="1"/>
</p:tagLst>
</file>

<file path=ppt/tags/tag156.xml><?xml version="1.0" encoding="utf-8"?>
<p:tagLst xmlns:a="http://schemas.openxmlformats.org/drawingml/2006/main" xmlns:r="http://schemas.openxmlformats.org/officeDocument/2006/relationships" xmlns:p="http://schemas.openxmlformats.org/presentationml/2006/main">
  <p:tag name="NUM" val="2"/>
</p:tagLst>
</file>

<file path=ppt/tags/tag157.xml><?xml version="1.0" encoding="utf-8"?>
<p:tagLst xmlns:a="http://schemas.openxmlformats.org/drawingml/2006/main" xmlns:r="http://schemas.openxmlformats.org/officeDocument/2006/relationships" xmlns:p="http://schemas.openxmlformats.org/presentationml/2006/main">
  <p:tag name="NUM" val="3"/>
</p:tagLst>
</file>

<file path=ppt/tags/tag158.xml><?xml version="1.0" encoding="utf-8"?>
<p:tagLst xmlns:a="http://schemas.openxmlformats.org/drawingml/2006/main" xmlns:r="http://schemas.openxmlformats.org/officeDocument/2006/relationships" xmlns:p="http://schemas.openxmlformats.org/presentationml/2006/main">
  <p:tag name="NUM" val="4"/>
</p:tagLst>
</file>

<file path=ppt/tags/tag159.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60.xml><?xml version="1.0" encoding="utf-8"?>
<p:tagLst xmlns:a="http://schemas.openxmlformats.org/drawingml/2006/main" xmlns:r="http://schemas.openxmlformats.org/officeDocument/2006/relationships" xmlns:p="http://schemas.openxmlformats.org/presentationml/2006/main">
  <p:tag name="NUM" val="1"/>
</p:tagLst>
</file>

<file path=ppt/tags/tag161.xml><?xml version="1.0" encoding="utf-8"?>
<p:tagLst xmlns:a="http://schemas.openxmlformats.org/drawingml/2006/main" xmlns:r="http://schemas.openxmlformats.org/officeDocument/2006/relationships" xmlns:p="http://schemas.openxmlformats.org/presentationml/2006/main">
  <p:tag name="NUM" val="2"/>
</p:tagLst>
</file>

<file path=ppt/tags/tag162.xml><?xml version="1.0" encoding="utf-8"?>
<p:tagLst xmlns:a="http://schemas.openxmlformats.org/drawingml/2006/main" xmlns:r="http://schemas.openxmlformats.org/officeDocument/2006/relationships" xmlns:p="http://schemas.openxmlformats.org/presentationml/2006/main">
  <p:tag name="NUM" val="3"/>
</p:tagLst>
</file>

<file path=ppt/tags/tag163.xml><?xml version="1.0" encoding="utf-8"?>
<p:tagLst xmlns:a="http://schemas.openxmlformats.org/drawingml/2006/main" xmlns:r="http://schemas.openxmlformats.org/officeDocument/2006/relationships" xmlns:p="http://schemas.openxmlformats.org/presentationml/2006/main">
  <p:tag name="NUM" val="4"/>
</p:tagLst>
</file>

<file path=ppt/tags/tag164.xml><?xml version="1.0" encoding="utf-8"?>
<p:tagLst xmlns:a="http://schemas.openxmlformats.org/drawingml/2006/main" xmlns:r="http://schemas.openxmlformats.org/officeDocument/2006/relationships" xmlns:p="http://schemas.openxmlformats.org/presentationml/2006/main">
  <p:tag name="NUM" val="5"/>
</p:tagLst>
</file>

<file path=ppt/tags/tag165.xml><?xml version="1.0" encoding="utf-8"?>
<p:tagLst xmlns:a="http://schemas.openxmlformats.org/drawingml/2006/main" xmlns:r="http://schemas.openxmlformats.org/officeDocument/2006/relationships" xmlns:p="http://schemas.openxmlformats.org/presentationml/2006/main">
  <p:tag name="NUM" val="6"/>
</p:tagLst>
</file>

<file path=ppt/tags/tag166.xml><?xml version="1.0" encoding="utf-8"?>
<p:tagLst xmlns:a="http://schemas.openxmlformats.org/drawingml/2006/main" xmlns:r="http://schemas.openxmlformats.org/officeDocument/2006/relationships" xmlns:p="http://schemas.openxmlformats.org/presentationml/2006/main">
  <p:tag name="NUM" val="7"/>
</p:tagLst>
</file>

<file path=ppt/tags/tag167.xml><?xml version="1.0" encoding="utf-8"?>
<p:tagLst xmlns:a="http://schemas.openxmlformats.org/drawingml/2006/main" xmlns:r="http://schemas.openxmlformats.org/officeDocument/2006/relationships" xmlns:p="http://schemas.openxmlformats.org/presentationml/2006/main">
  <p:tag name="NUM" val="8"/>
</p:tagLst>
</file>

<file path=ppt/tags/tag168.xml><?xml version="1.0" encoding="utf-8"?>
<p:tagLst xmlns:a="http://schemas.openxmlformats.org/drawingml/2006/main" xmlns:r="http://schemas.openxmlformats.org/officeDocument/2006/relationships" xmlns:p="http://schemas.openxmlformats.org/presentationml/2006/main">
  <p:tag name="NUM" val="9"/>
</p:tagLst>
</file>

<file path=ppt/tags/tag169.xml><?xml version="1.0" encoding="utf-8"?>
<p:tagLst xmlns:a="http://schemas.openxmlformats.org/drawingml/2006/main" xmlns:r="http://schemas.openxmlformats.org/officeDocument/2006/relationships" xmlns:p="http://schemas.openxmlformats.org/presentationml/2006/main">
  <p:tag name="NUM" val="10"/>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70.xml><?xml version="1.0" encoding="utf-8"?>
<p:tagLst xmlns:a="http://schemas.openxmlformats.org/drawingml/2006/main" xmlns:r="http://schemas.openxmlformats.org/officeDocument/2006/relationships" xmlns:p="http://schemas.openxmlformats.org/presentationml/2006/main">
  <p:tag name="NUM" val="1"/>
</p:tagLst>
</file>

<file path=ppt/tags/tag171.xml><?xml version="1.0" encoding="utf-8"?>
<p:tagLst xmlns:a="http://schemas.openxmlformats.org/drawingml/2006/main" xmlns:r="http://schemas.openxmlformats.org/officeDocument/2006/relationships" xmlns:p="http://schemas.openxmlformats.org/presentationml/2006/main">
  <p:tag name="NUM" val="2"/>
</p:tagLst>
</file>

<file path=ppt/tags/tag172.xml><?xml version="1.0" encoding="utf-8"?>
<p:tagLst xmlns:a="http://schemas.openxmlformats.org/drawingml/2006/main" xmlns:r="http://schemas.openxmlformats.org/officeDocument/2006/relationships" xmlns:p="http://schemas.openxmlformats.org/presentationml/2006/main">
  <p:tag name="NUM" val="3"/>
</p:tagLst>
</file>

<file path=ppt/tags/tag173.xml><?xml version="1.0" encoding="utf-8"?>
<p:tagLst xmlns:a="http://schemas.openxmlformats.org/drawingml/2006/main" xmlns:r="http://schemas.openxmlformats.org/officeDocument/2006/relationships" xmlns:p="http://schemas.openxmlformats.org/presentationml/2006/main">
  <p:tag name="NUM" val="4"/>
</p:tagLst>
</file>

<file path=ppt/tags/tag174.xml><?xml version="1.0" encoding="utf-8"?>
<p:tagLst xmlns:a="http://schemas.openxmlformats.org/drawingml/2006/main" xmlns:r="http://schemas.openxmlformats.org/officeDocument/2006/relationships" xmlns:p="http://schemas.openxmlformats.org/presentationml/2006/main">
  <p:tag name="NUM" val="5"/>
</p:tagLst>
</file>

<file path=ppt/tags/tag175.xml><?xml version="1.0" encoding="utf-8"?>
<p:tagLst xmlns:a="http://schemas.openxmlformats.org/drawingml/2006/main" xmlns:r="http://schemas.openxmlformats.org/officeDocument/2006/relationships" xmlns:p="http://schemas.openxmlformats.org/presentationml/2006/main">
  <p:tag name="NUM" val="6"/>
</p:tagLst>
</file>

<file path=ppt/tags/tag176.xml><?xml version="1.0" encoding="utf-8"?>
<p:tagLst xmlns:a="http://schemas.openxmlformats.org/drawingml/2006/main" xmlns:r="http://schemas.openxmlformats.org/officeDocument/2006/relationships" xmlns:p="http://schemas.openxmlformats.org/presentationml/2006/main">
  <p:tag name="NUM" val="7"/>
</p:tagLst>
</file>

<file path=ppt/tags/tag177.xml><?xml version="1.0" encoding="utf-8"?>
<p:tagLst xmlns:a="http://schemas.openxmlformats.org/drawingml/2006/main" xmlns:r="http://schemas.openxmlformats.org/officeDocument/2006/relationships" xmlns:p="http://schemas.openxmlformats.org/presentationml/2006/main">
  <p:tag name="NUM" val="8"/>
</p:tagLst>
</file>

<file path=ppt/tags/tag178.xml><?xml version="1.0" encoding="utf-8"?>
<p:tagLst xmlns:a="http://schemas.openxmlformats.org/drawingml/2006/main" xmlns:r="http://schemas.openxmlformats.org/officeDocument/2006/relationships" xmlns:p="http://schemas.openxmlformats.org/presentationml/2006/main">
  <p:tag name="NUM" val="1"/>
</p:tagLst>
</file>

<file path=ppt/tags/tag179.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6"/>
</p:tagLst>
</file>

<file path=ppt/tags/tag180.xml><?xml version="1.0" encoding="utf-8"?>
<p:tagLst xmlns:a="http://schemas.openxmlformats.org/drawingml/2006/main" xmlns:r="http://schemas.openxmlformats.org/officeDocument/2006/relationships" xmlns:p="http://schemas.openxmlformats.org/presentationml/2006/main">
  <p:tag name="NUM" val="3"/>
</p:tagLst>
</file>

<file path=ppt/tags/tag181.xml><?xml version="1.0" encoding="utf-8"?>
<p:tagLst xmlns:a="http://schemas.openxmlformats.org/drawingml/2006/main" xmlns:r="http://schemas.openxmlformats.org/officeDocument/2006/relationships" xmlns:p="http://schemas.openxmlformats.org/presentationml/2006/main">
  <p:tag name="NUM" val="4"/>
</p:tagLst>
</file>

<file path=ppt/tags/tag182.xml><?xml version="1.0" encoding="utf-8"?>
<p:tagLst xmlns:a="http://schemas.openxmlformats.org/drawingml/2006/main" xmlns:r="http://schemas.openxmlformats.org/officeDocument/2006/relationships" xmlns:p="http://schemas.openxmlformats.org/presentationml/2006/main">
  <p:tag name="NUM" val="5"/>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3"/>
</p:tagLst>
</file>

<file path=ppt/tags/tag186.xml><?xml version="1.0" encoding="utf-8"?>
<p:tagLst xmlns:a="http://schemas.openxmlformats.org/drawingml/2006/main" xmlns:r="http://schemas.openxmlformats.org/officeDocument/2006/relationships" xmlns:p="http://schemas.openxmlformats.org/presentationml/2006/main">
  <p:tag name="NUM" val="4"/>
</p:tagLst>
</file>

<file path=ppt/tags/tag187.xml><?xml version="1.0" encoding="utf-8"?>
<p:tagLst xmlns:a="http://schemas.openxmlformats.org/drawingml/2006/main" xmlns:r="http://schemas.openxmlformats.org/officeDocument/2006/relationships" xmlns:p="http://schemas.openxmlformats.org/presentationml/2006/main">
  <p:tag name="NUM" val="5"/>
</p:tagLst>
</file>

<file path=ppt/tags/tag188.xml><?xml version="1.0" encoding="utf-8"?>
<p:tagLst xmlns:a="http://schemas.openxmlformats.org/drawingml/2006/main" xmlns:r="http://schemas.openxmlformats.org/officeDocument/2006/relationships" xmlns:p="http://schemas.openxmlformats.org/presentationml/2006/main">
  <p:tag name="NUM" val="6"/>
</p:tagLst>
</file>

<file path=ppt/tags/tag189.xml><?xml version="1.0" encoding="utf-8"?>
<p:tagLst xmlns:a="http://schemas.openxmlformats.org/drawingml/2006/main" xmlns:r="http://schemas.openxmlformats.org/officeDocument/2006/relationships" xmlns:p="http://schemas.openxmlformats.org/presentationml/2006/main">
  <p:tag name="NUM" val="7"/>
</p:tagLst>
</file>

<file path=ppt/tags/tag19.xml><?xml version="1.0" encoding="utf-8"?>
<p:tagLst xmlns:a="http://schemas.openxmlformats.org/drawingml/2006/main" xmlns:r="http://schemas.openxmlformats.org/officeDocument/2006/relationships" xmlns:p="http://schemas.openxmlformats.org/presentationml/2006/main">
  <p:tag name="NUM" val="7"/>
</p:tagLst>
</file>

<file path=ppt/tags/tag190.xml><?xml version="1.0" encoding="utf-8"?>
<p:tagLst xmlns:a="http://schemas.openxmlformats.org/drawingml/2006/main" xmlns:r="http://schemas.openxmlformats.org/officeDocument/2006/relationships" xmlns:p="http://schemas.openxmlformats.org/presentationml/2006/main">
  <p:tag name="NUM" val="8"/>
</p:tagLst>
</file>

<file path=ppt/tags/tag191.xml><?xml version="1.0" encoding="utf-8"?>
<p:tagLst xmlns:a="http://schemas.openxmlformats.org/drawingml/2006/main" xmlns:r="http://schemas.openxmlformats.org/officeDocument/2006/relationships" xmlns:p="http://schemas.openxmlformats.org/presentationml/2006/main">
  <p:tag name="NUM" val="9"/>
</p:tagLst>
</file>

<file path=ppt/tags/tag192.xml><?xml version="1.0" encoding="utf-8"?>
<p:tagLst xmlns:a="http://schemas.openxmlformats.org/drawingml/2006/main" xmlns:r="http://schemas.openxmlformats.org/officeDocument/2006/relationships" xmlns:p="http://schemas.openxmlformats.org/presentationml/2006/main">
  <p:tag name="NUM" val="10"/>
</p:tagLst>
</file>

<file path=ppt/tags/tag193.xml><?xml version="1.0" encoding="utf-8"?>
<p:tagLst xmlns:a="http://schemas.openxmlformats.org/drawingml/2006/main" xmlns:r="http://schemas.openxmlformats.org/officeDocument/2006/relationships" xmlns:p="http://schemas.openxmlformats.org/presentationml/2006/main">
  <p:tag name="NUM" val="1"/>
</p:tagLst>
</file>

<file path=ppt/tags/tag194.xml><?xml version="1.0" encoding="utf-8"?>
<p:tagLst xmlns:a="http://schemas.openxmlformats.org/drawingml/2006/main" xmlns:r="http://schemas.openxmlformats.org/officeDocument/2006/relationships" xmlns:p="http://schemas.openxmlformats.org/presentationml/2006/main">
  <p:tag name="NUM" val="2"/>
</p:tagLst>
</file>

<file path=ppt/tags/tag195.xml><?xml version="1.0" encoding="utf-8"?>
<p:tagLst xmlns:a="http://schemas.openxmlformats.org/drawingml/2006/main" xmlns:r="http://schemas.openxmlformats.org/officeDocument/2006/relationships" xmlns:p="http://schemas.openxmlformats.org/presentationml/2006/main">
  <p:tag name="NUM" val="5"/>
</p:tagLst>
</file>

<file path=ppt/tags/tag196.xml><?xml version="1.0" encoding="utf-8"?>
<p:tagLst xmlns:a="http://schemas.openxmlformats.org/drawingml/2006/main" xmlns:r="http://schemas.openxmlformats.org/officeDocument/2006/relationships" xmlns:p="http://schemas.openxmlformats.org/presentationml/2006/main">
  <p:tag name="NUM" val="6"/>
</p:tagLst>
</file>

<file path=ppt/tags/tag197.xml><?xml version="1.0" encoding="utf-8"?>
<p:tagLst xmlns:a="http://schemas.openxmlformats.org/drawingml/2006/main" xmlns:r="http://schemas.openxmlformats.org/officeDocument/2006/relationships" xmlns:p="http://schemas.openxmlformats.org/presentationml/2006/main">
  <p:tag name="NUM" val="7"/>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8"/>
</p:tagLst>
</file>

<file path=ppt/tags/tag200.xml><?xml version="1.0" encoding="utf-8"?>
<p:tagLst xmlns:a="http://schemas.openxmlformats.org/drawingml/2006/main" xmlns:r="http://schemas.openxmlformats.org/officeDocument/2006/relationships" xmlns:p="http://schemas.openxmlformats.org/presentationml/2006/main">
  <p:tag name="NUM" val="3"/>
</p:tagLst>
</file>

<file path=ppt/tags/tag201.xml><?xml version="1.0" encoding="utf-8"?>
<p:tagLst xmlns:a="http://schemas.openxmlformats.org/drawingml/2006/main" xmlns:r="http://schemas.openxmlformats.org/officeDocument/2006/relationships" xmlns:p="http://schemas.openxmlformats.org/presentationml/2006/main">
  <p:tag name="NUM" val="4"/>
</p:tagLst>
</file>

<file path=ppt/tags/tag202.xml><?xml version="1.0" encoding="utf-8"?>
<p:tagLst xmlns:a="http://schemas.openxmlformats.org/drawingml/2006/main" xmlns:r="http://schemas.openxmlformats.org/officeDocument/2006/relationships" xmlns:p="http://schemas.openxmlformats.org/presentationml/2006/main">
  <p:tag name="NUM" val="5"/>
</p:tagLst>
</file>

<file path=ppt/tags/tag203.xml><?xml version="1.0" encoding="utf-8"?>
<p:tagLst xmlns:a="http://schemas.openxmlformats.org/drawingml/2006/main" xmlns:r="http://schemas.openxmlformats.org/officeDocument/2006/relationships" xmlns:p="http://schemas.openxmlformats.org/presentationml/2006/main">
  <p:tag name="NUM" val="1"/>
</p:tagLst>
</file>

<file path=ppt/tags/tag204.xml><?xml version="1.0" encoding="utf-8"?>
<p:tagLst xmlns:a="http://schemas.openxmlformats.org/drawingml/2006/main" xmlns:r="http://schemas.openxmlformats.org/officeDocument/2006/relationships" xmlns:p="http://schemas.openxmlformats.org/presentationml/2006/main">
  <p:tag name="NUM" val="2"/>
</p:tagLst>
</file>

<file path=ppt/tags/tag205.xml><?xml version="1.0" encoding="utf-8"?>
<p:tagLst xmlns:a="http://schemas.openxmlformats.org/drawingml/2006/main" xmlns:r="http://schemas.openxmlformats.org/officeDocument/2006/relationships" xmlns:p="http://schemas.openxmlformats.org/presentationml/2006/main">
  <p:tag name="NUM" val="3"/>
</p:tagLst>
</file>

<file path=ppt/tags/tag206.xml><?xml version="1.0" encoding="utf-8"?>
<p:tagLst xmlns:a="http://schemas.openxmlformats.org/drawingml/2006/main" xmlns:r="http://schemas.openxmlformats.org/officeDocument/2006/relationships" xmlns:p="http://schemas.openxmlformats.org/presentationml/2006/main">
  <p:tag name="NUM" val="4"/>
</p:tagLst>
</file>

<file path=ppt/tags/tag207.xml><?xml version="1.0" encoding="utf-8"?>
<p:tagLst xmlns:a="http://schemas.openxmlformats.org/drawingml/2006/main" xmlns:r="http://schemas.openxmlformats.org/officeDocument/2006/relationships" xmlns:p="http://schemas.openxmlformats.org/presentationml/2006/main">
  <p:tag name="NUM" val="5"/>
</p:tagLst>
</file>

<file path=ppt/tags/tag208.xml><?xml version="1.0" encoding="utf-8"?>
<p:tagLst xmlns:a="http://schemas.openxmlformats.org/drawingml/2006/main" xmlns:r="http://schemas.openxmlformats.org/officeDocument/2006/relationships" xmlns:p="http://schemas.openxmlformats.org/presentationml/2006/main">
  <p:tag name="NUM" val="1"/>
</p:tagLst>
</file>

<file path=ppt/tags/tag209.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9"/>
</p:tagLst>
</file>

<file path=ppt/tags/tag210.xml><?xml version="1.0" encoding="utf-8"?>
<p:tagLst xmlns:a="http://schemas.openxmlformats.org/drawingml/2006/main" xmlns:r="http://schemas.openxmlformats.org/officeDocument/2006/relationships" xmlns:p="http://schemas.openxmlformats.org/presentationml/2006/main">
  <p:tag name="NUM" val="3"/>
</p:tagLst>
</file>

<file path=ppt/tags/tag211.xml><?xml version="1.0" encoding="utf-8"?>
<p:tagLst xmlns:a="http://schemas.openxmlformats.org/drawingml/2006/main" xmlns:r="http://schemas.openxmlformats.org/officeDocument/2006/relationships" xmlns:p="http://schemas.openxmlformats.org/presentationml/2006/main">
  <p:tag name="NUM" val="4"/>
</p:tagLst>
</file>

<file path=ppt/tags/tag212.xml><?xml version="1.0" encoding="utf-8"?>
<p:tagLst xmlns:a="http://schemas.openxmlformats.org/drawingml/2006/main" xmlns:r="http://schemas.openxmlformats.org/officeDocument/2006/relationships" xmlns:p="http://schemas.openxmlformats.org/presentationml/2006/main">
  <p:tag name="NUM" val="5"/>
</p:tagLst>
</file>

<file path=ppt/tags/tag213.xml><?xml version="1.0" encoding="utf-8"?>
<p:tagLst xmlns:a="http://schemas.openxmlformats.org/drawingml/2006/main" xmlns:r="http://schemas.openxmlformats.org/officeDocument/2006/relationships" xmlns:p="http://schemas.openxmlformats.org/presentationml/2006/main">
  <p:tag name="NUM" val="1"/>
</p:tagLst>
</file>

<file path=ppt/tags/tag214.xml><?xml version="1.0" encoding="utf-8"?>
<p:tagLst xmlns:a="http://schemas.openxmlformats.org/drawingml/2006/main" xmlns:r="http://schemas.openxmlformats.org/officeDocument/2006/relationships" xmlns:p="http://schemas.openxmlformats.org/presentationml/2006/main">
  <p:tag name="NUM" val="2"/>
</p:tagLst>
</file>

<file path=ppt/tags/tag215.xml><?xml version="1.0" encoding="utf-8"?>
<p:tagLst xmlns:a="http://schemas.openxmlformats.org/drawingml/2006/main" xmlns:r="http://schemas.openxmlformats.org/officeDocument/2006/relationships" xmlns:p="http://schemas.openxmlformats.org/presentationml/2006/main">
  <p:tag name="NUM" val="3"/>
</p:tagLst>
</file>

<file path=ppt/tags/tag216.xml><?xml version="1.0" encoding="utf-8"?>
<p:tagLst xmlns:a="http://schemas.openxmlformats.org/drawingml/2006/main" xmlns:r="http://schemas.openxmlformats.org/officeDocument/2006/relationships" xmlns:p="http://schemas.openxmlformats.org/presentationml/2006/main">
  <p:tag name="NUM" val="4"/>
</p:tagLst>
</file>

<file path=ppt/tags/tag217.xml><?xml version="1.0" encoding="utf-8"?>
<p:tagLst xmlns:a="http://schemas.openxmlformats.org/drawingml/2006/main" xmlns:r="http://schemas.openxmlformats.org/officeDocument/2006/relationships" xmlns:p="http://schemas.openxmlformats.org/presentationml/2006/main">
  <p:tag name="NUM" val="5"/>
</p:tagLst>
</file>

<file path=ppt/tags/tag218.xml><?xml version="1.0" encoding="utf-8"?>
<p:tagLst xmlns:a="http://schemas.openxmlformats.org/drawingml/2006/main" xmlns:r="http://schemas.openxmlformats.org/officeDocument/2006/relationships" xmlns:p="http://schemas.openxmlformats.org/presentationml/2006/main">
  <p:tag name="NUM" val="6"/>
</p:tagLst>
</file>

<file path=ppt/tags/tag219.xml><?xml version="1.0" encoding="utf-8"?>
<p:tagLst xmlns:a="http://schemas.openxmlformats.org/drawingml/2006/main" xmlns:r="http://schemas.openxmlformats.org/officeDocument/2006/relationships" xmlns:p="http://schemas.openxmlformats.org/presentationml/2006/main">
  <p:tag name="NUM" val="7"/>
</p:tagLst>
</file>

<file path=ppt/tags/tag22.xml><?xml version="1.0" encoding="utf-8"?>
<p:tagLst xmlns:a="http://schemas.openxmlformats.org/drawingml/2006/main" xmlns:r="http://schemas.openxmlformats.org/officeDocument/2006/relationships" xmlns:p="http://schemas.openxmlformats.org/presentationml/2006/main">
  <p:tag name="NUM" val="10"/>
</p:tagLst>
</file>

<file path=ppt/tags/tag220.xml><?xml version="1.0" encoding="utf-8"?>
<p:tagLst xmlns:a="http://schemas.openxmlformats.org/drawingml/2006/main" xmlns:r="http://schemas.openxmlformats.org/officeDocument/2006/relationships" xmlns:p="http://schemas.openxmlformats.org/presentationml/2006/main">
  <p:tag name="NUM" val="8"/>
</p:tagLst>
</file>

<file path=ppt/tags/tag221.xml><?xml version="1.0" encoding="utf-8"?>
<p:tagLst xmlns:a="http://schemas.openxmlformats.org/drawingml/2006/main" xmlns:r="http://schemas.openxmlformats.org/officeDocument/2006/relationships" xmlns:p="http://schemas.openxmlformats.org/presentationml/2006/main">
  <p:tag name="NUM" val="1"/>
</p:tagLst>
</file>

<file path=ppt/tags/tag222.xml><?xml version="1.0" encoding="utf-8"?>
<p:tagLst xmlns:a="http://schemas.openxmlformats.org/drawingml/2006/main" xmlns:r="http://schemas.openxmlformats.org/officeDocument/2006/relationships" xmlns:p="http://schemas.openxmlformats.org/presentationml/2006/main">
  <p:tag name="NUM" val="2"/>
</p:tagLst>
</file>

<file path=ppt/tags/tag223.xml><?xml version="1.0" encoding="utf-8"?>
<p:tagLst xmlns:a="http://schemas.openxmlformats.org/drawingml/2006/main" xmlns:r="http://schemas.openxmlformats.org/officeDocument/2006/relationships" xmlns:p="http://schemas.openxmlformats.org/presentationml/2006/main">
  <p:tag name="NUM" val="3"/>
</p:tagLst>
</file>

<file path=ppt/tags/tag224.xml><?xml version="1.0" encoding="utf-8"?>
<p:tagLst xmlns:a="http://schemas.openxmlformats.org/drawingml/2006/main" xmlns:r="http://schemas.openxmlformats.org/officeDocument/2006/relationships" xmlns:p="http://schemas.openxmlformats.org/presentationml/2006/main">
  <p:tag name="NUM" val="4"/>
</p:tagLst>
</file>

<file path=ppt/tags/tag2240.xml><?xml version="1.0" encoding="utf-8"?>
<p:tagLst xmlns:a="http://schemas.openxmlformats.org/drawingml/2006/main" xmlns:r="http://schemas.openxmlformats.org/officeDocument/2006/relationships" xmlns:p="http://schemas.openxmlformats.org/presentationml/2006/main">
  <p:tag name="NUM" val="4"/>
</p:tagLst>
</file>

<file path=ppt/tags/tag225.xml><?xml version="1.0" encoding="utf-8"?>
<p:tagLst xmlns:a="http://schemas.openxmlformats.org/drawingml/2006/main" xmlns:r="http://schemas.openxmlformats.org/officeDocument/2006/relationships" xmlns:p="http://schemas.openxmlformats.org/presentationml/2006/main">
  <p:tag name="NUM" val="5"/>
</p:tagLst>
</file>

<file path=ppt/tags/tag226.xml><?xml version="1.0" encoding="utf-8"?>
<p:tagLst xmlns:a="http://schemas.openxmlformats.org/drawingml/2006/main" xmlns:r="http://schemas.openxmlformats.org/officeDocument/2006/relationships" xmlns:p="http://schemas.openxmlformats.org/presentationml/2006/main">
  <p:tag name="NUM" val="6"/>
</p:tagLst>
</file>

<file path=ppt/tags/tag227.xml><?xml version="1.0" encoding="utf-8"?>
<p:tagLst xmlns:a="http://schemas.openxmlformats.org/drawingml/2006/main" xmlns:r="http://schemas.openxmlformats.org/officeDocument/2006/relationships" xmlns:p="http://schemas.openxmlformats.org/presentationml/2006/main">
  <p:tag name="NUM" val="1"/>
</p:tagLst>
</file>

<file path=ppt/tags/tag228.xml><?xml version="1.0" encoding="utf-8"?>
<p:tagLst xmlns:a="http://schemas.openxmlformats.org/drawingml/2006/main" xmlns:r="http://schemas.openxmlformats.org/officeDocument/2006/relationships" xmlns:p="http://schemas.openxmlformats.org/presentationml/2006/main">
  <p:tag name="NUM" val="2"/>
</p:tagLst>
</file>

<file path=ppt/tags/tag229.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11"/>
</p:tagLst>
</file>

<file path=ppt/tags/tag230.xml><?xml version="1.0" encoding="utf-8"?>
<p:tagLst xmlns:a="http://schemas.openxmlformats.org/drawingml/2006/main" xmlns:r="http://schemas.openxmlformats.org/officeDocument/2006/relationships" xmlns:p="http://schemas.openxmlformats.org/presentationml/2006/main">
  <p:tag name="NUM" val="4"/>
</p:tagLst>
</file>

<file path=ppt/tags/tag231.xml><?xml version="1.0" encoding="utf-8"?>
<p:tagLst xmlns:a="http://schemas.openxmlformats.org/drawingml/2006/main" xmlns:r="http://schemas.openxmlformats.org/officeDocument/2006/relationships" xmlns:p="http://schemas.openxmlformats.org/presentationml/2006/main">
  <p:tag name="NUM" val="5"/>
</p:tagLst>
</file>

<file path=ppt/tags/tag232.xml><?xml version="1.0" encoding="utf-8"?>
<p:tagLst xmlns:a="http://schemas.openxmlformats.org/drawingml/2006/main" xmlns:r="http://schemas.openxmlformats.org/officeDocument/2006/relationships" xmlns:p="http://schemas.openxmlformats.org/presentationml/2006/main">
  <p:tag name="NUM" val="6"/>
</p:tagLst>
</file>

<file path=ppt/tags/tag233.xml><?xml version="1.0" encoding="utf-8"?>
<p:tagLst xmlns:a="http://schemas.openxmlformats.org/drawingml/2006/main" xmlns:r="http://schemas.openxmlformats.org/officeDocument/2006/relationships" xmlns:p="http://schemas.openxmlformats.org/presentationml/2006/main">
  <p:tag name="NUM" val="7"/>
</p:tagLst>
</file>

<file path=ppt/tags/tag234.xml><?xml version="1.0" encoding="utf-8"?>
<p:tagLst xmlns:a="http://schemas.openxmlformats.org/drawingml/2006/main" xmlns:r="http://schemas.openxmlformats.org/officeDocument/2006/relationships" xmlns:p="http://schemas.openxmlformats.org/presentationml/2006/main">
  <p:tag name="NUM" val="1"/>
</p:tagLst>
</file>

<file path=ppt/tags/tag235.xml><?xml version="1.0" encoding="utf-8"?>
<p:tagLst xmlns:a="http://schemas.openxmlformats.org/drawingml/2006/main" xmlns:r="http://schemas.openxmlformats.org/officeDocument/2006/relationships" xmlns:p="http://schemas.openxmlformats.org/presentationml/2006/main">
  <p:tag name="NUM" val="2"/>
</p:tagLst>
</file>

<file path=ppt/tags/tag236.xml><?xml version="1.0" encoding="utf-8"?>
<p:tagLst xmlns:a="http://schemas.openxmlformats.org/drawingml/2006/main" xmlns:r="http://schemas.openxmlformats.org/officeDocument/2006/relationships" xmlns:p="http://schemas.openxmlformats.org/presentationml/2006/main">
  <p:tag name="NUM" val="3"/>
</p:tagLst>
</file>

<file path=ppt/tags/tag237.xml><?xml version="1.0" encoding="utf-8"?>
<p:tagLst xmlns:a="http://schemas.openxmlformats.org/drawingml/2006/main" xmlns:r="http://schemas.openxmlformats.org/officeDocument/2006/relationships" xmlns:p="http://schemas.openxmlformats.org/presentationml/2006/main">
  <p:tag name="NUM" val="4"/>
</p:tagLst>
</file>

<file path=ppt/tags/tag238.xml><?xml version="1.0" encoding="utf-8"?>
<p:tagLst xmlns:a="http://schemas.openxmlformats.org/drawingml/2006/main" xmlns:r="http://schemas.openxmlformats.org/officeDocument/2006/relationships" xmlns:p="http://schemas.openxmlformats.org/presentationml/2006/main">
  <p:tag name="NUM" val="5"/>
</p:tagLst>
</file>

<file path=ppt/tags/tag239.xml><?xml version="1.0" encoding="utf-8"?>
<p:tagLst xmlns:a="http://schemas.openxmlformats.org/drawingml/2006/main" xmlns:r="http://schemas.openxmlformats.org/officeDocument/2006/relationships" xmlns:p="http://schemas.openxmlformats.org/presentationml/2006/main">
  <p:tag name="NUM" val="6"/>
</p:tagLst>
</file>

<file path=ppt/tags/tag24.xml><?xml version="1.0" encoding="utf-8"?>
<p:tagLst xmlns:a="http://schemas.openxmlformats.org/drawingml/2006/main" xmlns:r="http://schemas.openxmlformats.org/officeDocument/2006/relationships" xmlns:p="http://schemas.openxmlformats.org/presentationml/2006/main">
  <p:tag name="NUM" val="12"/>
</p:tagLst>
</file>

<file path=ppt/tags/tag240.xml><?xml version="1.0" encoding="utf-8"?>
<p:tagLst xmlns:a="http://schemas.openxmlformats.org/drawingml/2006/main" xmlns:r="http://schemas.openxmlformats.org/officeDocument/2006/relationships" xmlns:p="http://schemas.openxmlformats.org/presentationml/2006/main">
  <p:tag name="NUM" val="7"/>
</p:tagLst>
</file>

<file path=ppt/tags/tag241.xml><?xml version="1.0" encoding="utf-8"?>
<p:tagLst xmlns:a="http://schemas.openxmlformats.org/drawingml/2006/main" xmlns:r="http://schemas.openxmlformats.org/officeDocument/2006/relationships" xmlns:p="http://schemas.openxmlformats.org/presentationml/2006/main">
  <p:tag name="NUM" val="8"/>
</p:tagLst>
</file>

<file path=ppt/tags/tag242.xml><?xml version="1.0" encoding="utf-8"?>
<p:tagLst xmlns:a="http://schemas.openxmlformats.org/drawingml/2006/main" xmlns:r="http://schemas.openxmlformats.org/officeDocument/2006/relationships" xmlns:p="http://schemas.openxmlformats.org/presentationml/2006/main">
  <p:tag name="NUM" val="9"/>
</p:tagLst>
</file>

<file path=ppt/tags/tag243.xml><?xml version="1.0" encoding="utf-8"?>
<p:tagLst xmlns:a="http://schemas.openxmlformats.org/drawingml/2006/main" xmlns:r="http://schemas.openxmlformats.org/officeDocument/2006/relationships" xmlns:p="http://schemas.openxmlformats.org/presentationml/2006/main">
  <p:tag name="NUM" val="10"/>
</p:tagLst>
</file>

<file path=ppt/tags/tag244.xml><?xml version="1.0" encoding="utf-8"?>
<p:tagLst xmlns:a="http://schemas.openxmlformats.org/drawingml/2006/main" xmlns:r="http://schemas.openxmlformats.org/officeDocument/2006/relationships" xmlns:p="http://schemas.openxmlformats.org/presentationml/2006/main">
  <p:tag name="NUM" val="11"/>
</p:tagLst>
</file>

<file path=ppt/tags/tag245.xml><?xml version="1.0" encoding="utf-8"?>
<p:tagLst xmlns:a="http://schemas.openxmlformats.org/drawingml/2006/main" xmlns:r="http://schemas.openxmlformats.org/officeDocument/2006/relationships" xmlns:p="http://schemas.openxmlformats.org/presentationml/2006/main">
  <p:tag name="NUM" val="12"/>
</p:tagLst>
</file>

<file path=ppt/tags/tag246.xml><?xml version="1.0" encoding="utf-8"?>
<p:tagLst xmlns:a="http://schemas.openxmlformats.org/drawingml/2006/main" xmlns:r="http://schemas.openxmlformats.org/officeDocument/2006/relationships" xmlns:p="http://schemas.openxmlformats.org/presentationml/2006/main">
  <p:tag name="NUM" val="13"/>
</p:tagLst>
</file>

<file path=ppt/tags/tag247.xml><?xml version="1.0" encoding="utf-8"?>
<p:tagLst xmlns:a="http://schemas.openxmlformats.org/drawingml/2006/main" xmlns:r="http://schemas.openxmlformats.org/officeDocument/2006/relationships" xmlns:p="http://schemas.openxmlformats.org/presentationml/2006/main">
  <p:tag name="NUM" val="1"/>
</p:tagLst>
</file>

<file path=ppt/tags/tag248.xml><?xml version="1.0" encoding="utf-8"?>
<p:tagLst xmlns:a="http://schemas.openxmlformats.org/drawingml/2006/main" xmlns:r="http://schemas.openxmlformats.org/officeDocument/2006/relationships" xmlns:p="http://schemas.openxmlformats.org/presentationml/2006/main">
  <p:tag name="NUM" val="2"/>
</p:tagLst>
</file>

<file path=ppt/tags/tag249.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13"/>
</p:tagLst>
</file>

<file path=ppt/tags/tag250.xml><?xml version="1.0" encoding="utf-8"?>
<p:tagLst xmlns:a="http://schemas.openxmlformats.org/drawingml/2006/main" xmlns:r="http://schemas.openxmlformats.org/officeDocument/2006/relationships" xmlns:p="http://schemas.openxmlformats.org/presentationml/2006/main">
  <p:tag name="NUM" val="4"/>
</p:tagLst>
</file>

<file path=ppt/tags/tag251.xml><?xml version="1.0" encoding="utf-8"?>
<p:tagLst xmlns:a="http://schemas.openxmlformats.org/drawingml/2006/main" xmlns:r="http://schemas.openxmlformats.org/officeDocument/2006/relationships" xmlns:p="http://schemas.openxmlformats.org/presentationml/2006/main">
  <p:tag name="NUM" val="5"/>
</p:tagLst>
</file>

<file path=ppt/tags/tag252.xml><?xml version="1.0" encoding="utf-8"?>
<p:tagLst xmlns:a="http://schemas.openxmlformats.org/drawingml/2006/main" xmlns:r="http://schemas.openxmlformats.org/officeDocument/2006/relationships" xmlns:p="http://schemas.openxmlformats.org/presentationml/2006/main">
  <p:tag name="NUM" val="6"/>
</p:tagLst>
</file>

<file path=ppt/tags/tag253.xml><?xml version="1.0" encoding="utf-8"?>
<p:tagLst xmlns:a="http://schemas.openxmlformats.org/drawingml/2006/main" xmlns:r="http://schemas.openxmlformats.org/officeDocument/2006/relationships" xmlns:p="http://schemas.openxmlformats.org/presentationml/2006/main">
  <p:tag name="NUM" val="1"/>
</p:tagLst>
</file>

<file path=ppt/tags/tag254.xml><?xml version="1.0" encoding="utf-8"?>
<p:tagLst xmlns:a="http://schemas.openxmlformats.org/drawingml/2006/main" xmlns:r="http://schemas.openxmlformats.org/officeDocument/2006/relationships" xmlns:p="http://schemas.openxmlformats.org/presentationml/2006/main">
  <p:tag name="NUM" val="2"/>
</p:tagLst>
</file>

<file path=ppt/tags/tag255.xml><?xml version="1.0" encoding="utf-8"?>
<p:tagLst xmlns:a="http://schemas.openxmlformats.org/drawingml/2006/main" xmlns:r="http://schemas.openxmlformats.org/officeDocument/2006/relationships" xmlns:p="http://schemas.openxmlformats.org/presentationml/2006/main">
  <p:tag name="NUM" val="3"/>
</p:tagLst>
</file>

<file path=ppt/tags/tag256.xml><?xml version="1.0" encoding="utf-8"?>
<p:tagLst xmlns:a="http://schemas.openxmlformats.org/drawingml/2006/main" xmlns:r="http://schemas.openxmlformats.org/officeDocument/2006/relationships" xmlns:p="http://schemas.openxmlformats.org/presentationml/2006/main">
  <p:tag name="NUM" val="4"/>
</p:tagLst>
</file>

<file path=ppt/tags/tag257.xml><?xml version="1.0" encoding="utf-8"?>
<p:tagLst xmlns:a="http://schemas.openxmlformats.org/drawingml/2006/main" xmlns:r="http://schemas.openxmlformats.org/officeDocument/2006/relationships" xmlns:p="http://schemas.openxmlformats.org/presentationml/2006/main">
  <p:tag name="NUM" val="5"/>
</p:tagLst>
</file>

<file path=ppt/tags/tag258.xml><?xml version="1.0" encoding="utf-8"?>
<p:tagLst xmlns:a="http://schemas.openxmlformats.org/drawingml/2006/main" xmlns:r="http://schemas.openxmlformats.org/officeDocument/2006/relationships" xmlns:p="http://schemas.openxmlformats.org/presentationml/2006/main">
  <p:tag name="NUM" val="1"/>
</p:tagLst>
</file>

<file path=ppt/tags/tag259.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14"/>
</p:tagLst>
</file>

<file path=ppt/tags/tag260.xml><?xml version="1.0" encoding="utf-8"?>
<p:tagLst xmlns:a="http://schemas.openxmlformats.org/drawingml/2006/main" xmlns:r="http://schemas.openxmlformats.org/officeDocument/2006/relationships" xmlns:p="http://schemas.openxmlformats.org/presentationml/2006/main">
  <p:tag name="NUM" val="3"/>
</p:tagLst>
</file>

<file path=ppt/tags/tag261.xml><?xml version="1.0" encoding="utf-8"?>
<p:tagLst xmlns:a="http://schemas.openxmlformats.org/drawingml/2006/main" xmlns:r="http://schemas.openxmlformats.org/officeDocument/2006/relationships" xmlns:p="http://schemas.openxmlformats.org/presentationml/2006/main">
  <p:tag name="NUM" val="4"/>
</p:tagLst>
</file>

<file path=ppt/tags/tag262.xml><?xml version="1.0" encoding="utf-8"?>
<p:tagLst xmlns:a="http://schemas.openxmlformats.org/drawingml/2006/main" xmlns:r="http://schemas.openxmlformats.org/officeDocument/2006/relationships" xmlns:p="http://schemas.openxmlformats.org/presentationml/2006/main">
  <p:tag name="NUM" val="5"/>
</p:tagLst>
</file>

<file path=ppt/tags/tag263.xml><?xml version="1.0" encoding="utf-8"?>
<p:tagLst xmlns:a="http://schemas.openxmlformats.org/drawingml/2006/main" xmlns:r="http://schemas.openxmlformats.org/officeDocument/2006/relationships" xmlns:p="http://schemas.openxmlformats.org/presentationml/2006/main">
  <p:tag name="NUM" val="6"/>
</p:tagLst>
</file>

<file path=ppt/tags/tag264.xml><?xml version="1.0" encoding="utf-8"?>
<p:tagLst xmlns:a="http://schemas.openxmlformats.org/drawingml/2006/main" xmlns:r="http://schemas.openxmlformats.org/officeDocument/2006/relationships" xmlns:p="http://schemas.openxmlformats.org/presentationml/2006/main">
  <p:tag name="NUM" val="7"/>
</p:tagLst>
</file>

<file path=ppt/tags/tag265.xml><?xml version="1.0" encoding="utf-8"?>
<p:tagLst xmlns:a="http://schemas.openxmlformats.org/drawingml/2006/main" xmlns:r="http://schemas.openxmlformats.org/officeDocument/2006/relationships" xmlns:p="http://schemas.openxmlformats.org/presentationml/2006/main">
  <p:tag name="NUM" val="8"/>
</p:tagLst>
</file>

<file path=ppt/tags/tag266.xml><?xml version="1.0" encoding="utf-8"?>
<p:tagLst xmlns:a="http://schemas.openxmlformats.org/drawingml/2006/main" xmlns:r="http://schemas.openxmlformats.org/officeDocument/2006/relationships" xmlns:p="http://schemas.openxmlformats.org/presentationml/2006/main">
  <p:tag name="NUM" val="9"/>
</p:tagLst>
</file>

<file path=ppt/tags/tag267.xml><?xml version="1.0" encoding="utf-8"?>
<p:tagLst xmlns:a="http://schemas.openxmlformats.org/drawingml/2006/main" xmlns:r="http://schemas.openxmlformats.org/officeDocument/2006/relationships" xmlns:p="http://schemas.openxmlformats.org/presentationml/2006/main">
  <p:tag name="NUM" val="10"/>
</p:tagLst>
</file>

<file path=ppt/tags/tag268.xml><?xml version="1.0" encoding="utf-8"?>
<p:tagLst xmlns:a="http://schemas.openxmlformats.org/drawingml/2006/main" xmlns:r="http://schemas.openxmlformats.org/officeDocument/2006/relationships" xmlns:p="http://schemas.openxmlformats.org/presentationml/2006/main">
  <p:tag name="NUM" val="11"/>
</p:tagLst>
</file>

<file path=ppt/tags/tag269.xml><?xml version="1.0" encoding="utf-8"?>
<p:tagLst xmlns:a="http://schemas.openxmlformats.org/drawingml/2006/main" xmlns:r="http://schemas.openxmlformats.org/officeDocument/2006/relationships" xmlns:p="http://schemas.openxmlformats.org/presentationml/2006/main">
  <p:tag name="NUM" val="12"/>
</p:tagLst>
</file>

<file path=ppt/tags/tag27.xml><?xml version="1.0" encoding="utf-8"?>
<p:tagLst xmlns:a="http://schemas.openxmlformats.org/drawingml/2006/main" xmlns:r="http://schemas.openxmlformats.org/officeDocument/2006/relationships" xmlns:p="http://schemas.openxmlformats.org/presentationml/2006/main">
  <p:tag name="NUM" val="15"/>
</p:tagLst>
</file>

<file path=ppt/tags/tag270.xml><?xml version="1.0" encoding="utf-8"?>
<p:tagLst xmlns:a="http://schemas.openxmlformats.org/drawingml/2006/main" xmlns:r="http://schemas.openxmlformats.org/officeDocument/2006/relationships" xmlns:p="http://schemas.openxmlformats.org/presentationml/2006/main">
  <p:tag name="NUM" val="1"/>
</p:tagLst>
</file>

<file path=ppt/tags/tag271.xml><?xml version="1.0" encoding="utf-8"?>
<p:tagLst xmlns:a="http://schemas.openxmlformats.org/drawingml/2006/main" xmlns:r="http://schemas.openxmlformats.org/officeDocument/2006/relationships" xmlns:p="http://schemas.openxmlformats.org/presentationml/2006/main">
  <p:tag name="NUM" val="2"/>
</p:tagLst>
</file>

<file path=ppt/tags/tag272.xml><?xml version="1.0" encoding="utf-8"?>
<p:tagLst xmlns:a="http://schemas.openxmlformats.org/drawingml/2006/main" xmlns:r="http://schemas.openxmlformats.org/officeDocument/2006/relationships" xmlns:p="http://schemas.openxmlformats.org/presentationml/2006/main">
  <p:tag name="NUM" val="3"/>
</p:tagLst>
</file>

<file path=ppt/tags/tag273.xml><?xml version="1.0" encoding="utf-8"?>
<p:tagLst xmlns:a="http://schemas.openxmlformats.org/drawingml/2006/main" xmlns:r="http://schemas.openxmlformats.org/officeDocument/2006/relationships" xmlns:p="http://schemas.openxmlformats.org/presentationml/2006/main">
  <p:tag name="NUM" val="4"/>
</p:tagLst>
</file>

<file path=ppt/tags/tag274.xml><?xml version="1.0" encoding="utf-8"?>
<p:tagLst xmlns:a="http://schemas.openxmlformats.org/drawingml/2006/main" xmlns:r="http://schemas.openxmlformats.org/officeDocument/2006/relationships" xmlns:p="http://schemas.openxmlformats.org/presentationml/2006/main">
  <p:tag name="NUM" val="5"/>
</p:tagLst>
</file>

<file path=ppt/tags/tag275.xml><?xml version="1.0" encoding="utf-8"?>
<p:tagLst xmlns:a="http://schemas.openxmlformats.org/drawingml/2006/main" xmlns:r="http://schemas.openxmlformats.org/officeDocument/2006/relationships" xmlns:p="http://schemas.openxmlformats.org/presentationml/2006/main">
  <p:tag name="NUM" val="1"/>
</p:tagLst>
</file>

<file path=ppt/tags/tag276.xml><?xml version="1.0" encoding="utf-8"?>
<p:tagLst xmlns:a="http://schemas.openxmlformats.org/drawingml/2006/main" xmlns:r="http://schemas.openxmlformats.org/officeDocument/2006/relationships" xmlns:p="http://schemas.openxmlformats.org/presentationml/2006/main">
  <p:tag name="NUM" val="2"/>
</p:tagLst>
</file>

<file path=ppt/tags/tag277.xml><?xml version="1.0" encoding="utf-8"?>
<p:tagLst xmlns:a="http://schemas.openxmlformats.org/drawingml/2006/main" xmlns:r="http://schemas.openxmlformats.org/officeDocument/2006/relationships" xmlns:p="http://schemas.openxmlformats.org/presentationml/2006/main">
  <p:tag name="NUM" val="3"/>
</p:tagLst>
</file>

<file path=ppt/tags/tag278.xml><?xml version="1.0" encoding="utf-8"?>
<p:tagLst xmlns:a="http://schemas.openxmlformats.org/drawingml/2006/main" xmlns:r="http://schemas.openxmlformats.org/officeDocument/2006/relationships" xmlns:p="http://schemas.openxmlformats.org/presentationml/2006/main">
  <p:tag name="NUM" val="4"/>
</p:tagLst>
</file>

<file path=ppt/tags/tag279.xml><?xml version="1.0" encoding="utf-8"?>
<p:tagLst xmlns:a="http://schemas.openxmlformats.org/drawingml/2006/main" xmlns:r="http://schemas.openxmlformats.org/officeDocument/2006/relationships" xmlns:p="http://schemas.openxmlformats.org/presentationml/2006/main">
  <p:tag name="NUM" val="5"/>
</p:tagLst>
</file>

<file path=ppt/tags/tag28.xml><?xml version="1.0" encoding="utf-8"?>
<p:tagLst xmlns:a="http://schemas.openxmlformats.org/drawingml/2006/main" xmlns:r="http://schemas.openxmlformats.org/officeDocument/2006/relationships" xmlns:p="http://schemas.openxmlformats.org/presentationml/2006/main">
  <p:tag name="NUM" val="16"/>
</p:tagLst>
</file>

<file path=ppt/tags/tag280.xml><?xml version="1.0" encoding="utf-8"?>
<p:tagLst xmlns:a="http://schemas.openxmlformats.org/drawingml/2006/main" xmlns:r="http://schemas.openxmlformats.org/officeDocument/2006/relationships" xmlns:p="http://schemas.openxmlformats.org/presentationml/2006/main">
  <p:tag name="NUM" val="6"/>
</p:tagLst>
</file>

<file path=ppt/tags/tag281.xml><?xml version="1.0" encoding="utf-8"?>
<p:tagLst xmlns:a="http://schemas.openxmlformats.org/drawingml/2006/main" xmlns:r="http://schemas.openxmlformats.org/officeDocument/2006/relationships" xmlns:p="http://schemas.openxmlformats.org/presentationml/2006/main">
  <p:tag name="NUM" val="1"/>
</p:tagLst>
</file>

<file path=ppt/tags/tag282.xml><?xml version="1.0" encoding="utf-8"?>
<p:tagLst xmlns:a="http://schemas.openxmlformats.org/drawingml/2006/main" xmlns:r="http://schemas.openxmlformats.org/officeDocument/2006/relationships" xmlns:p="http://schemas.openxmlformats.org/presentationml/2006/main">
  <p:tag name="NUM" val="2"/>
</p:tagLst>
</file>

<file path=ppt/tags/tag283.xml><?xml version="1.0" encoding="utf-8"?>
<p:tagLst xmlns:a="http://schemas.openxmlformats.org/drawingml/2006/main" xmlns:r="http://schemas.openxmlformats.org/officeDocument/2006/relationships" xmlns:p="http://schemas.openxmlformats.org/presentationml/2006/main">
  <p:tag name="NUM" val="3"/>
</p:tagLst>
</file>

<file path=ppt/tags/tag284.xml><?xml version="1.0" encoding="utf-8"?>
<p:tagLst xmlns:a="http://schemas.openxmlformats.org/drawingml/2006/main" xmlns:r="http://schemas.openxmlformats.org/officeDocument/2006/relationships" xmlns:p="http://schemas.openxmlformats.org/presentationml/2006/main">
  <p:tag name="NUM" val="4"/>
</p:tagLst>
</file>

<file path=ppt/tags/tag285.xml><?xml version="1.0" encoding="utf-8"?>
<p:tagLst xmlns:a="http://schemas.openxmlformats.org/drawingml/2006/main" xmlns:r="http://schemas.openxmlformats.org/officeDocument/2006/relationships" xmlns:p="http://schemas.openxmlformats.org/presentationml/2006/main">
  <p:tag name="NUM" val="5"/>
</p:tagLst>
</file>

<file path=ppt/tags/tag286.xml><?xml version="1.0" encoding="utf-8"?>
<p:tagLst xmlns:a="http://schemas.openxmlformats.org/drawingml/2006/main" xmlns:r="http://schemas.openxmlformats.org/officeDocument/2006/relationships" xmlns:p="http://schemas.openxmlformats.org/presentationml/2006/main">
  <p:tag name="NUM" val="6"/>
</p:tagLst>
</file>

<file path=ppt/tags/tag287.xml><?xml version="1.0" encoding="utf-8"?>
<p:tagLst xmlns:a="http://schemas.openxmlformats.org/drawingml/2006/main" xmlns:r="http://schemas.openxmlformats.org/officeDocument/2006/relationships" xmlns:p="http://schemas.openxmlformats.org/presentationml/2006/main">
  <p:tag name="NUM" val="8"/>
</p:tagLst>
</file>

<file path=ppt/tags/tag288.xml><?xml version="1.0" encoding="utf-8"?>
<p:tagLst xmlns:a="http://schemas.openxmlformats.org/drawingml/2006/main" xmlns:r="http://schemas.openxmlformats.org/officeDocument/2006/relationships" xmlns:p="http://schemas.openxmlformats.org/presentationml/2006/main">
  <p:tag name="NUM" val="7"/>
</p:tagLst>
</file>

<file path=ppt/tags/tag289.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17"/>
</p:tagLst>
</file>

<file path=ppt/tags/tag290.xml><?xml version="1.0" encoding="utf-8"?>
<p:tagLst xmlns:a="http://schemas.openxmlformats.org/drawingml/2006/main" xmlns:r="http://schemas.openxmlformats.org/officeDocument/2006/relationships" xmlns:p="http://schemas.openxmlformats.org/presentationml/2006/main">
  <p:tag name="NUM" val="2"/>
</p:tagLst>
</file>

<file path=ppt/tags/tag291.xml><?xml version="1.0" encoding="utf-8"?>
<p:tagLst xmlns:a="http://schemas.openxmlformats.org/drawingml/2006/main" xmlns:r="http://schemas.openxmlformats.org/officeDocument/2006/relationships" xmlns:p="http://schemas.openxmlformats.org/presentationml/2006/main">
  <p:tag name="NUM" val="3"/>
</p:tagLst>
</file>

<file path=ppt/tags/tag292.xml><?xml version="1.0" encoding="utf-8"?>
<p:tagLst xmlns:a="http://schemas.openxmlformats.org/drawingml/2006/main" xmlns:r="http://schemas.openxmlformats.org/officeDocument/2006/relationships" xmlns:p="http://schemas.openxmlformats.org/presentationml/2006/main">
  <p:tag name="NUM" val="4"/>
</p:tagLst>
</file>

<file path=ppt/tags/tag293.xml><?xml version="1.0" encoding="utf-8"?>
<p:tagLst xmlns:a="http://schemas.openxmlformats.org/drawingml/2006/main" xmlns:r="http://schemas.openxmlformats.org/officeDocument/2006/relationships" xmlns:p="http://schemas.openxmlformats.org/presentationml/2006/main">
  <p:tag name="NUM" val="5"/>
</p:tagLst>
</file>

<file path=ppt/tags/tag294.xml><?xml version="1.0" encoding="utf-8"?>
<p:tagLst xmlns:a="http://schemas.openxmlformats.org/drawingml/2006/main" xmlns:r="http://schemas.openxmlformats.org/officeDocument/2006/relationships" xmlns:p="http://schemas.openxmlformats.org/presentationml/2006/main">
  <p:tag name="NUM" val="6"/>
</p:tagLst>
</file>

<file path=ppt/tags/tag295.xml><?xml version="1.0" encoding="utf-8"?>
<p:tagLst xmlns:a="http://schemas.openxmlformats.org/drawingml/2006/main" xmlns:r="http://schemas.openxmlformats.org/officeDocument/2006/relationships" xmlns:p="http://schemas.openxmlformats.org/presentationml/2006/main">
  <p:tag name="NUM" val="7"/>
</p:tagLst>
</file>

<file path=ppt/tags/tag296.xml><?xml version="1.0" encoding="utf-8"?>
<p:tagLst xmlns:a="http://schemas.openxmlformats.org/drawingml/2006/main" xmlns:r="http://schemas.openxmlformats.org/officeDocument/2006/relationships" xmlns:p="http://schemas.openxmlformats.org/presentationml/2006/main">
  <p:tag name="NUM" val="8"/>
</p:tagLst>
</file>

<file path=ppt/tags/tag297.xml><?xml version="1.0" encoding="utf-8"?>
<p:tagLst xmlns:a="http://schemas.openxmlformats.org/drawingml/2006/main" xmlns:r="http://schemas.openxmlformats.org/officeDocument/2006/relationships" xmlns:p="http://schemas.openxmlformats.org/presentationml/2006/main">
  <p:tag name="NUM" val="9"/>
</p:tagLst>
</file>

<file path=ppt/tags/tag298.xml><?xml version="1.0" encoding="utf-8"?>
<p:tagLst xmlns:a="http://schemas.openxmlformats.org/drawingml/2006/main" xmlns:r="http://schemas.openxmlformats.org/officeDocument/2006/relationships" xmlns:p="http://schemas.openxmlformats.org/presentationml/2006/main">
  <p:tag name="NUM" val="1"/>
</p:tagLst>
</file>

<file path=ppt/tags/tag29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18"/>
</p:tagLst>
</file>

<file path=ppt/tags/tag300.xml><?xml version="1.0" encoding="utf-8"?>
<p:tagLst xmlns:a="http://schemas.openxmlformats.org/drawingml/2006/main" xmlns:r="http://schemas.openxmlformats.org/officeDocument/2006/relationships" xmlns:p="http://schemas.openxmlformats.org/presentationml/2006/main">
  <p:tag name="NUM" val="3"/>
</p:tagLst>
</file>

<file path=ppt/tags/tag301.xml><?xml version="1.0" encoding="utf-8"?>
<p:tagLst xmlns:a="http://schemas.openxmlformats.org/drawingml/2006/main" xmlns:r="http://schemas.openxmlformats.org/officeDocument/2006/relationships" xmlns:p="http://schemas.openxmlformats.org/presentationml/2006/main">
  <p:tag name="NUM" val="4"/>
</p:tagLst>
</file>

<file path=ppt/tags/tag302.xml><?xml version="1.0" encoding="utf-8"?>
<p:tagLst xmlns:a="http://schemas.openxmlformats.org/drawingml/2006/main" xmlns:r="http://schemas.openxmlformats.org/officeDocument/2006/relationships" xmlns:p="http://schemas.openxmlformats.org/presentationml/2006/main">
  <p:tag name="NUM" val="5"/>
</p:tagLst>
</file>

<file path=ppt/tags/tag303.xml><?xml version="1.0" encoding="utf-8"?>
<p:tagLst xmlns:a="http://schemas.openxmlformats.org/drawingml/2006/main" xmlns:r="http://schemas.openxmlformats.org/officeDocument/2006/relationships" xmlns:p="http://schemas.openxmlformats.org/presentationml/2006/main">
  <p:tag name="NUM" val="6"/>
</p:tagLst>
</file>

<file path=ppt/tags/tag304.xml><?xml version="1.0" encoding="utf-8"?>
<p:tagLst xmlns:a="http://schemas.openxmlformats.org/drawingml/2006/main" xmlns:r="http://schemas.openxmlformats.org/officeDocument/2006/relationships" xmlns:p="http://schemas.openxmlformats.org/presentationml/2006/main">
  <p:tag name="NUM" val="1"/>
</p:tagLst>
</file>

<file path=ppt/tags/tag305.xml><?xml version="1.0" encoding="utf-8"?>
<p:tagLst xmlns:a="http://schemas.openxmlformats.org/drawingml/2006/main" xmlns:r="http://schemas.openxmlformats.org/officeDocument/2006/relationships" xmlns:p="http://schemas.openxmlformats.org/presentationml/2006/main">
  <p:tag name="NUM" val="2"/>
</p:tagLst>
</file>

<file path=ppt/tags/tag306.xml><?xml version="1.0" encoding="utf-8"?>
<p:tagLst xmlns:a="http://schemas.openxmlformats.org/drawingml/2006/main" xmlns:r="http://schemas.openxmlformats.org/officeDocument/2006/relationships" xmlns:p="http://schemas.openxmlformats.org/presentationml/2006/main">
  <p:tag name="NUM" val="3"/>
</p:tagLst>
</file>

<file path=ppt/tags/tag307.xml><?xml version="1.0" encoding="utf-8"?>
<p:tagLst xmlns:a="http://schemas.openxmlformats.org/drawingml/2006/main" xmlns:r="http://schemas.openxmlformats.org/officeDocument/2006/relationships" xmlns:p="http://schemas.openxmlformats.org/presentationml/2006/main">
  <p:tag name="NUM" val="4"/>
</p:tagLst>
</file>

<file path=ppt/tags/tag308.xml><?xml version="1.0" encoding="utf-8"?>
<p:tagLst xmlns:a="http://schemas.openxmlformats.org/drawingml/2006/main" xmlns:r="http://schemas.openxmlformats.org/officeDocument/2006/relationships" xmlns:p="http://schemas.openxmlformats.org/presentationml/2006/main">
  <p:tag name="NUM" val="5"/>
</p:tagLst>
</file>

<file path=ppt/tags/tag309.xml><?xml version="1.0" encoding="utf-8"?>
<p:tagLst xmlns:a="http://schemas.openxmlformats.org/drawingml/2006/main" xmlns:r="http://schemas.openxmlformats.org/officeDocument/2006/relationships" xmlns:p="http://schemas.openxmlformats.org/presentationml/2006/main">
  <p:tag name="NUM" val="6"/>
</p:tagLst>
</file>

<file path=ppt/tags/tag31.xml><?xml version="1.0" encoding="utf-8"?>
<p:tagLst xmlns:a="http://schemas.openxmlformats.org/drawingml/2006/main" xmlns:r="http://schemas.openxmlformats.org/officeDocument/2006/relationships" xmlns:p="http://schemas.openxmlformats.org/presentationml/2006/main">
  <p:tag name="NUM" val="19"/>
</p:tagLst>
</file>

<file path=ppt/tags/tag310.xml><?xml version="1.0" encoding="utf-8"?>
<p:tagLst xmlns:a="http://schemas.openxmlformats.org/drawingml/2006/main" xmlns:r="http://schemas.openxmlformats.org/officeDocument/2006/relationships" xmlns:p="http://schemas.openxmlformats.org/presentationml/2006/main">
  <p:tag name="NUM" val="7"/>
</p:tagLst>
</file>

<file path=ppt/tags/tag311.xml><?xml version="1.0" encoding="utf-8"?>
<p:tagLst xmlns:a="http://schemas.openxmlformats.org/drawingml/2006/main" xmlns:r="http://schemas.openxmlformats.org/officeDocument/2006/relationships" xmlns:p="http://schemas.openxmlformats.org/presentationml/2006/main">
  <p:tag name="NUM" val="8"/>
</p:tagLst>
</file>

<file path=ppt/tags/tag312.xml><?xml version="1.0" encoding="utf-8"?>
<p:tagLst xmlns:a="http://schemas.openxmlformats.org/drawingml/2006/main" xmlns:r="http://schemas.openxmlformats.org/officeDocument/2006/relationships" xmlns:p="http://schemas.openxmlformats.org/presentationml/2006/main">
  <p:tag name="NUM" val="9"/>
</p:tagLst>
</file>

<file path=ppt/tags/tag313.xml><?xml version="1.0" encoding="utf-8"?>
<p:tagLst xmlns:a="http://schemas.openxmlformats.org/drawingml/2006/main" xmlns:r="http://schemas.openxmlformats.org/officeDocument/2006/relationships" xmlns:p="http://schemas.openxmlformats.org/presentationml/2006/main">
  <p:tag name="NUM" val="10"/>
</p:tagLst>
</file>

<file path=ppt/tags/tag314.xml><?xml version="1.0" encoding="utf-8"?>
<p:tagLst xmlns:a="http://schemas.openxmlformats.org/drawingml/2006/main" xmlns:r="http://schemas.openxmlformats.org/officeDocument/2006/relationships" xmlns:p="http://schemas.openxmlformats.org/presentationml/2006/main">
  <p:tag name="NUM" val="1"/>
</p:tagLst>
</file>

<file path=ppt/tags/tag315.xml><?xml version="1.0" encoding="utf-8"?>
<p:tagLst xmlns:a="http://schemas.openxmlformats.org/drawingml/2006/main" xmlns:r="http://schemas.openxmlformats.org/officeDocument/2006/relationships" xmlns:p="http://schemas.openxmlformats.org/presentationml/2006/main">
  <p:tag name="NUM" val="10"/>
</p:tagLst>
</file>

<file path=ppt/tags/tag316.xml><?xml version="1.0" encoding="utf-8"?>
<p:tagLst xmlns:a="http://schemas.openxmlformats.org/drawingml/2006/main" xmlns:r="http://schemas.openxmlformats.org/officeDocument/2006/relationships" xmlns:p="http://schemas.openxmlformats.org/presentationml/2006/main">
  <p:tag name="NUM" val="2"/>
</p:tagLst>
</file>

<file path=ppt/tags/tag317.xml><?xml version="1.0" encoding="utf-8"?>
<p:tagLst xmlns:a="http://schemas.openxmlformats.org/drawingml/2006/main" xmlns:r="http://schemas.openxmlformats.org/officeDocument/2006/relationships" xmlns:p="http://schemas.openxmlformats.org/presentationml/2006/main">
  <p:tag name="NUM" val="3"/>
</p:tagLst>
</file>

<file path=ppt/tags/tag3170.xml><?xml version="1.0" encoding="utf-8"?>
<p:tagLst xmlns:a="http://schemas.openxmlformats.org/drawingml/2006/main" xmlns:r="http://schemas.openxmlformats.org/officeDocument/2006/relationships" xmlns:p="http://schemas.openxmlformats.org/presentationml/2006/main">
  <p:tag name="NUM" val="2"/>
</p:tagLst>
</file>

<file path=ppt/tags/tag318.xml><?xml version="1.0" encoding="utf-8"?>
<p:tagLst xmlns:a="http://schemas.openxmlformats.org/drawingml/2006/main" xmlns:r="http://schemas.openxmlformats.org/officeDocument/2006/relationships" xmlns:p="http://schemas.openxmlformats.org/presentationml/2006/main">
  <p:tag name="NUM" val="4"/>
</p:tagLst>
</file>

<file path=ppt/tags/tag319.xml><?xml version="1.0" encoding="utf-8"?>
<p:tagLst xmlns:a="http://schemas.openxmlformats.org/drawingml/2006/main" xmlns:r="http://schemas.openxmlformats.org/officeDocument/2006/relationships" xmlns:p="http://schemas.openxmlformats.org/presentationml/2006/main">
  <p:tag name="NUM" val="5"/>
</p:tagLst>
</file>

<file path=ppt/tags/tag32.xml><?xml version="1.0" encoding="utf-8"?>
<p:tagLst xmlns:a="http://schemas.openxmlformats.org/drawingml/2006/main" xmlns:r="http://schemas.openxmlformats.org/officeDocument/2006/relationships" xmlns:p="http://schemas.openxmlformats.org/presentationml/2006/main">
  <p:tag name="NUM" val="20"/>
</p:tagLst>
</file>

<file path=ppt/tags/tag320.xml><?xml version="1.0" encoding="utf-8"?>
<p:tagLst xmlns:a="http://schemas.openxmlformats.org/drawingml/2006/main" xmlns:r="http://schemas.openxmlformats.org/officeDocument/2006/relationships" xmlns:p="http://schemas.openxmlformats.org/presentationml/2006/main">
  <p:tag name="NUM" val="6"/>
</p:tagLst>
</file>

<file path=ppt/tags/tag321.xml><?xml version="1.0" encoding="utf-8"?>
<p:tagLst xmlns:a="http://schemas.openxmlformats.org/drawingml/2006/main" xmlns:r="http://schemas.openxmlformats.org/officeDocument/2006/relationships" xmlns:p="http://schemas.openxmlformats.org/presentationml/2006/main">
  <p:tag name="NUM" val="7"/>
</p:tagLst>
</file>

<file path=ppt/tags/tag322.xml><?xml version="1.0" encoding="utf-8"?>
<p:tagLst xmlns:a="http://schemas.openxmlformats.org/drawingml/2006/main" xmlns:r="http://schemas.openxmlformats.org/officeDocument/2006/relationships" xmlns:p="http://schemas.openxmlformats.org/presentationml/2006/main">
  <p:tag name="NUM" val="8"/>
</p:tagLst>
</file>

<file path=ppt/tags/tag323.xml><?xml version="1.0" encoding="utf-8"?>
<p:tagLst xmlns:a="http://schemas.openxmlformats.org/drawingml/2006/main" xmlns:r="http://schemas.openxmlformats.org/officeDocument/2006/relationships" xmlns:p="http://schemas.openxmlformats.org/presentationml/2006/main">
  <p:tag name="NUM" val="1"/>
</p:tagLst>
</file>

<file path=ppt/tags/tag324.xml><?xml version="1.0" encoding="utf-8"?>
<p:tagLst xmlns:a="http://schemas.openxmlformats.org/drawingml/2006/main" xmlns:r="http://schemas.openxmlformats.org/officeDocument/2006/relationships" xmlns:p="http://schemas.openxmlformats.org/presentationml/2006/main">
  <p:tag name="NUM" val="2"/>
</p:tagLst>
</file>

<file path=ppt/tags/tag325.xml><?xml version="1.0" encoding="utf-8"?>
<p:tagLst xmlns:a="http://schemas.openxmlformats.org/drawingml/2006/main" xmlns:r="http://schemas.openxmlformats.org/officeDocument/2006/relationships" xmlns:p="http://schemas.openxmlformats.org/presentationml/2006/main">
  <p:tag name="NUM" val="3"/>
</p:tagLst>
</file>

<file path=ppt/tags/tag326.xml><?xml version="1.0" encoding="utf-8"?>
<p:tagLst xmlns:a="http://schemas.openxmlformats.org/drawingml/2006/main" xmlns:r="http://schemas.openxmlformats.org/officeDocument/2006/relationships" xmlns:p="http://schemas.openxmlformats.org/presentationml/2006/main">
  <p:tag name="NUM" val="4"/>
</p:tagLst>
</file>

<file path=ppt/tags/tag327.xml><?xml version="1.0" encoding="utf-8"?>
<p:tagLst xmlns:a="http://schemas.openxmlformats.org/drawingml/2006/main" xmlns:r="http://schemas.openxmlformats.org/officeDocument/2006/relationships" xmlns:p="http://schemas.openxmlformats.org/presentationml/2006/main">
  <p:tag name="NUM" val="5"/>
</p:tagLst>
</file>

<file path=ppt/tags/tag328.xml><?xml version="1.0" encoding="utf-8"?>
<p:tagLst xmlns:a="http://schemas.openxmlformats.org/drawingml/2006/main" xmlns:r="http://schemas.openxmlformats.org/officeDocument/2006/relationships" xmlns:p="http://schemas.openxmlformats.org/presentationml/2006/main">
  <p:tag name="NUM" val="6"/>
</p:tagLst>
</file>

<file path=ppt/tags/tag329.xml><?xml version="1.0" encoding="utf-8"?>
<p:tagLst xmlns:a="http://schemas.openxmlformats.org/drawingml/2006/main" xmlns:r="http://schemas.openxmlformats.org/officeDocument/2006/relationships" xmlns:p="http://schemas.openxmlformats.org/presentationml/2006/main">
  <p:tag name="NUM" val="6"/>
</p:tagLst>
</file>

<file path=ppt/tags/tag33.xml><?xml version="1.0" encoding="utf-8"?>
<p:tagLst xmlns:a="http://schemas.openxmlformats.org/drawingml/2006/main" xmlns:r="http://schemas.openxmlformats.org/officeDocument/2006/relationships" xmlns:p="http://schemas.openxmlformats.org/presentationml/2006/main">
  <p:tag name="NUM" val="21"/>
</p:tagLst>
</file>

<file path=ppt/tags/tag330.xml><?xml version="1.0" encoding="utf-8"?>
<p:tagLst xmlns:a="http://schemas.openxmlformats.org/drawingml/2006/main" xmlns:r="http://schemas.openxmlformats.org/officeDocument/2006/relationships" xmlns:p="http://schemas.openxmlformats.org/presentationml/2006/main">
  <p:tag name="NUM" val="1"/>
</p:tagLst>
</file>

<file path=ppt/tags/tag331.xml><?xml version="1.0" encoding="utf-8"?>
<p:tagLst xmlns:a="http://schemas.openxmlformats.org/drawingml/2006/main" xmlns:r="http://schemas.openxmlformats.org/officeDocument/2006/relationships" xmlns:p="http://schemas.openxmlformats.org/presentationml/2006/main">
  <p:tag name="NUM" val="2"/>
</p:tagLst>
</file>

<file path=ppt/tags/tag332.xml><?xml version="1.0" encoding="utf-8"?>
<p:tagLst xmlns:a="http://schemas.openxmlformats.org/drawingml/2006/main" xmlns:r="http://schemas.openxmlformats.org/officeDocument/2006/relationships" xmlns:p="http://schemas.openxmlformats.org/presentationml/2006/main">
  <p:tag name="NUM" val="3"/>
</p:tagLst>
</file>

<file path=ppt/tags/tag333.xml><?xml version="1.0" encoding="utf-8"?>
<p:tagLst xmlns:a="http://schemas.openxmlformats.org/drawingml/2006/main" xmlns:r="http://schemas.openxmlformats.org/officeDocument/2006/relationships" xmlns:p="http://schemas.openxmlformats.org/presentationml/2006/main">
  <p:tag name="NUM" val="4"/>
</p:tagLst>
</file>

<file path=ppt/tags/tag334.xml><?xml version="1.0" encoding="utf-8"?>
<p:tagLst xmlns:a="http://schemas.openxmlformats.org/drawingml/2006/main" xmlns:r="http://schemas.openxmlformats.org/officeDocument/2006/relationships" xmlns:p="http://schemas.openxmlformats.org/presentationml/2006/main">
  <p:tag name="NUM" val="5"/>
</p:tagLst>
</file>

<file path=ppt/tags/tag335.xml><?xml version="1.0" encoding="utf-8"?>
<p:tagLst xmlns:a="http://schemas.openxmlformats.org/drawingml/2006/main" xmlns:r="http://schemas.openxmlformats.org/officeDocument/2006/relationships" xmlns:p="http://schemas.openxmlformats.org/presentationml/2006/main">
  <p:tag name="NUM" val="6"/>
</p:tagLst>
</file>

<file path=ppt/tags/tag336.xml><?xml version="1.0" encoding="utf-8"?>
<p:tagLst xmlns:a="http://schemas.openxmlformats.org/drawingml/2006/main" xmlns:r="http://schemas.openxmlformats.org/officeDocument/2006/relationships" xmlns:p="http://schemas.openxmlformats.org/presentationml/2006/main">
  <p:tag name="NUM" val="7"/>
</p:tagLst>
</file>

<file path=ppt/tags/tag337.xml><?xml version="1.0" encoding="utf-8"?>
<p:tagLst xmlns:a="http://schemas.openxmlformats.org/drawingml/2006/main" xmlns:r="http://schemas.openxmlformats.org/officeDocument/2006/relationships" xmlns:p="http://schemas.openxmlformats.org/presentationml/2006/main">
  <p:tag name="NUM" val="1"/>
</p:tagLst>
</file>

<file path=ppt/tags/tag338.xml><?xml version="1.0" encoding="utf-8"?>
<p:tagLst xmlns:a="http://schemas.openxmlformats.org/drawingml/2006/main" xmlns:r="http://schemas.openxmlformats.org/officeDocument/2006/relationships" xmlns:p="http://schemas.openxmlformats.org/presentationml/2006/main">
  <p:tag name="NUM" val="2"/>
</p:tagLst>
</file>

<file path=ppt/tags/tag339.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22"/>
</p:tagLst>
</file>

<file path=ppt/tags/tag340.xml><?xml version="1.0" encoding="utf-8"?>
<p:tagLst xmlns:a="http://schemas.openxmlformats.org/drawingml/2006/main" xmlns:r="http://schemas.openxmlformats.org/officeDocument/2006/relationships" xmlns:p="http://schemas.openxmlformats.org/presentationml/2006/main">
  <p:tag name="NUM" val="4"/>
</p:tagLst>
</file>

<file path=ppt/tags/tag341.xml><?xml version="1.0" encoding="utf-8"?>
<p:tagLst xmlns:a="http://schemas.openxmlformats.org/drawingml/2006/main" xmlns:r="http://schemas.openxmlformats.org/officeDocument/2006/relationships" xmlns:p="http://schemas.openxmlformats.org/presentationml/2006/main">
  <p:tag name="NUM" val="5"/>
</p:tagLst>
</file>

<file path=ppt/tags/tag342.xml><?xml version="1.0" encoding="utf-8"?>
<p:tagLst xmlns:a="http://schemas.openxmlformats.org/drawingml/2006/main" xmlns:r="http://schemas.openxmlformats.org/officeDocument/2006/relationships" xmlns:p="http://schemas.openxmlformats.org/presentationml/2006/main">
  <p:tag name="NUM" val="6"/>
</p:tagLst>
</file>

<file path=ppt/tags/tag343.xml><?xml version="1.0" encoding="utf-8"?>
<p:tagLst xmlns:a="http://schemas.openxmlformats.org/drawingml/2006/main" xmlns:r="http://schemas.openxmlformats.org/officeDocument/2006/relationships" xmlns:p="http://schemas.openxmlformats.org/presentationml/2006/main">
  <p:tag name="NUM" val="7"/>
</p:tagLst>
</file>

<file path=ppt/tags/tag344.xml><?xml version="1.0" encoding="utf-8"?>
<p:tagLst xmlns:a="http://schemas.openxmlformats.org/drawingml/2006/main" xmlns:r="http://schemas.openxmlformats.org/officeDocument/2006/relationships" xmlns:p="http://schemas.openxmlformats.org/presentationml/2006/main">
  <p:tag name="NUM" val="8"/>
</p:tagLst>
</file>

<file path=ppt/tags/tag345.xml><?xml version="1.0" encoding="utf-8"?>
<p:tagLst xmlns:a="http://schemas.openxmlformats.org/drawingml/2006/main" xmlns:r="http://schemas.openxmlformats.org/officeDocument/2006/relationships" xmlns:p="http://schemas.openxmlformats.org/presentationml/2006/main">
  <p:tag name="NUM" val="1"/>
</p:tagLst>
</file>

<file path=ppt/tags/tag346.xml><?xml version="1.0" encoding="utf-8"?>
<p:tagLst xmlns:a="http://schemas.openxmlformats.org/drawingml/2006/main" xmlns:r="http://schemas.openxmlformats.org/officeDocument/2006/relationships" xmlns:p="http://schemas.openxmlformats.org/presentationml/2006/main">
  <p:tag name="NUM" val="2"/>
</p:tagLst>
</file>

<file path=ppt/tags/tag347.xml><?xml version="1.0" encoding="utf-8"?>
<p:tagLst xmlns:a="http://schemas.openxmlformats.org/drawingml/2006/main" xmlns:r="http://schemas.openxmlformats.org/officeDocument/2006/relationships" xmlns:p="http://schemas.openxmlformats.org/presentationml/2006/main">
  <p:tag name="NUM" val="3"/>
</p:tagLst>
</file>

<file path=ppt/tags/tag348.xml><?xml version="1.0" encoding="utf-8"?>
<p:tagLst xmlns:a="http://schemas.openxmlformats.org/drawingml/2006/main" xmlns:r="http://schemas.openxmlformats.org/officeDocument/2006/relationships" xmlns:p="http://schemas.openxmlformats.org/presentationml/2006/main">
  <p:tag name="NUM" val="4"/>
</p:tagLst>
</file>

<file path=ppt/tags/tag3480.xml><?xml version="1.0" encoding="utf-8"?>
<p:tagLst xmlns:a="http://schemas.openxmlformats.org/drawingml/2006/main" xmlns:r="http://schemas.openxmlformats.org/officeDocument/2006/relationships" xmlns:p="http://schemas.openxmlformats.org/presentationml/2006/main">
  <p:tag name="NUM" val="4"/>
</p:tagLst>
</file>

<file path=ppt/tags/tag349.xml><?xml version="1.0" encoding="utf-8"?>
<p:tagLst xmlns:a="http://schemas.openxmlformats.org/drawingml/2006/main" xmlns:r="http://schemas.openxmlformats.org/officeDocument/2006/relationships" xmlns:p="http://schemas.openxmlformats.org/presentationml/2006/main">
  <p:tag name="NUM" val="5"/>
</p:tagLst>
</file>

<file path=ppt/tags/tag35.xml><?xml version="1.0" encoding="utf-8"?>
<p:tagLst xmlns:a="http://schemas.openxmlformats.org/drawingml/2006/main" xmlns:r="http://schemas.openxmlformats.org/officeDocument/2006/relationships" xmlns:p="http://schemas.openxmlformats.org/presentationml/2006/main">
  <p:tag name="NUM" val="23"/>
</p:tagLst>
</file>

<file path=ppt/tags/tag350.xml><?xml version="1.0" encoding="utf-8"?>
<p:tagLst xmlns:a="http://schemas.openxmlformats.org/drawingml/2006/main" xmlns:r="http://schemas.openxmlformats.org/officeDocument/2006/relationships" xmlns:p="http://schemas.openxmlformats.org/presentationml/2006/main">
  <p:tag name="NUM" val="6"/>
</p:tagLst>
</file>

<file path=ppt/tags/tag351.xml><?xml version="1.0" encoding="utf-8"?>
<p:tagLst xmlns:a="http://schemas.openxmlformats.org/drawingml/2006/main" xmlns:r="http://schemas.openxmlformats.org/officeDocument/2006/relationships" xmlns:p="http://schemas.openxmlformats.org/presentationml/2006/main">
  <p:tag name="NUM" val="7"/>
</p:tagLst>
</file>

<file path=ppt/tags/tag352.xml><?xml version="1.0" encoding="utf-8"?>
<p:tagLst xmlns:a="http://schemas.openxmlformats.org/drawingml/2006/main" xmlns:r="http://schemas.openxmlformats.org/officeDocument/2006/relationships" xmlns:p="http://schemas.openxmlformats.org/presentationml/2006/main">
  <p:tag name="NUM" val="8"/>
</p:tagLst>
</file>

<file path=ppt/tags/tag353.xml><?xml version="1.0" encoding="utf-8"?>
<p:tagLst xmlns:a="http://schemas.openxmlformats.org/drawingml/2006/main" xmlns:r="http://schemas.openxmlformats.org/officeDocument/2006/relationships" xmlns:p="http://schemas.openxmlformats.org/presentationml/2006/main">
  <p:tag name="NUM" val="1"/>
</p:tagLst>
</file>

<file path=ppt/tags/tag354.xml><?xml version="1.0" encoding="utf-8"?>
<p:tagLst xmlns:a="http://schemas.openxmlformats.org/drawingml/2006/main" xmlns:r="http://schemas.openxmlformats.org/officeDocument/2006/relationships" xmlns:p="http://schemas.openxmlformats.org/presentationml/2006/main">
  <p:tag name="NUM" val="2"/>
</p:tagLst>
</file>

<file path=ppt/tags/tag355.xml><?xml version="1.0" encoding="utf-8"?>
<p:tagLst xmlns:a="http://schemas.openxmlformats.org/drawingml/2006/main" xmlns:r="http://schemas.openxmlformats.org/officeDocument/2006/relationships" xmlns:p="http://schemas.openxmlformats.org/presentationml/2006/main">
  <p:tag name="NUM" val="3"/>
</p:tagLst>
</file>

<file path=ppt/tags/tag356.xml><?xml version="1.0" encoding="utf-8"?>
<p:tagLst xmlns:a="http://schemas.openxmlformats.org/drawingml/2006/main" xmlns:r="http://schemas.openxmlformats.org/officeDocument/2006/relationships" xmlns:p="http://schemas.openxmlformats.org/presentationml/2006/main">
  <p:tag name="NUM" val="4"/>
</p:tagLst>
</file>

<file path=ppt/tags/tag357.xml><?xml version="1.0" encoding="utf-8"?>
<p:tagLst xmlns:a="http://schemas.openxmlformats.org/drawingml/2006/main" xmlns:r="http://schemas.openxmlformats.org/officeDocument/2006/relationships" xmlns:p="http://schemas.openxmlformats.org/presentationml/2006/main">
  <p:tag name="NUM" val="5"/>
</p:tagLst>
</file>

<file path=ppt/tags/tag358.xml><?xml version="1.0" encoding="utf-8"?>
<p:tagLst xmlns:a="http://schemas.openxmlformats.org/drawingml/2006/main" xmlns:r="http://schemas.openxmlformats.org/officeDocument/2006/relationships" xmlns:p="http://schemas.openxmlformats.org/presentationml/2006/main">
  <p:tag name="NUM" val="6"/>
</p:tagLst>
</file>

<file path=ppt/tags/tag359.xml><?xml version="1.0" encoding="utf-8"?>
<p:tagLst xmlns:a="http://schemas.openxmlformats.org/drawingml/2006/main" xmlns:r="http://schemas.openxmlformats.org/officeDocument/2006/relationships" xmlns:p="http://schemas.openxmlformats.org/presentationml/2006/main">
  <p:tag name="NUM" val="7"/>
</p:tagLst>
</file>

<file path=ppt/tags/tag36.xml><?xml version="1.0" encoding="utf-8"?>
<p:tagLst xmlns:a="http://schemas.openxmlformats.org/drawingml/2006/main" xmlns:r="http://schemas.openxmlformats.org/officeDocument/2006/relationships" xmlns:p="http://schemas.openxmlformats.org/presentationml/2006/main">
  <p:tag name="NUM" val="24"/>
</p:tagLst>
</file>

<file path=ppt/tags/tag360.xml><?xml version="1.0" encoding="utf-8"?>
<p:tagLst xmlns:a="http://schemas.openxmlformats.org/drawingml/2006/main" xmlns:r="http://schemas.openxmlformats.org/officeDocument/2006/relationships" xmlns:p="http://schemas.openxmlformats.org/presentationml/2006/main">
  <p:tag name="NUM" val="8"/>
</p:tagLst>
</file>

<file path=ppt/tags/tag361.xml><?xml version="1.0" encoding="utf-8"?>
<p:tagLst xmlns:a="http://schemas.openxmlformats.org/drawingml/2006/main" xmlns:r="http://schemas.openxmlformats.org/officeDocument/2006/relationships" xmlns:p="http://schemas.openxmlformats.org/presentationml/2006/main">
  <p:tag name="NUM" val="9"/>
</p:tagLst>
</file>

<file path=ppt/tags/tag362.xml><?xml version="1.0" encoding="utf-8"?>
<p:tagLst xmlns:a="http://schemas.openxmlformats.org/drawingml/2006/main" xmlns:r="http://schemas.openxmlformats.org/officeDocument/2006/relationships" xmlns:p="http://schemas.openxmlformats.org/presentationml/2006/main">
  <p:tag name="NUM" val="1"/>
</p:tagLst>
</file>

<file path=ppt/tags/tag363.xml><?xml version="1.0" encoding="utf-8"?>
<p:tagLst xmlns:a="http://schemas.openxmlformats.org/drawingml/2006/main" xmlns:r="http://schemas.openxmlformats.org/officeDocument/2006/relationships" xmlns:p="http://schemas.openxmlformats.org/presentationml/2006/main">
  <p:tag name="NUM" val="2"/>
</p:tagLst>
</file>

<file path=ppt/tags/tag364.xml><?xml version="1.0" encoding="utf-8"?>
<p:tagLst xmlns:a="http://schemas.openxmlformats.org/drawingml/2006/main" xmlns:r="http://schemas.openxmlformats.org/officeDocument/2006/relationships" xmlns:p="http://schemas.openxmlformats.org/presentationml/2006/main">
  <p:tag name="NUM" val="3"/>
</p:tagLst>
</file>

<file path=ppt/tags/tag365.xml><?xml version="1.0" encoding="utf-8"?>
<p:tagLst xmlns:a="http://schemas.openxmlformats.org/drawingml/2006/main" xmlns:r="http://schemas.openxmlformats.org/officeDocument/2006/relationships" xmlns:p="http://schemas.openxmlformats.org/presentationml/2006/main">
  <p:tag name="NUM" val="4"/>
</p:tagLst>
</file>

<file path=ppt/tags/tag366.xml><?xml version="1.0" encoding="utf-8"?>
<p:tagLst xmlns:a="http://schemas.openxmlformats.org/drawingml/2006/main" xmlns:r="http://schemas.openxmlformats.org/officeDocument/2006/relationships" xmlns:p="http://schemas.openxmlformats.org/presentationml/2006/main">
  <p:tag name="NUM" val="5"/>
</p:tagLst>
</file>

<file path=ppt/tags/tag367.xml><?xml version="1.0" encoding="utf-8"?>
<p:tagLst xmlns:a="http://schemas.openxmlformats.org/drawingml/2006/main" xmlns:r="http://schemas.openxmlformats.org/officeDocument/2006/relationships" xmlns:p="http://schemas.openxmlformats.org/presentationml/2006/main">
  <p:tag name="NUM" val="6"/>
</p:tagLst>
</file>

<file path=ppt/tags/tag368.xml><?xml version="1.0" encoding="utf-8"?>
<p:tagLst xmlns:a="http://schemas.openxmlformats.org/drawingml/2006/main" xmlns:r="http://schemas.openxmlformats.org/officeDocument/2006/relationships" xmlns:p="http://schemas.openxmlformats.org/presentationml/2006/main">
  <p:tag name="NUM" val="7"/>
</p:tagLst>
</file>

<file path=ppt/tags/tag369.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5"/>
</p:tagLst>
</file>

<file path=ppt/tags/tag370.xml><?xml version="1.0" encoding="utf-8"?>
<p:tagLst xmlns:a="http://schemas.openxmlformats.org/drawingml/2006/main" xmlns:r="http://schemas.openxmlformats.org/officeDocument/2006/relationships" xmlns:p="http://schemas.openxmlformats.org/presentationml/2006/main">
  <p:tag name="NUM" val="2"/>
</p:tagLst>
</file>

<file path=ppt/tags/tag371.xml><?xml version="1.0" encoding="utf-8"?>
<p:tagLst xmlns:a="http://schemas.openxmlformats.org/drawingml/2006/main" xmlns:r="http://schemas.openxmlformats.org/officeDocument/2006/relationships" xmlns:p="http://schemas.openxmlformats.org/presentationml/2006/main">
  <p:tag name="NUM" val="3"/>
</p:tagLst>
</file>

<file path=ppt/tags/tag372.xml><?xml version="1.0" encoding="utf-8"?>
<p:tagLst xmlns:a="http://schemas.openxmlformats.org/drawingml/2006/main" xmlns:r="http://schemas.openxmlformats.org/officeDocument/2006/relationships" xmlns:p="http://schemas.openxmlformats.org/presentationml/2006/main">
  <p:tag name="NUM" val="4"/>
</p:tagLst>
</file>

<file path=ppt/tags/tag373.xml><?xml version="1.0" encoding="utf-8"?>
<p:tagLst xmlns:a="http://schemas.openxmlformats.org/drawingml/2006/main" xmlns:r="http://schemas.openxmlformats.org/officeDocument/2006/relationships" xmlns:p="http://schemas.openxmlformats.org/presentationml/2006/main">
  <p:tag name="NUM" val="5"/>
</p:tagLst>
</file>

<file path=ppt/tags/tag374.xml><?xml version="1.0" encoding="utf-8"?>
<p:tagLst xmlns:a="http://schemas.openxmlformats.org/drawingml/2006/main" xmlns:r="http://schemas.openxmlformats.org/officeDocument/2006/relationships" xmlns:p="http://schemas.openxmlformats.org/presentationml/2006/main">
  <p:tag name="NUM" val="6"/>
</p:tagLst>
</file>

<file path=ppt/tags/tag375.xml><?xml version="1.0" encoding="utf-8"?>
<p:tagLst xmlns:a="http://schemas.openxmlformats.org/drawingml/2006/main" xmlns:r="http://schemas.openxmlformats.org/officeDocument/2006/relationships" xmlns:p="http://schemas.openxmlformats.org/presentationml/2006/main">
  <p:tag name="NUM" val="7"/>
</p:tagLst>
</file>

<file path=ppt/tags/tag376.xml><?xml version="1.0" encoding="utf-8"?>
<p:tagLst xmlns:a="http://schemas.openxmlformats.org/drawingml/2006/main" xmlns:r="http://schemas.openxmlformats.org/officeDocument/2006/relationships" xmlns:p="http://schemas.openxmlformats.org/presentationml/2006/main">
  <p:tag name="NUM" val="1"/>
</p:tagLst>
</file>

<file path=ppt/tags/tag377.xml><?xml version="1.0" encoding="utf-8"?>
<p:tagLst xmlns:a="http://schemas.openxmlformats.org/drawingml/2006/main" xmlns:r="http://schemas.openxmlformats.org/officeDocument/2006/relationships" xmlns:p="http://schemas.openxmlformats.org/presentationml/2006/main">
  <p:tag name="NUM" val="2"/>
</p:tagLst>
</file>

<file path=ppt/tags/tag378.xml><?xml version="1.0" encoding="utf-8"?>
<p:tagLst xmlns:a="http://schemas.openxmlformats.org/drawingml/2006/main" xmlns:r="http://schemas.openxmlformats.org/officeDocument/2006/relationships" xmlns:p="http://schemas.openxmlformats.org/presentationml/2006/main">
  <p:tag name="NUM" val="3"/>
</p:tagLst>
</file>

<file path=ppt/tags/tag379.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80.xml><?xml version="1.0" encoding="utf-8"?>
<p:tagLst xmlns:a="http://schemas.openxmlformats.org/drawingml/2006/main" xmlns:r="http://schemas.openxmlformats.org/officeDocument/2006/relationships" xmlns:p="http://schemas.openxmlformats.org/presentationml/2006/main">
  <p:tag name="NUM" val="5"/>
</p:tagLst>
</file>

<file path=ppt/tags/tag381.xml><?xml version="1.0" encoding="utf-8"?>
<p:tagLst xmlns:a="http://schemas.openxmlformats.org/drawingml/2006/main" xmlns:r="http://schemas.openxmlformats.org/officeDocument/2006/relationships" xmlns:p="http://schemas.openxmlformats.org/presentationml/2006/main">
  <p:tag name="NUM" val="6"/>
</p:tagLst>
</file>

<file path=ppt/tags/tag3810.xml><?xml version="1.0" encoding="utf-8"?>
<p:tagLst xmlns:a="http://schemas.openxmlformats.org/drawingml/2006/main" xmlns:r="http://schemas.openxmlformats.org/officeDocument/2006/relationships" xmlns:p="http://schemas.openxmlformats.org/presentationml/2006/main">
  <p:tag name="NUM" val="6"/>
</p:tagLst>
</file>

<file path=ppt/tags/tag382.xml><?xml version="1.0" encoding="utf-8"?>
<p:tagLst xmlns:a="http://schemas.openxmlformats.org/drawingml/2006/main" xmlns:r="http://schemas.openxmlformats.org/officeDocument/2006/relationships" xmlns:p="http://schemas.openxmlformats.org/presentationml/2006/main">
  <p:tag name="NUM" val="7"/>
</p:tagLst>
</file>

<file path=ppt/tags/tag383.xml><?xml version="1.0" encoding="utf-8"?>
<p:tagLst xmlns:a="http://schemas.openxmlformats.org/drawingml/2006/main" xmlns:r="http://schemas.openxmlformats.org/officeDocument/2006/relationships" xmlns:p="http://schemas.openxmlformats.org/presentationml/2006/main">
  <p:tag name="NUM" val="8"/>
</p:tagLst>
</file>

<file path=ppt/tags/tag384.xml><?xml version="1.0" encoding="utf-8"?>
<p:tagLst xmlns:a="http://schemas.openxmlformats.org/drawingml/2006/main" xmlns:r="http://schemas.openxmlformats.org/officeDocument/2006/relationships" xmlns:p="http://schemas.openxmlformats.org/presentationml/2006/main">
  <p:tag name="NUM" val="9"/>
</p:tagLst>
</file>

<file path=ppt/tags/tag385.xml><?xml version="1.0" encoding="utf-8"?>
<p:tagLst xmlns:a="http://schemas.openxmlformats.org/drawingml/2006/main" xmlns:r="http://schemas.openxmlformats.org/officeDocument/2006/relationships" xmlns:p="http://schemas.openxmlformats.org/presentationml/2006/main">
  <p:tag name="NUM" val="10"/>
</p:tagLst>
</file>

<file path=ppt/tags/tag386.xml><?xml version="1.0" encoding="utf-8"?>
<p:tagLst xmlns:a="http://schemas.openxmlformats.org/drawingml/2006/main" xmlns:r="http://schemas.openxmlformats.org/officeDocument/2006/relationships" xmlns:p="http://schemas.openxmlformats.org/presentationml/2006/main">
  <p:tag name="NUM" val="11"/>
</p:tagLst>
</file>

<file path=ppt/tags/tag387.xml><?xml version="1.0" encoding="utf-8"?>
<p:tagLst xmlns:a="http://schemas.openxmlformats.org/drawingml/2006/main" xmlns:r="http://schemas.openxmlformats.org/officeDocument/2006/relationships" xmlns:p="http://schemas.openxmlformats.org/presentationml/2006/main">
  <p:tag name="NUM" val="12"/>
</p:tagLst>
</file>

<file path=ppt/tags/tag388.xml><?xml version="1.0" encoding="utf-8"?>
<p:tagLst xmlns:a="http://schemas.openxmlformats.org/drawingml/2006/main" xmlns:r="http://schemas.openxmlformats.org/officeDocument/2006/relationships" xmlns:p="http://schemas.openxmlformats.org/presentationml/2006/main">
  <p:tag name="NUM" val="13"/>
</p:tagLst>
</file>

<file path=ppt/tags/tag389.xml><?xml version="1.0" encoding="utf-8"?>
<p:tagLst xmlns:a="http://schemas.openxmlformats.org/drawingml/2006/main" xmlns:r="http://schemas.openxmlformats.org/officeDocument/2006/relationships" xmlns:p="http://schemas.openxmlformats.org/presentationml/2006/main">
  <p:tag name="NUM" val="14"/>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390.xml><?xml version="1.0" encoding="utf-8"?>
<p:tagLst xmlns:a="http://schemas.openxmlformats.org/drawingml/2006/main" xmlns:r="http://schemas.openxmlformats.org/officeDocument/2006/relationships" xmlns:p="http://schemas.openxmlformats.org/presentationml/2006/main">
  <p:tag name="NUM" val="15"/>
</p:tagLst>
</file>

<file path=ppt/tags/tag391.xml><?xml version="1.0" encoding="utf-8"?>
<p:tagLst xmlns:a="http://schemas.openxmlformats.org/drawingml/2006/main" xmlns:r="http://schemas.openxmlformats.org/officeDocument/2006/relationships" xmlns:p="http://schemas.openxmlformats.org/presentationml/2006/main">
  <p:tag name="NUM" val="16"/>
</p:tagLst>
</file>

<file path=ppt/tags/tag3910.xml><?xml version="1.0" encoding="utf-8"?>
<p:tagLst xmlns:a="http://schemas.openxmlformats.org/drawingml/2006/main" xmlns:r="http://schemas.openxmlformats.org/officeDocument/2006/relationships" xmlns:p="http://schemas.openxmlformats.org/presentationml/2006/main">
  <p:tag name="NUM" val="16"/>
</p:tagLst>
</file>

<file path=ppt/tags/tag392.xml><?xml version="1.0" encoding="utf-8"?>
<p:tagLst xmlns:a="http://schemas.openxmlformats.org/drawingml/2006/main" xmlns:r="http://schemas.openxmlformats.org/officeDocument/2006/relationships" xmlns:p="http://schemas.openxmlformats.org/presentationml/2006/main">
  <p:tag name="NUM" val="17"/>
</p:tagLst>
</file>

<file path=ppt/tags/tag393.xml><?xml version="1.0" encoding="utf-8"?>
<p:tagLst xmlns:a="http://schemas.openxmlformats.org/drawingml/2006/main" xmlns:r="http://schemas.openxmlformats.org/officeDocument/2006/relationships" xmlns:p="http://schemas.openxmlformats.org/presentationml/2006/main">
  <p:tag name="NUM" val="18"/>
</p:tagLst>
</file>

<file path=ppt/tags/tag394.xml><?xml version="1.0" encoding="utf-8"?>
<p:tagLst xmlns:a="http://schemas.openxmlformats.org/drawingml/2006/main" xmlns:r="http://schemas.openxmlformats.org/officeDocument/2006/relationships" xmlns:p="http://schemas.openxmlformats.org/presentationml/2006/main">
  <p:tag name="NUM" val="1"/>
</p:tagLst>
</file>

<file path=ppt/tags/tag395.xml><?xml version="1.0" encoding="utf-8"?>
<p:tagLst xmlns:a="http://schemas.openxmlformats.org/drawingml/2006/main" xmlns:r="http://schemas.openxmlformats.org/officeDocument/2006/relationships" xmlns:p="http://schemas.openxmlformats.org/presentationml/2006/main">
  <p:tag name="NUM" val="2"/>
</p:tagLst>
</file>

<file path=ppt/tags/tag396.xml><?xml version="1.0" encoding="utf-8"?>
<p:tagLst xmlns:a="http://schemas.openxmlformats.org/drawingml/2006/main" xmlns:r="http://schemas.openxmlformats.org/officeDocument/2006/relationships" xmlns:p="http://schemas.openxmlformats.org/presentationml/2006/main">
  <p:tag name="NUM" val="3"/>
</p:tagLst>
</file>

<file path=ppt/tags/tag397.xml><?xml version="1.0" encoding="utf-8"?>
<p:tagLst xmlns:a="http://schemas.openxmlformats.org/drawingml/2006/main" xmlns:r="http://schemas.openxmlformats.org/officeDocument/2006/relationships" xmlns:p="http://schemas.openxmlformats.org/presentationml/2006/main">
  <p:tag name="NUM" val="4"/>
</p:tagLst>
</file>

<file path=ppt/tags/tag398.xml><?xml version="1.0" encoding="utf-8"?>
<p:tagLst xmlns:a="http://schemas.openxmlformats.org/drawingml/2006/main" xmlns:r="http://schemas.openxmlformats.org/officeDocument/2006/relationships" xmlns:p="http://schemas.openxmlformats.org/presentationml/2006/main">
  <p:tag name="NUM" val="5"/>
</p:tagLst>
</file>

<file path=ppt/tags/tag399.xml><?xml version="1.0" encoding="utf-8"?>
<p:tagLst xmlns:a="http://schemas.openxmlformats.org/drawingml/2006/main" xmlns:r="http://schemas.openxmlformats.org/officeDocument/2006/relationships" xmlns:p="http://schemas.openxmlformats.org/presentationml/2006/main">
  <p:tag name="NUM" val="6"/>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00.xml><?xml version="1.0" encoding="utf-8"?>
<p:tagLst xmlns:a="http://schemas.openxmlformats.org/drawingml/2006/main" xmlns:r="http://schemas.openxmlformats.org/officeDocument/2006/relationships" xmlns:p="http://schemas.openxmlformats.org/presentationml/2006/main">
  <p:tag name="NUM" val="7"/>
</p:tagLst>
</file>

<file path=ppt/tags/tag401.xml><?xml version="1.0" encoding="utf-8"?>
<p:tagLst xmlns:a="http://schemas.openxmlformats.org/drawingml/2006/main" xmlns:r="http://schemas.openxmlformats.org/officeDocument/2006/relationships" xmlns:p="http://schemas.openxmlformats.org/presentationml/2006/main">
  <p:tag name="NUM" val="8"/>
</p:tagLst>
</file>

<file path=ppt/tags/tag402.xml><?xml version="1.0" encoding="utf-8"?>
<p:tagLst xmlns:a="http://schemas.openxmlformats.org/drawingml/2006/main" xmlns:r="http://schemas.openxmlformats.org/officeDocument/2006/relationships" xmlns:p="http://schemas.openxmlformats.org/presentationml/2006/main">
  <p:tag name="NUM" val="9"/>
</p:tagLst>
</file>

<file path=ppt/tags/tag403.xml><?xml version="1.0" encoding="utf-8"?>
<p:tagLst xmlns:a="http://schemas.openxmlformats.org/drawingml/2006/main" xmlns:r="http://schemas.openxmlformats.org/officeDocument/2006/relationships" xmlns:p="http://schemas.openxmlformats.org/presentationml/2006/main">
  <p:tag name="NUM" val="10"/>
</p:tagLst>
</file>

<file path=ppt/tags/tag404.xml><?xml version="1.0" encoding="utf-8"?>
<p:tagLst xmlns:a="http://schemas.openxmlformats.org/drawingml/2006/main" xmlns:r="http://schemas.openxmlformats.org/officeDocument/2006/relationships" xmlns:p="http://schemas.openxmlformats.org/presentationml/2006/main">
  <p:tag name="NUM" val="11"/>
</p:tagLst>
</file>

<file path=ppt/tags/tag405.xml><?xml version="1.0" encoding="utf-8"?>
<p:tagLst xmlns:a="http://schemas.openxmlformats.org/drawingml/2006/main" xmlns:r="http://schemas.openxmlformats.org/officeDocument/2006/relationships" xmlns:p="http://schemas.openxmlformats.org/presentationml/2006/main">
  <p:tag name="NUM" val="12"/>
</p:tagLst>
</file>

<file path=ppt/tags/tag406.xml><?xml version="1.0" encoding="utf-8"?>
<p:tagLst xmlns:a="http://schemas.openxmlformats.org/drawingml/2006/main" xmlns:r="http://schemas.openxmlformats.org/officeDocument/2006/relationships" xmlns:p="http://schemas.openxmlformats.org/presentationml/2006/main">
  <p:tag name="NUM" val="1"/>
</p:tagLst>
</file>

<file path=ppt/tags/tag407.xml><?xml version="1.0" encoding="utf-8"?>
<p:tagLst xmlns:a="http://schemas.openxmlformats.org/drawingml/2006/main" xmlns:r="http://schemas.openxmlformats.org/officeDocument/2006/relationships" xmlns:p="http://schemas.openxmlformats.org/presentationml/2006/main">
  <p:tag name="NUM" val="2"/>
</p:tagLst>
</file>

<file path=ppt/tags/tag408.xml><?xml version="1.0" encoding="utf-8"?>
<p:tagLst xmlns:a="http://schemas.openxmlformats.org/drawingml/2006/main" xmlns:r="http://schemas.openxmlformats.org/officeDocument/2006/relationships" xmlns:p="http://schemas.openxmlformats.org/presentationml/2006/main">
  <p:tag name="NUM" val="3"/>
</p:tagLst>
</file>

<file path=ppt/tags/tag409.xml><?xml version="1.0" encoding="utf-8"?>
<p:tagLst xmlns:a="http://schemas.openxmlformats.org/drawingml/2006/main" xmlns:r="http://schemas.openxmlformats.org/officeDocument/2006/relationships" xmlns:p="http://schemas.openxmlformats.org/presentationml/2006/main">
  <p:tag name="NUM" val="4"/>
</p:tagLst>
</file>

<file path=ppt/tags/tag41.xml><?xml version="1.0" encoding="utf-8"?>
<p:tagLst xmlns:a="http://schemas.openxmlformats.org/drawingml/2006/main" xmlns:r="http://schemas.openxmlformats.org/officeDocument/2006/relationships" xmlns:p="http://schemas.openxmlformats.org/presentationml/2006/main">
  <p:tag name="NUM" val="4"/>
</p:tagLst>
</file>

<file path=ppt/tags/tag410.xml><?xml version="1.0" encoding="utf-8"?>
<p:tagLst xmlns:a="http://schemas.openxmlformats.org/drawingml/2006/main" xmlns:r="http://schemas.openxmlformats.org/officeDocument/2006/relationships" xmlns:p="http://schemas.openxmlformats.org/presentationml/2006/main">
  <p:tag name="NUM" val="5"/>
</p:tagLst>
</file>

<file path=ppt/tags/tag4100.xml><?xml version="1.0" encoding="utf-8"?>
<p:tagLst xmlns:a="http://schemas.openxmlformats.org/drawingml/2006/main" xmlns:r="http://schemas.openxmlformats.org/officeDocument/2006/relationships" xmlns:p="http://schemas.openxmlformats.org/presentationml/2006/main">
  <p:tag name="NUM" val="5"/>
</p:tagLst>
</file>

<file path=ppt/tags/tag411.xml><?xml version="1.0" encoding="utf-8"?>
<p:tagLst xmlns:a="http://schemas.openxmlformats.org/drawingml/2006/main" xmlns:r="http://schemas.openxmlformats.org/officeDocument/2006/relationships" xmlns:p="http://schemas.openxmlformats.org/presentationml/2006/main">
  <p:tag name="NUM" val="6"/>
</p:tagLst>
</file>

<file path=ppt/tags/tag412.xml><?xml version="1.0" encoding="utf-8"?>
<p:tagLst xmlns:a="http://schemas.openxmlformats.org/drawingml/2006/main" xmlns:r="http://schemas.openxmlformats.org/officeDocument/2006/relationships" xmlns:p="http://schemas.openxmlformats.org/presentationml/2006/main">
  <p:tag name="NUM" val="7"/>
</p:tagLst>
</file>

<file path=ppt/tags/tag413.xml><?xml version="1.0" encoding="utf-8"?>
<p:tagLst xmlns:a="http://schemas.openxmlformats.org/drawingml/2006/main" xmlns:r="http://schemas.openxmlformats.org/officeDocument/2006/relationships" xmlns:p="http://schemas.openxmlformats.org/presentationml/2006/main">
  <p:tag name="NUM" val="8"/>
</p:tagLst>
</file>

<file path=ppt/tags/tag414.xml><?xml version="1.0" encoding="utf-8"?>
<p:tagLst xmlns:a="http://schemas.openxmlformats.org/drawingml/2006/main" xmlns:r="http://schemas.openxmlformats.org/officeDocument/2006/relationships" xmlns:p="http://schemas.openxmlformats.org/presentationml/2006/main">
  <p:tag name="NUM" val="9"/>
</p:tagLst>
</file>

<file path=ppt/tags/tag415.xml><?xml version="1.0" encoding="utf-8"?>
<p:tagLst xmlns:a="http://schemas.openxmlformats.org/drawingml/2006/main" xmlns:r="http://schemas.openxmlformats.org/officeDocument/2006/relationships" xmlns:p="http://schemas.openxmlformats.org/presentationml/2006/main">
  <p:tag name="NUM" val="10"/>
</p:tagLst>
</file>

<file path=ppt/tags/tag4150.xml><?xml version="1.0" encoding="utf-8"?>
<p:tagLst xmlns:a="http://schemas.openxmlformats.org/drawingml/2006/main" xmlns:r="http://schemas.openxmlformats.org/officeDocument/2006/relationships" xmlns:p="http://schemas.openxmlformats.org/presentationml/2006/main">
  <p:tag name="NUM" val="10"/>
</p:tagLst>
</file>

<file path=ppt/tags/tag416.xml><?xml version="1.0" encoding="utf-8"?>
<p:tagLst xmlns:a="http://schemas.openxmlformats.org/drawingml/2006/main" xmlns:r="http://schemas.openxmlformats.org/officeDocument/2006/relationships" xmlns:p="http://schemas.openxmlformats.org/presentationml/2006/main">
  <p:tag name="NUM" val="11"/>
</p:tagLst>
</file>

<file path=ppt/tags/tag417.xml><?xml version="1.0" encoding="utf-8"?>
<p:tagLst xmlns:a="http://schemas.openxmlformats.org/drawingml/2006/main" xmlns:r="http://schemas.openxmlformats.org/officeDocument/2006/relationships" xmlns:p="http://schemas.openxmlformats.org/presentationml/2006/main">
  <p:tag name="NUM" val="12"/>
</p:tagLst>
</file>

<file path=ppt/tags/tag418.xml><?xml version="1.0" encoding="utf-8"?>
<p:tagLst xmlns:a="http://schemas.openxmlformats.org/drawingml/2006/main" xmlns:r="http://schemas.openxmlformats.org/officeDocument/2006/relationships" xmlns:p="http://schemas.openxmlformats.org/presentationml/2006/main">
  <p:tag name="NUM" val="13"/>
</p:tagLst>
</file>

<file path=ppt/tags/tag419.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20.xml><?xml version="1.0" encoding="utf-8"?>
<p:tagLst xmlns:a="http://schemas.openxmlformats.org/drawingml/2006/main" xmlns:r="http://schemas.openxmlformats.org/officeDocument/2006/relationships" xmlns:p="http://schemas.openxmlformats.org/presentationml/2006/main">
  <p:tag name="NUM" val="2"/>
</p:tagLst>
</file>

<file path=ppt/tags/tag421.xml><?xml version="1.0" encoding="utf-8"?>
<p:tagLst xmlns:a="http://schemas.openxmlformats.org/drawingml/2006/main" xmlns:r="http://schemas.openxmlformats.org/officeDocument/2006/relationships" xmlns:p="http://schemas.openxmlformats.org/presentationml/2006/main">
  <p:tag name="NUM" val="3"/>
</p:tagLst>
</file>

<file path=ppt/tags/tag422.xml><?xml version="1.0" encoding="utf-8"?>
<p:tagLst xmlns:a="http://schemas.openxmlformats.org/drawingml/2006/main" xmlns:r="http://schemas.openxmlformats.org/officeDocument/2006/relationships" xmlns:p="http://schemas.openxmlformats.org/presentationml/2006/main">
  <p:tag name="NUM" val="4"/>
</p:tagLst>
</file>

<file path=ppt/tags/tag423.xml><?xml version="1.0" encoding="utf-8"?>
<p:tagLst xmlns:a="http://schemas.openxmlformats.org/drawingml/2006/main" xmlns:r="http://schemas.openxmlformats.org/officeDocument/2006/relationships" xmlns:p="http://schemas.openxmlformats.org/presentationml/2006/main">
  <p:tag name="NUM" val="12"/>
</p:tagLst>
</file>

<file path=ppt/tags/tag424.xml><?xml version="1.0" encoding="utf-8"?>
<p:tagLst xmlns:a="http://schemas.openxmlformats.org/drawingml/2006/main" xmlns:r="http://schemas.openxmlformats.org/officeDocument/2006/relationships" xmlns:p="http://schemas.openxmlformats.org/presentationml/2006/main">
  <p:tag name="NUM" val="13"/>
</p:tagLst>
</file>

<file path=ppt/tags/tag425.xml><?xml version="1.0" encoding="utf-8"?>
<p:tagLst xmlns:a="http://schemas.openxmlformats.org/drawingml/2006/main" xmlns:r="http://schemas.openxmlformats.org/officeDocument/2006/relationships" xmlns:p="http://schemas.openxmlformats.org/presentationml/2006/main">
  <p:tag name="NUM" val="1"/>
</p:tagLst>
</file>

<file path=ppt/tags/tag426.xml><?xml version="1.0" encoding="utf-8"?>
<p:tagLst xmlns:a="http://schemas.openxmlformats.org/drawingml/2006/main" xmlns:r="http://schemas.openxmlformats.org/officeDocument/2006/relationships" xmlns:p="http://schemas.openxmlformats.org/presentationml/2006/main">
  <p:tag name="NUM" val="2"/>
</p:tagLst>
</file>

<file path=ppt/tags/tag427.xml><?xml version="1.0" encoding="utf-8"?>
<p:tagLst xmlns:a="http://schemas.openxmlformats.org/drawingml/2006/main" xmlns:r="http://schemas.openxmlformats.org/officeDocument/2006/relationships" xmlns:p="http://schemas.openxmlformats.org/presentationml/2006/main">
  <p:tag name="NUM" val="3"/>
</p:tagLst>
</file>

<file path=ppt/tags/tag428.xml><?xml version="1.0" encoding="utf-8"?>
<p:tagLst xmlns:a="http://schemas.openxmlformats.org/drawingml/2006/main" xmlns:r="http://schemas.openxmlformats.org/officeDocument/2006/relationships" xmlns:p="http://schemas.openxmlformats.org/presentationml/2006/main">
  <p:tag name="NUM" val="4"/>
</p:tagLst>
</file>

<file path=ppt/tags/tag4280.xml><?xml version="1.0" encoding="utf-8"?>
<p:tagLst xmlns:a="http://schemas.openxmlformats.org/drawingml/2006/main" xmlns:r="http://schemas.openxmlformats.org/officeDocument/2006/relationships" xmlns:p="http://schemas.openxmlformats.org/presentationml/2006/main">
  <p:tag name="NUM" val="4"/>
</p:tagLst>
</file>

<file path=ppt/tags/tag429.xml><?xml version="1.0" encoding="utf-8"?>
<p:tagLst xmlns:a="http://schemas.openxmlformats.org/drawingml/2006/main" xmlns:r="http://schemas.openxmlformats.org/officeDocument/2006/relationships" xmlns:p="http://schemas.openxmlformats.org/presentationml/2006/main">
  <p:tag name="NUM" val="5"/>
</p:tagLst>
</file>

<file path=ppt/tags/tag4290.xml><?xml version="1.0" encoding="utf-8"?>
<p:tagLst xmlns:a="http://schemas.openxmlformats.org/drawingml/2006/main" xmlns:r="http://schemas.openxmlformats.org/officeDocument/2006/relationships" xmlns:p="http://schemas.openxmlformats.org/presentationml/2006/main">
  <p:tag name="NUM" val="5"/>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30.xml><?xml version="1.0" encoding="utf-8"?>
<p:tagLst xmlns:a="http://schemas.openxmlformats.org/drawingml/2006/main" xmlns:r="http://schemas.openxmlformats.org/officeDocument/2006/relationships" xmlns:p="http://schemas.openxmlformats.org/presentationml/2006/main">
  <p:tag name="NUM" val="6"/>
</p:tagLst>
</file>

<file path=ppt/tags/tag431.xml><?xml version="1.0" encoding="utf-8"?>
<p:tagLst xmlns:a="http://schemas.openxmlformats.org/drawingml/2006/main" xmlns:r="http://schemas.openxmlformats.org/officeDocument/2006/relationships" xmlns:p="http://schemas.openxmlformats.org/presentationml/2006/main">
  <p:tag name="NUM" val="1"/>
</p:tagLst>
</file>

<file path=ppt/tags/tag432.xml><?xml version="1.0" encoding="utf-8"?>
<p:tagLst xmlns:a="http://schemas.openxmlformats.org/drawingml/2006/main" xmlns:r="http://schemas.openxmlformats.org/officeDocument/2006/relationships" xmlns:p="http://schemas.openxmlformats.org/presentationml/2006/main">
  <p:tag name="NUM" val="2"/>
</p:tagLst>
</file>

<file path=ppt/tags/tag433.xml><?xml version="1.0" encoding="utf-8"?>
<p:tagLst xmlns:a="http://schemas.openxmlformats.org/drawingml/2006/main" xmlns:r="http://schemas.openxmlformats.org/officeDocument/2006/relationships" xmlns:p="http://schemas.openxmlformats.org/presentationml/2006/main">
  <p:tag name="NUM" val="3"/>
</p:tagLst>
</file>

<file path=ppt/tags/tag434.xml><?xml version="1.0" encoding="utf-8"?>
<p:tagLst xmlns:a="http://schemas.openxmlformats.org/drawingml/2006/main" xmlns:r="http://schemas.openxmlformats.org/officeDocument/2006/relationships" xmlns:p="http://schemas.openxmlformats.org/presentationml/2006/main">
  <p:tag name="NUM" val="4"/>
</p:tagLst>
</file>

<file path=ppt/tags/tag435.xml><?xml version="1.0" encoding="utf-8"?>
<p:tagLst xmlns:a="http://schemas.openxmlformats.org/drawingml/2006/main" xmlns:r="http://schemas.openxmlformats.org/officeDocument/2006/relationships" xmlns:p="http://schemas.openxmlformats.org/presentationml/2006/main">
  <p:tag name="NUM" val="5"/>
</p:tagLst>
</file>

<file path=ppt/tags/tag436.xml><?xml version="1.0" encoding="utf-8"?>
<p:tagLst xmlns:a="http://schemas.openxmlformats.org/drawingml/2006/main" xmlns:r="http://schemas.openxmlformats.org/officeDocument/2006/relationships" xmlns:p="http://schemas.openxmlformats.org/presentationml/2006/main">
  <p:tag name="NUM" val="6"/>
</p:tagLst>
</file>

<file path=ppt/tags/tag437.xml><?xml version="1.0" encoding="utf-8"?>
<p:tagLst xmlns:a="http://schemas.openxmlformats.org/drawingml/2006/main" xmlns:r="http://schemas.openxmlformats.org/officeDocument/2006/relationships" xmlns:p="http://schemas.openxmlformats.org/presentationml/2006/main">
  <p:tag name="NUM" val="7"/>
</p:tagLst>
</file>

<file path=ppt/tags/tag438.xml><?xml version="1.0" encoding="utf-8"?>
<p:tagLst xmlns:a="http://schemas.openxmlformats.org/drawingml/2006/main" xmlns:r="http://schemas.openxmlformats.org/officeDocument/2006/relationships" xmlns:p="http://schemas.openxmlformats.org/presentationml/2006/main">
  <p:tag name="NUM" val="8"/>
</p:tagLst>
</file>

<file path=ppt/tags/tag439.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40.xml><?xml version="1.0" encoding="utf-8"?>
<p:tagLst xmlns:a="http://schemas.openxmlformats.org/drawingml/2006/main" xmlns:r="http://schemas.openxmlformats.org/officeDocument/2006/relationships" xmlns:p="http://schemas.openxmlformats.org/presentationml/2006/main">
  <p:tag name="NUM" val="2"/>
</p:tagLst>
</file>

<file path=ppt/tags/tag441.xml><?xml version="1.0" encoding="utf-8"?>
<p:tagLst xmlns:a="http://schemas.openxmlformats.org/drawingml/2006/main" xmlns:r="http://schemas.openxmlformats.org/officeDocument/2006/relationships" xmlns:p="http://schemas.openxmlformats.org/presentationml/2006/main">
  <p:tag name="NUM" val="3"/>
</p:tagLst>
</file>

<file path=ppt/tags/tag442.xml><?xml version="1.0" encoding="utf-8"?>
<p:tagLst xmlns:a="http://schemas.openxmlformats.org/drawingml/2006/main" xmlns:r="http://schemas.openxmlformats.org/officeDocument/2006/relationships" xmlns:p="http://schemas.openxmlformats.org/presentationml/2006/main">
  <p:tag name="NUM" val="7"/>
</p:tagLst>
</file>

<file path=ppt/tags/tag443.xml><?xml version="1.0" encoding="utf-8"?>
<p:tagLst xmlns:a="http://schemas.openxmlformats.org/drawingml/2006/main" xmlns:r="http://schemas.openxmlformats.org/officeDocument/2006/relationships" xmlns:p="http://schemas.openxmlformats.org/presentationml/2006/main">
  <p:tag name="NUM" val="8"/>
</p:tagLst>
</file>

<file path=ppt/tags/tag444.xml><?xml version="1.0" encoding="utf-8"?>
<p:tagLst xmlns:a="http://schemas.openxmlformats.org/drawingml/2006/main" xmlns:r="http://schemas.openxmlformats.org/officeDocument/2006/relationships" xmlns:p="http://schemas.openxmlformats.org/presentationml/2006/main">
  <p:tag name="NUM" val="8"/>
</p:tagLst>
</file>

<file path=ppt/tags/tag445.xml><?xml version="1.0" encoding="utf-8"?>
<p:tagLst xmlns:a="http://schemas.openxmlformats.org/drawingml/2006/main" xmlns:r="http://schemas.openxmlformats.org/officeDocument/2006/relationships" xmlns:p="http://schemas.openxmlformats.org/presentationml/2006/main">
  <p:tag name="NUM" val="1"/>
</p:tagLst>
</file>

<file path=ppt/tags/tag446.xml><?xml version="1.0" encoding="utf-8"?>
<p:tagLst xmlns:a="http://schemas.openxmlformats.org/drawingml/2006/main" xmlns:r="http://schemas.openxmlformats.org/officeDocument/2006/relationships" xmlns:p="http://schemas.openxmlformats.org/presentationml/2006/main">
  <p:tag name="NUM" val="2"/>
</p:tagLst>
</file>

<file path=ppt/tags/tag447.xml><?xml version="1.0" encoding="utf-8"?>
<p:tagLst xmlns:a="http://schemas.openxmlformats.org/drawingml/2006/main" xmlns:r="http://schemas.openxmlformats.org/officeDocument/2006/relationships" xmlns:p="http://schemas.openxmlformats.org/presentationml/2006/main">
  <p:tag name="NUM" val="3"/>
</p:tagLst>
</file>

<file path=ppt/tags/tag448.xml><?xml version="1.0" encoding="utf-8"?>
<p:tagLst xmlns:a="http://schemas.openxmlformats.org/drawingml/2006/main" xmlns:r="http://schemas.openxmlformats.org/officeDocument/2006/relationships" xmlns:p="http://schemas.openxmlformats.org/presentationml/2006/main">
  <p:tag name="NUM" val="4"/>
</p:tagLst>
</file>

<file path=ppt/tags/tag449.xml><?xml version="1.0" encoding="utf-8"?>
<p:tagLst xmlns:a="http://schemas.openxmlformats.org/drawingml/2006/main" xmlns:r="http://schemas.openxmlformats.org/officeDocument/2006/relationships" xmlns:p="http://schemas.openxmlformats.org/presentationml/2006/main">
  <p:tag name="NUM" val="5"/>
</p:tagLst>
</file>

<file path=ppt/tags/tag45.xml><?xml version="1.0" encoding="utf-8"?>
<p:tagLst xmlns:a="http://schemas.openxmlformats.org/drawingml/2006/main" xmlns:r="http://schemas.openxmlformats.org/officeDocument/2006/relationships" xmlns:p="http://schemas.openxmlformats.org/presentationml/2006/main">
  <p:tag name="NUM" val="4"/>
</p:tagLst>
</file>

<file path=ppt/tags/tag450.xml><?xml version="1.0" encoding="utf-8"?>
<p:tagLst xmlns:a="http://schemas.openxmlformats.org/drawingml/2006/main" xmlns:r="http://schemas.openxmlformats.org/officeDocument/2006/relationships" xmlns:p="http://schemas.openxmlformats.org/presentationml/2006/main">
  <p:tag name="NUM" val="6"/>
</p:tagLst>
</file>

<file path=ppt/tags/tag451.xml><?xml version="1.0" encoding="utf-8"?>
<p:tagLst xmlns:a="http://schemas.openxmlformats.org/drawingml/2006/main" xmlns:r="http://schemas.openxmlformats.org/officeDocument/2006/relationships" xmlns:p="http://schemas.openxmlformats.org/presentationml/2006/main">
  <p:tag name="NUM" val="7"/>
</p:tagLst>
</file>

<file path=ppt/tags/tag452.xml><?xml version="1.0" encoding="utf-8"?>
<p:tagLst xmlns:a="http://schemas.openxmlformats.org/drawingml/2006/main" xmlns:r="http://schemas.openxmlformats.org/officeDocument/2006/relationships" xmlns:p="http://schemas.openxmlformats.org/presentationml/2006/main">
  <p:tag name="NUM" val="8"/>
</p:tagLst>
</file>

<file path=ppt/tags/tag453.xml><?xml version="1.0" encoding="utf-8"?>
<p:tagLst xmlns:a="http://schemas.openxmlformats.org/drawingml/2006/main" xmlns:r="http://schemas.openxmlformats.org/officeDocument/2006/relationships" xmlns:p="http://schemas.openxmlformats.org/presentationml/2006/main">
  <p:tag name="NUM" val="9"/>
</p:tagLst>
</file>

<file path=ppt/tags/tag454.xml><?xml version="1.0" encoding="utf-8"?>
<p:tagLst xmlns:a="http://schemas.openxmlformats.org/drawingml/2006/main" xmlns:r="http://schemas.openxmlformats.org/officeDocument/2006/relationships" xmlns:p="http://schemas.openxmlformats.org/presentationml/2006/main">
  <p:tag name="NUM" val="10"/>
</p:tagLst>
</file>

<file path=ppt/tags/tag455.xml><?xml version="1.0" encoding="utf-8"?>
<p:tagLst xmlns:a="http://schemas.openxmlformats.org/drawingml/2006/main" xmlns:r="http://schemas.openxmlformats.org/officeDocument/2006/relationships" xmlns:p="http://schemas.openxmlformats.org/presentationml/2006/main">
  <p:tag name="NUM" val="11"/>
</p:tagLst>
</file>

<file path=ppt/tags/tag456.xml><?xml version="1.0" encoding="utf-8"?>
<p:tagLst xmlns:a="http://schemas.openxmlformats.org/drawingml/2006/main" xmlns:r="http://schemas.openxmlformats.org/officeDocument/2006/relationships" xmlns:p="http://schemas.openxmlformats.org/presentationml/2006/main">
  <p:tag name="NUM" val="12"/>
</p:tagLst>
</file>

<file path=ppt/tags/tag457.xml><?xml version="1.0" encoding="utf-8"?>
<p:tagLst xmlns:a="http://schemas.openxmlformats.org/drawingml/2006/main" xmlns:r="http://schemas.openxmlformats.org/officeDocument/2006/relationships" xmlns:p="http://schemas.openxmlformats.org/presentationml/2006/main">
  <p:tag name="NUM" val="1"/>
</p:tagLst>
</file>

<file path=ppt/tags/tag458.xml><?xml version="1.0" encoding="utf-8"?>
<p:tagLst xmlns:a="http://schemas.openxmlformats.org/drawingml/2006/main" xmlns:r="http://schemas.openxmlformats.org/officeDocument/2006/relationships" xmlns:p="http://schemas.openxmlformats.org/presentationml/2006/main">
  <p:tag name="NUM" val="2"/>
</p:tagLst>
</file>

<file path=ppt/tags/tag459.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5"/>
</p:tagLst>
</file>

<file path=ppt/tags/tag460.xml><?xml version="1.0" encoding="utf-8"?>
<p:tagLst xmlns:a="http://schemas.openxmlformats.org/drawingml/2006/main" xmlns:r="http://schemas.openxmlformats.org/officeDocument/2006/relationships" xmlns:p="http://schemas.openxmlformats.org/presentationml/2006/main">
  <p:tag name="NUM" val="4"/>
</p:tagLst>
</file>

<file path=ppt/tags/tag461.xml><?xml version="1.0" encoding="utf-8"?>
<p:tagLst xmlns:a="http://schemas.openxmlformats.org/drawingml/2006/main" xmlns:r="http://schemas.openxmlformats.org/officeDocument/2006/relationships" xmlns:p="http://schemas.openxmlformats.org/presentationml/2006/main">
  <p:tag name="NUM" val="5"/>
</p:tagLst>
</file>

<file path=ppt/tags/tag462.xml><?xml version="1.0" encoding="utf-8"?>
<p:tagLst xmlns:a="http://schemas.openxmlformats.org/drawingml/2006/main" xmlns:r="http://schemas.openxmlformats.org/officeDocument/2006/relationships" xmlns:p="http://schemas.openxmlformats.org/presentationml/2006/main">
  <p:tag name="NUM" val="6"/>
</p:tagLst>
</file>

<file path=ppt/tags/tag463.xml><?xml version="1.0" encoding="utf-8"?>
<p:tagLst xmlns:a="http://schemas.openxmlformats.org/drawingml/2006/main" xmlns:r="http://schemas.openxmlformats.org/officeDocument/2006/relationships" xmlns:p="http://schemas.openxmlformats.org/presentationml/2006/main">
  <p:tag name="NUM" val="7"/>
</p:tagLst>
</file>

<file path=ppt/tags/tag464.xml><?xml version="1.0" encoding="utf-8"?>
<p:tagLst xmlns:a="http://schemas.openxmlformats.org/drawingml/2006/main" xmlns:r="http://schemas.openxmlformats.org/officeDocument/2006/relationships" xmlns:p="http://schemas.openxmlformats.org/presentationml/2006/main">
  <p:tag name="NUM" val="8"/>
</p:tagLst>
</file>

<file path=ppt/tags/tag465.xml><?xml version="1.0" encoding="utf-8"?>
<p:tagLst xmlns:a="http://schemas.openxmlformats.org/drawingml/2006/main" xmlns:r="http://schemas.openxmlformats.org/officeDocument/2006/relationships" xmlns:p="http://schemas.openxmlformats.org/presentationml/2006/main">
  <p:tag name="NUM" val="1"/>
</p:tagLst>
</file>

<file path=ppt/tags/tag466.xml><?xml version="1.0" encoding="utf-8"?>
<p:tagLst xmlns:a="http://schemas.openxmlformats.org/drawingml/2006/main" xmlns:r="http://schemas.openxmlformats.org/officeDocument/2006/relationships" xmlns:p="http://schemas.openxmlformats.org/presentationml/2006/main">
  <p:tag name="NUM" val="2"/>
</p:tagLst>
</file>

<file path=ppt/tags/tag467.xml><?xml version="1.0" encoding="utf-8"?>
<p:tagLst xmlns:a="http://schemas.openxmlformats.org/drawingml/2006/main" xmlns:r="http://schemas.openxmlformats.org/officeDocument/2006/relationships" xmlns:p="http://schemas.openxmlformats.org/presentationml/2006/main">
  <p:tag name="NUM" val="3"/>
</p:tagLst>
</file>

<file path=ppt/tags/tag468.xml><?xml version="1.0" encoding="utf-8"?>
<p:tagLst xmlns:a="http://schemas.openxmlformats.org/drawingml/2006/main" xmlns:r="http://schemas.openxmlformats.org/officeDocument/2006/relationships" xmlns:p="http://schemas.openxmlformats.org/presentationml/2006/main">
  <p:tag name="NUM" val="4"/>
</p:tagLst>
</file>

<file path=ppt/tags/tag469.xml><?xml version="1.0" encoding="utf-8"?>
<p:tagLst xmlns:a="http://schemas.openxmlformats.org/drawingml/2006/main" xmlns:r="http://schemas.openxmlformats.org/officeDocument/2006/relationships" xmlns:p="http://schemas.openxmlformats.org/presentationml/2006/main">
  <p:tag name="NUM" val="5"/>
</p:tagLst>
</file>

<file path=ppt/tags/tag47.xml><?xml version="1.0" encoding="utf-8"?>
<p:tagLst xmlns:a="http://schemas.openxmlformats.org/drawingml/2006/main" xmlns:r="http://schemas.openxmlformats.org/officeDocument/2006/relationships" xmlns:p="http://schemas.openxmlformats.org/presentationml/2006/main">
  <p:tag name="NUM" val="6"/>
</p:tagLst>
</file>

<file path=ppt/tags/tag470.xml><?xml version="1.0" encoding="utf-8"?>
<p:tagLst xmlns:a="http://schemas.openxmlformats.org/drawingml/2006/main" xmlns:r="http://schemas.openxmlformats.org/officeDocument/2006/relationships" xmlns:p="http://schemas.openxmlformats.org/presentationml/2006/main">
  <p:tag name="NUM" val="6"/>
</p:tagLst>
</file>

<file path=ppt/tags/tag471.xml><?xml version="1.0" encoding="utf-8"?>
<p:tagLst xmlns:a="http://schemas.openxmlformats.org/drawingml/2006/main" xmlns:r="http://schemas.openxmlformats.org/officeDocument/2006/relationships" xmlns:p="http://schemas.openxmlformats.org/presentationml/2006/main">
  <p:tag name="NUM" val="7"/>
</p:tagLst>
</file>

<file path=ppt/tags/tag472.xml><?xml version="1.0" encoding="utf-8"?>
<p:tagLst xmlns:a="http://schemas.openxmlformats.org/drawingml/2006/main" xmlns:r="http://schemas.openxmlformats.org/officeDocument/2006/relationships" xmlns:p="http://schemas.openxmlformats.org/presentationml/2006/main">
  <p:tag name="NUM" val="8"/>
</p:tagLst>
</file>

<file path=ppt/tags/tag473.xml><?xml version="1.0" encoding="utf-8"?>
<p:tagLst xmlns:a="http://schemas.openxmlformats.org/drawingml/2006/main" xmlns:r="http://schemas.openxmlformats.org/officeDocument/2006/relationships" xmlns:p="http://schemas.openxmlformats.org/presentationml/2006/main">
  <p:tag name="NUM" val="9"/>
</p:tagLst>
</file>

<file path=ppt/tags/tag474.xml><?xml version="1.0" encoding="utf-8"?>
<p:tagLst xmlns:a="http://schemas.openxmlformats.org/drawingml/2006/main" xmlns:r="http://schemas.openxmlformats.org/officeDocument/2006/relationships" xmlns:p="http://schemas.openxmlformats.org/presentationml/2006/main">
  <p:tag name="NUM" val="1"/>
</p:tagLst>
</file>

<file path=ppt/tags/tag475.xml><?xml version="1.0" encoding="utf-8"?>
<p:tagLst xmlns:a="http://schemas.openxmlformats.org/drawingml/2006/main" xmlns:r="http://schemas.openxmlformats.org/officeDocument/2006/relationships" xmlns:p="http://schemas.openxmlformats.org/presentationml/2006/main">
  <p:tag name="NUM" val="2"/>
</p:tagLst>
</file>

<file path=ppt/tags/tag476.xml><?xml version="1.0" encoding="utf-8"?>
<p:tagLst xmlns:a="http://schemas.openxmlformats.org/drawingml/2006/main" xmlns:r="http://schemas.openxmlformats.org/officeDocument/2006/relationships" xmlns:p="http://schemas.openxmlformats.org/presentationml/2006/main">
  <p:tag name="NUM" val="3"/>
</p:tagLst>
</file>

<file path=ppt/tags/tag477.xml><?xml version="1.0" encoding="utf-8"?>
<p:tagLst xmlns:a="http://schemas.openxmlformats.org/drawingml/2006/main" xmlns:r="http://schemas.openxmlformats.org/officeDocument/2006/relationships" xmlns:p="http://schemas.openxmlformats.org/presentationml/2006/main">
  <p:tag name="NUM" val="4"/>
</p:tagLst>
</file>

<file path=ppt/tags/tag478.xml><?xml version="1.0" encoding="utf-8"?>
<p:tagLst xmlns:a="http://schemas.openxmlformats.org/drawingml/2006/main" xmlns:r="http://schemas.openxmlformats.org/officeDocument/2006/relationships" xmlns:p="http://schemas.openxmlformats.org/presentationml/2006/main">
  <p:tag name="NUM" val="1"/>
</p:tagLst>
</file>

<file path=ppt/tags/tag479.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7"/>
</p:tagLst>
</file>

<file path=ppt/tags/tag480.xml><?xml version="1.0" encoding="utf-8"?>
<p:tagLst xmlns:a="http://schemas.openxmlformats.org/drawingml/2006/main" xmlns:r="http://schemas.openxmlformats.org/officeDocument/2006/relationships" xmlns:p="http://schemas.openxmlformats.org/presentationml/2006/main">
  <p:tag name="NUM" val="3"/>
</p:tagLst>
</file>

<file path=ppt/tags/tag481.xml><?xml version="1.0" encoding="utf-8"?>
<p:tagLst xmlns:a="http://schemas.openxmlformats.org/drawingml/2006/main" xmlns:r="http://schemas.openxmlformats.org/officeDocument/2006/relationships" xmlns:p="http://schemas.openxmlformats.org/presentationml/2006/main">
  <p:tag name="NUM" val="4"/>
</p:tagLst>
</file>

<file path=ppt/tags/tag482.xml><?xml version="1.0" encoding="utf-8"?>
<p:tagLst xmlns:a="http://schemas.openxmlformats.org/drawingml/2006/main" xmlns:r="http://schemas.openxmlformats.org/officeDocument/2006/relationships" xmlns:p="http://schemas.openxmlformats.org/presentationml/2006/main">
  <p:tag name="NUM" val="5"/>
</p:tagLst>
</file>

<file path=ppt/tags/tag483.xml><?xml version="1.0" encoding="utf-8"?>
<p:tagLst xmlns:a="http://schemas.openxmlformats.org/drawingml/2006/main" xmlns:r="http://schemas.openxmlformats.org/officeDocument/2006/relationships" xmlns:p="http://schemas.openxmlformats.org/presentationml/2006/main">
  <p:tag name="NUM" val="1"/>
</p:tagLst>
</file>

<file path=ppt/tags/tag484.xml><?xml version="1.0" encoding="utf-8"?>
<p:tagLst xmlns:a="http://schemas.openxmlformats.org/drawingml/2006/main" xmlns:r="http://schemas.openxmlformats.org/officeDocument/2006/relationships" xmlns:p="http://schemas.openxmlformats.org/presentationml/2006/main">
  <p:tag name="NUM" val="2"/>
</p:tagLst>
</file>

<file path=ppt/tags/tag485.xml><?xml version="1.0" encoding="utf-8"?>
<p:tagLst xmlns:a="http://schemas.openxmlformats.org/drawingml/2006/main" xmlns:r="http://schemas.openxmlformats.org/officeDocument/2006/relationships" xmlns:p="http://schemas.openxmlformats.org/presentationml/2006/main">
  <p:tag name="NUM" val="3"/>
</p:tagLst>
</file>

<file path=ppt/tags/tag4850.xml><?xml version="1.0" encoding="utf-8"?>
<p:tagLst xmlns:a="http://schemas.openxmlformats.org/drawingml/2006/main" xmlns:r="http://schemas.openxmlformats.org/officeDocument/2006/relationships" xmlns:p="http://schemas.openxmlformats.org/presentationml/2006/main">
  <p:tag name="NUM" val="3"/>
</p:tagLst>
</file>

<file path=ppt/tags/tag486.xml><?xml version="1.0" encoding="utf-8"?>
<p:tagLst xmlns:a="http://schemas.openxmlformats.org/drawingml/2006/main" xmlns:r="http://schemas.openxmlformats.org/officeDocument/2006/relationships" xmlns:p="http://schemas.openxmlformats.org/presentationml/2006/main">
  <p:tag name="NUM" val="4"/>
</p:tagLst>
</file>

<file path=ppt/tags/tag487.xml><?xml version="1.0" encoding="utf-8"?>
<p:tagLst xmlns:a="http://schemas.openxmlformats.org/drawingml/2006/main" xmlns:r="http://schemas.openxmlformats.org/officeDocument/2006/relationships" xmlns:p="http://schemas.openxmlformats.org/presentationml/2006/main">
  <p:tag name="NUM" val="5"/>
</p:tagLst>
</file>

<file path=ppt/tags/tag488.xml><?xml version="1.0" encoding="utf-8"?>
<p:tagLst xmlns:a="http://schemas.openxmlformats.org/drawingml/2006/main" xmlns:r="http://schemas.openxmlformats.org/officeDocument/2006/relationships" xmlns:p="http://schemas.openxmlformats.org/presentationml/2006/main">
  <p:tag name="NUM" val="1"/>
</p:tagLst>
</file>

<file path=ppt/tags/tag489.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8"/>
</p:tagLst>
</file>

<file path=ppt/tags/tag490.xml><?xml version="1.0" encoding="utf-8"?>
<p:tagLst xmlns:a="http://schemas.openxmlformats.org/drawingml/2006/main" xmlns:r="http://schemas.openxmlformats.org/officeDocument/2006/relationships" xmlns:p="http://schemas.openxmlformats.org/presentationml/2006/main">
  <p:tag name="NUM" val="3"/>
</p:tagLst>
</file>

<file path=ppt/tags/tag491.xml><?xml version="1.0" encoding="utf-8"?>
<p:tagLst xmlns:a="http://schemas.openxmlformats.org/drawingml/2006/main" xmlns:r="http://schemas.openxmlformats.org/officeDocument/2006/relationships" xmlns:p="http://schemas.openxmlformats.org/presentationml/2006/main">
  <p:tag name="NUM" val="4"/>
</p:tagLst>
</file>

<file path=ppt/tags/tag492.xml><?xml version="1.0" encoding="utf-8"?>
<p:tagLst xmlns:a="http://schemas.openxmlformats.org/drawingml/2006/main" xmlns:r="http://schemas.openxmlformats.org/officeDocument/2006/relationships" xmlns:p="http://schemas.openxmlformats.org/presentationml/2006/main">
  <p:tag name="NUM" val="1"/>
</p:tagLst>
</file>

<file path=ppt/tags/tag493.xml><?xml version="1.0" encoding="utf-8"?>
<p:tagLst xmlns:a="http://schemas.openxmlformats.org/drawingml/2006/main" xmlns:r="http://schemas.openxmlformats.org/officeDocument/2006/relationships" xmlns:p="http://schemas.openxmlformats.org/presentationml/2006/main">
  <p:tag name="NUM" val="2"/>
</p:tagLst>
</file>

<file path=ppt/tags/tag494.xml><?xml version="1.0" encoding="utf-8"?>
<p:tagLst xmlns:a="http://schemas.openxmlformats.org/drawingml/2006/main" xmlns:r="http://schemas.openxmlformats.org/officeDocument/2006/relationships" xmlns:p="http://schemas.openxmlformats.org/presentationml/2006/main">
  <p:tag name="NUM" val="3"/>
</p:tagLst>
</file>

<file path=ppt/tags/tag495.xml><?xml version="1.0" encoding="utf-8"?>
<p:tagLst xmlns:a="http://schemas.openxmlformats.org/drawingml/2006/main" xmlns:r="http://schemas.openxmlformats.org/officeDocument/2006/relationships" xmlns:p="http://schemas.openxmlformats.org/presentationml/2006/main">
  <p:tag name="NUM" val="4"/>
</p:tagLst>
</file>

<file path=ppt/tags/tag496.xml><?xml version="1.0" encoding="utf-8"?>
<p:tagLst xmlns:a="http://schemas.openxmlformats.org/drawingml/2006/main" xmlns:r="http://schemas.openxmlformats.org/officeDocument/2006/relationships" xmlns:p="http://schemas.openxmlformats.org/presentationml/2006/main">
  <p:tag name="NUM" val="1"/>
</p:tagLst>
</file>

<file path=ppt/tags/tag497.xml><?xml version="1.0" encoding="utf-8"?>
<p:tagLst xmlns:a="http://schemas.openxmlformats.org/drawingml/2006/main" xmlns:r="http://schemas.openxmlformats.org/officeDocument/2006/relationships" xmlns:p="http://schemas.openxmlformats.org/presentationml/2006/main">
  <p:tag name="NUM" val="2"/>
</p:tagLst>
</file>

<file path=ppt/tags/tag498.xml><?xml version="1.0" encoding="utf-8"?>
<p:tagLst xmlns:a="http://schemas.openxmlformats.org/drawingml/2006/main" xmlns:r="http://schemas.openxmlformats.org/officeDocument/2006/relationships" xmlns:p="http://schemas.openxmlformats.org/presentationml/2006/main">
  <p:tag name="NUM" val="3"/>
</p:tagLst>
</file>

<file path=ppt/tags/tag499.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9"/>
</p:tagLst>
</file>

<file path=ppt/tags/tag500.xml><?xml version="1.0" encoding="utf-8"?>
<p:tagLst xmlns:a="http://schemas.openxmlformats.org/drawingml/2006/main" xmlns:r="http://schemas.openxmlformats.org/officeDocument/2006/relationships" xmlns:p="http://schemas.openxmlformats.org/presentationml/2006/main">
  <p:tag name="NUM" val="1"/>
</p:tagLst>
</file>

<file path=ppt/tags/tag501.xml><?xml version="1.0" encoding="utf-8"?>
<p:tagLst xmlns:a="http://schemas.openxmlformats.org/drawingml/2006/main" xmlns:r="http://schemas.openxmlformats.org/officeDocument/2006/relationships" xmlns:p="http://schemas.openxmlformats.org/presentationml/2006/main">
  <p:tag name="NUM" val="2"/>
</p:tagLst>
</file>

<file path=ppt/tags/tag502.xml><?xml version="1.0" encoding="utf-8"?>
<p:tagLst xmlns:a="http://schemas.openxmlformats.org/drawingml/2006/main" xmlns:r="http://schemas.openxmlformats.org/officeDocument/2006/relationships" xmlns:p="http://schemas.openxmlformats.org/presentationml/2006/main">
  <p:tag name="NUM" val="3"/>
</p:tagLst>
</file>

<file path=ppt/tags/tag503.xml><?xml version="1.0" encoding="utf-8"?>
<p:tagLst xmlns:a="http://schemas.openxmlformats.org/drawingml/2006/main" xmlns:r="http://schemas.openxmlformats.org/officeDocument/2006/relationships" xmlns:p="http://schemas.openxmlformats.org/presentationml/2006/main">
  <p:tag name="NUM" val="4"/>
</p:tagLst>
</file>

<file path=ppt/tags/tag504.xml><?xml version="1.0" encoding="utf-8"?>
<p:tagLst xmlns:a="http://schemas.openxmlformats.org/drawingml/2006/main" xmlns:r="http://schemas.openxmlformats.org/officeDocument/2006/relationships" xmlns:p="http://schemas.openxmlformats.org/presentationml/2006/main">
  <p:tag name="NUM" val="1"/>
</p:tagLst>
</file>

<file path=ppt/tags/tag505.xml><?xml version="1.0" encoding="utf-8"?>
<p:tagLst xmlns:a="http://schemas.openxmlformats.org/drawingml/2006/main" xmlns:r="http://schemas.openxmlformats.org/officeDocument/2006/relationships" xmlns:p="http://schemas.openxmlformats.org/presentationml/2006/main">
  <p:tag name="NUM" val="2"/>
</p:tagLst>
</file>

<file path=ppt/tags/tag506.xml><?xml version="1.0" encoding="utf-8"?>
<p:tagLst xmlns:a="http://schemas.openxmlformats.org/drawingml/2006/main" xmlns:r="http://schemas.openxmlformats.org/officeDocument/2006/relationships" xmlns:p="http://schemas.openxmlformats.org/presentationml/2006/main">
  <p:tag name="NUM" val="3"/>
</p:tagLst>
</file>

<file path=ppt/tags/tag507.xml><?xml version="1.0" encoding="utf-8"?>
<p:tagLst xmlns:a="http://schemas.openxmlformats.org/drawingml/2006/main" xmlns:r="http://schemas.openxmlformats.org/officeDocument/2006/relationships" xmlns:p="http://schemas.openxmlformats.org/presentationml/2006/main">
  <p:tag name="NUM" val="4"/>
</p:tagLst>
</file>

<file path=ppt/tags/tag508.xml><?xml version="1.0" encoding="utf-8"?>
<p:tagLst xmlns:a="http://schemas.openxmlformats.org/drawingml/2006/main" xmlns:r="http://schemas.openxmlformats.org/officeDocument/2006/relationships" xmlns:p="http://schemas.openxmlformats.org/presentationml/2006/main">
  <p:tag name="NUM" val="5"/>
</p:tagLst>
</file>

<file path=ppt/tags/tag509.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10"/>
</p:tagLst>
</file>

<file path=ppt/tags/tag510.xml><?xml version="1.0" encoding="utf-8"?>
<p:tagLst xmlns:a="http://schemas.openxmlformats.org/drawingml/2006/main" xmlns:r="http://schemas.openxmlformats.org/officeDocument/2006/relationships" xmlns:p="http://schemas.openxmlformats.org/presentationml/2006/main">
  <p:tag name="NUM" val="2"/>
</p:tagLst>
</file>

<file path=ppt/tags/tag511.xml><?xml version="1.0" encoding="utf-8"?>
<p:tagLst xmlns:a="http://schemas.openxmlformats.org/drawingml/2006/main" xmlns:r="http://schemas.openxmlformats.org/officeDocument/2006/relationships" xmlns:p="http://schemas.openxmlformats.org/presentationml/2006/main">
  <p:tag name="NUM" val="3"/>
</p:tagLst>
</file>

<file path=ppt/tags/tag512.xml><?xml version="1.0" encoding="utf-8"?>
<p:tagLst xmlns:a="http://schemas.openxmlformats.org/drawingml/2006/main" xmlns:r="http://schemas.openxmlformats.org/officeDocument/2006/relationships" xmlns:p="http://schemas.openxmlformats.org/presentationml/2006/main">
  <p:tag name="NUM" val="4"/>
</p:tagLst>
</file>

<file path=ppt/tags/tag52.xml><?xml version="1.0" encoding="utf-8"?>
<p:tagLst xmlns:a="http://schemas.openxmlformats.org/drawingml/2006/main" xmlns:r="http://schemas.openxmlformats.org/officeDocument/2006/relationships" xmlns:p="http://schemas.openxmlformats.org/presentationml/2006/main">
  <p:tag name="NUM" val="11"/>
</p:tagLst>
</file>

<file path=ppt/tags/tag53.xml><?xml version="1.0" encoding="utf-8"?>
<p:tagLst xmlns:a="http://schemas.openxmlformats.org/drawingml/2006/main" xmlns:r="http://schemas.openxmlformats.org/officeDocument/2006/relationships" xmlns:p="http://schemas.openxmlformats.org/presentationml/2006/main">
  <p:tag name="NUM" val="12"/>
</p:tagLst>
</file>

<file path=ppt/tags/tag54.xml><?xml version="1.0" encoding="utf-8"?>
<p:tagLst xmlns:a="http://schemas.openxmlformats.org/drawingml/2006/main" xmlns:r="http://schemas.openxmlformats.org/officeDocument/2006/relationships" xmlns:p="http://schemas.openxmlformats.org/presentationml/2006/main">
  <p:tag name="NUM" val="13"/>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4"/>
</p:tagLst>
</file>

<file path=ppt/tags/tag59.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6"/>
</p:tagLst>
</file>

<file path=ppt/tags/tag61.xml><?xml version="1.0" encoding="utf-8"?>
<p:tagLst xmlns:a="http://schemas.openxmlformats.org/drawingml/2006/main" xmlns:r="http://schemas.openxmlformats.org/officeDocument/2006/relationships" xmlns:p="http://schemas.openxmlformats.org/presentationml/2006/main">
  <p:tag name="NUM" val="7"/>
</p:tagLst>
</file>

<file path=ppt/tags/tag62.xml><?xml version="1.0" encoding="utf-8"?>
<p:tagLst xmlns:a="http://schemas.openxmlformats.org/drawingml/2006/main" xmlns:r="http://schemas.openxmlformats.org/officeDocument/2006/relationships" xmlns:p="http://schemas.openxmlformats.org/presentationml/2006/main">
  <p:tag name="NUM" val="8"/>
</p:tagLst>
</file>

<file path=ppt/tags/tag63.xml><?xml version="1.0" encoding="utf-8"?>
<p:tagLst xmlns:a="http://schemas.openxmlformats.org/drawingml/2006/main" xmlns:r="http://schemas.openxmlformats.org/officeDocument/2006/relationships" xmlns:p="http://schemas.openxmlformats.org/presentationml/2006/main">
  <p:tag name="NUM" val="9"/>
</p:tagLst>
</file>

<file path=ppt/tags/tag64.xml><?xml version="1.0" encoding="utf-8"?>
<p:tagLst xmlns:a="http://schemas.openxmlformats.org/drawingml/2006/main" xmlns:r="http://schemas.openxmlformats.org/officeDocument/2006/relationships" xmlns:p="http://schemas.openxmlformats.org/presentationml/2006/main">
  <p:tag name="NUM" val="10"/>
</p:tagLst>
</file>

<file path=ppt/tags/tag65.xml><?xml version="1.0" encoding="utf-8"?>
<p:tagLst xmlns:a="http://schemas.openxmlformats.org/drawingml/2006/main" xmlns:r="http://schemas.openxmlformats.org/officeDocument/2006/relationships" xmlns:p="http://schemas.openxmlformats.org/presentationml/2006/main">
  <p:tag name="NUM" val="11"/>
</p:tagLst>
</file>

<file path=ppt/tags/tag66.xml><?xml version="1.0" encoding="utf-8"?>
<p:tagLst xmlns:a="http://schemas.openxmlformats.org/drawingml/2006/main" xmlns:r="http://schemas.openxmlformats.org/officeDocument/2006/relationships" xmlns:p="http://schemas.openxmlformats.org/presentationml/2006/main">
  <p:tag name="NUM" val="12"/>
</p:tagLst>
</file>

<file path=ppt/tags/tag67.xml><?xml version="1.0" encoding="utf-8"?>
<p:tagLst xmlns:a="http://schemas.openxmlformats.org/drawingml/2006/main" xmlns:r="http://schemas.openxmlformats.org/officeDocument/2006/relationships" xmlns:p="http://schemas.openxmlformats.org/presentationml/2006/main">
  <p:tag name="NUM" val="13"/>
</p:tagLst>
</file>

<file path=ppt/tags/tag68.xml><?xml version="1.0" encoding="utf-8"?>
<p:tagLst xmlns:a="http://schemas.openxmlformats.org/drawingml/2006/main" xmlns:r="http://schemas.openxmlformats.org/officeDocument/2006/relationships" xmlns:p="http://schemas.openxmlformats.org/presentationml/2006/main">
  <p:tag name="NUM" val="14"/>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5"/>
</p:tagLst>
</file>

<file path=ppt/tags/tag74.xml><?xml version="1.0" encoding="utf-8"?>
<p:tagLst xmlns:a="http://schemas.openxmlformats.org/drawingml/2006/main" xmlns:r="http://schemas.openxmlformats.org/officeDocument/2006/relationships" xmlns:p="http://schemas.openxmlformats.org/presentationml/2006/main">
  <p:tag name="NUM" val="6"/>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50.xml><?xml version="1.0" encoding="utf-8"?>
<p:tagLst xmlns:a="http://schemas.openxmlformats.org/drawingml/2006/main" xmlns:r="http://schemas.openxmlformats.org/officeDocument/2006/relationships" xmlns:p="http://schemas.openxmlformats.org/presentationml/2006/main">
  <p:tag name="NUM" val="11"/>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NUM" val="4"/>
</p:tagLst>
</file>

<file path=ppt/tags/tag79.xml><?xml version="1.0" encoding="utf-8"?>
<p:tagLst xmlns:a="http://schemas.openxmlformats.org/drawingml/2006/main" xmlns:r="http://schemas.openxmlformats.org/officeDocument/2006/relationships" xmlns:p="http://schemas.openxmlformats.org/presentationml/2006/main">
  <p:tag name="NUM" val="5"/>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6"/>
</p:tagLst>
</file>

<file path=ppt/tags/tag81.xml><?xml version="1.0" encoding="utf-8"?>
<p:tagLst xmlns:a="http://schemas.openxmlformats.org/drawingml/2006/main" xmlns:r="http://schemas.openxmlformats.org/officeDocument/2006/relationships" xmlns:p="http://schemas.openxmlformats.org/presentationml/2006/main">
  <p:tag name="NUM" val="7"/>
</p:tagLst>
</file>

<file path=ppt/tags/tag82.xml><?xml version="1.0" encoding="utf-8"?>
<p:tagLst xmlns:a="http://schemas.openxmlformats.org/drawingml/2006/main" xmlns:r="http://schemas.openxmlformats.org/officeDocument/2006/relationships" xmlns:p="http://schemas.openxmlformats.org/presentationml/2006/main">
  <p:tag name="NUM" val="8"/>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4"/>
</p:tagLst>
</file>

<file path=ppt/tags/tag87.xml><?xml version="1.0" encoding="utf-8"?>
<p:tagLst xmlns:a="http://schemas.openxmlformats.org/drawingml/2006/main" xmlns:r="http://schemas.openxmlformats.org/officeDocument/2006/relationships" xmlns:p="http://schemas.openxmlformats.org/presentationml/2006/main">
  <p:tag name="NUM" val="5"/>
</p:tagLst>
</file>

<file path=ppt/tags/tag88.xml><?xml version="1.0" encoding="utf-8"?>
<p:tagLst xmlns:a="http://schemas.openxmlformats.org/drawingml/2006/main" xmlns:r="http://schemas.openxmlformats.org/officeDocument/2006/relationships" xmlns:p="http://schemas.openxmlformats.org/presentationml/2006/main">
  <p:tag name="NUM" val="6"/>
</p:tagLst>
</file>

<file path=ppt/tags/tag89.xml><?xml version="1.0" encoding="utf-8"?>
<p:tagLst xmlns:a="http://schemas.openxmlformats.org/drawingml/2006/main" xmlns:r="http://schemas.openxmlformats.org/officeDocument/2006/relationships" xmlns:p="http://schemas.openxmlformats.org/presentationml/2006/main">
  <p:tag name="NUM" val="7"/>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NUM" val="4"/>
</p:tagLst>
</file>

<file path=ppt/tags/tag94.xml><?xml version="1.0" encoding="utf-8"?>
<p:tagLst xmlns:a="http://schemas.openxmlformats.org/drawingml/2006/main" xmlns:r="http://schemas.openxmlformats.org/officeDocument/2006/relationships" xmlns:p="http://schemas.openxmlformats.org/presentationml/2006/main">
  <p:tag name="NUM" val="5"/>
</p:tagLst>
</file>

<file path=ppt/tags/tag95.xml><?xml version="1.0" encoding="utf-8"?>
<p:tagLst xmlns:a="http://schemas.openxmlformats.org/drawingml/2006/main" xmlns:r="http://schemas.openxmlformats.org/officeDocument/2006/relationships" xmlns:p="http://schemas.openxmlformats.org/presentationml/2006/main">
  <p:tag name="NUM" val="6"/>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purl.org/dc/elements/1.1/"/>
    <ds:schemaRef ds:uri="http://purl.org/dc/terms/"/>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16c05727-aa75-4e4a-9b5f-8a80a11658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{EBCAF234-B91E-4A03-BFDD-862F6D35EE70}tf22712842_win32</Template>
  <TotalTime>39051</TotalTime>
  <Words>7047</Words>
  <Application>Microsoft Office PowerPoint</Application>
  <PresentationFormat>Widescreen</PresentationFormat>
  <Paragraphs>779</Paragraphs>
  <Slides>65</Slides>
  <Notes>49</Notes>
  <HiddenSlides>0</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88" baseType="lpstr">
      <vt:lpstr>Arial</vt:lpstr>
      <vt:lpstr>Bookman Old Style</vt:lpstr>
      <vt:lpstr>Bookman Old Style (Headings)</vt:lpstr>
      <vt:lpstr>Calibri</vt:lpstr>
      <vt:lpstr>Calibri Light</vt:lpstr>
      <vt:lpstr>Cambria</vt:lpstr>
      <vt:lpstr>Cambria Math</vt:lpstr>
      <vt:lpstr>Courier New</vt:lpstr>
      <vt:lpstr>Franklin Gothic Book</vt:lpstr>
      <vt:lpstr>Franklin Gothic Book (Body)</vt:lpstr>
      <vt:lpstr>Helvetica Neue</vt:lpstr>
      <vt:lpstr>inter-regular</vt:lpstr>
      <vt:lpstr>Lora</vt:lpstr>
      <vt:lpstr>Montserrat</vt:lpstr>
      <vt:lpstr>SFRM1095</vt:lpstr>
      <vt:lpstr>SourceSansPro</vt:lpstr>
      <vt:lpstr>Symbol</vt:lpstr>
      <vt:lpstr>Times New Roman</vt:lpstr>
      <vt:lpstr>Times-Italic</vt:lpstr>
      <vt:lpstr>Times-Roman</vt:lpstr>
      <vt:lpstr>Wingdings</vt:lpstr>
      <vt:lpstr>1_RetrospectVTI</vt:lpstr>
      <vt:lpstr>Bitmap Image</vt:lpstr>
      <vt:lpstr>Apprentissage  Automatique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Naïve Bayes </vt:lpstr>
      <vt:lpstr>2. Naïve Bayes </vt:lpstr>
      <vt:lpstr>2. Naïve Bayes </vt:lpstr>
      <vt:lpstr>2. Naïve Bayes </vt:lpstr>
      <vt:lpstr>2. Naïve Bayes </vt:lpstr>
      <vt:lpstr>2. Naïve Bayes </vt:lpstr>
      <vt:lpstr>2. Naïve Bayes </vt:lpstr>
      <vt:lpstr>2. Naïve Bayes </vt:lpstr>
      <vt:lpstr>2. Naïve Bayes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3. Les arbre de décision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Apprentissage  Automatique et fouille de données</dc:title>
  <dc:creator>Nassima DIF</dc:creator>
  <cp:lastModifiedBy>Nassima DIF</cp:lastModifiedBy>
  <cp:revision>112</cp:revision>
  <cp:lastPrinted>2021-10-16T21:04:19Z</cp:lastPrinted>
  <dcterms:created xsi:type="dcterms:W3CDTF">2021-09-07T23:27:03Z</dcterms:created>
  <dcterms:modified xsi:type="dcterms:W3CDTF">2022-11-26T12:54:13Z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