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0D05C78-D5F2-485A-8F35-23BB0A9AFA22}" type="datetimeFigureOut">
              <a:rPr lang="fr-FR" smtClean="0"/>
              <a:t>16/04/2023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D05C78-D5F2-485A-8F35-23BB0A9AFA22}" type="datetimeFigureOut">
              <a:rPr lang="fr-FR" smtClean="0"/>
              <a:t>16/04/2023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D05C78-D5F2-485A-8F35-23BB0A9AFA22}" type="datetimeFigureOut">
              <a:rPr lang="fr-FR" smtClean="0"/>
              <a:t>16/04/2023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0D05C78-D5F2-485A-8F35-23BB0A9AFA22}" type="datetimeFigureOut">
              <a:rPr lang="fr-FR" smtClean="0"/>
              <a:t>16/04/2023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0D05C78-D5F2-485A-8F35-23BB0A9AFA22}" type="datetimeFigureOut">
              <a:rPr lang="fr-FR" smtClean="0"/>
              <a:t>16/04/2023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0D05C78-D5F2-485A-8F35-23BB0A9AFA22}" type="datetimeFigureOut">
              <a:rPr lang="fr-FR" smtClean="0"/>
              <a:t>16/04/2023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0D05C78-D5F2-485A-8F35-23BB0A9AFA22}" type="datetimeFigureOut">
              <a:rPr lang="fr-FR" smtClean="0"/>
              <a:t>16/04/2023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0D05C78-D5F2-485A-8F35-23BB0A9AFA22}" type="datetimeFigureOut">
              <a:rPr lang="fr-FR" smtClean="0"/>
              <a:t>16/04/2023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0D05C78-D5F2-485A-8F35-23BB0A9AFA22}" type="datetimeFigureOut">
              <a:rPr lang="fr-FR" smtClean="0"/>
              <a:t>16/04/2023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0D05C78-D5F2-485A-8F35-23BB0A9AFA22}" type="datetimeFigureOut">
              <a:rPr lang="fr-FR" smtClean="0"/>
              <a:t>16/04/2023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0D05C78-D5F2-485A-8F35-23BB0A9AFA22}" type="datetimeFigureOut">
              <a:rPr lang="fr-FR" smtClean="0"/>
              <a:t>16/04/2023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09884A3-CDB4-45F9-A027-12A4DB2AF708}"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05C78-D5F2-485A-8F35-23BB0A9AFA22}" type="datetimeFigureOut">
              <a:rPr lang="fr-FR" smtClean="0"/>
              <a:t>16/04/2023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884A3-CDB4-45F9-A027-12A4DB2AF708}"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Shopping </a:t>
            </a:r>
            <a:r>
              <a:rPr lang="fr-FR" dirty="0" err="1" smtClean="0"/>
              <a:t>Card</a:t>
            </a:r>
            <a:r>
              <a:rPr lang="fr-FR" dirty="0" smtClean="0"/>
              <a:t> </a:t>
            </a:r>
            <a:endParaRPr lang="fr-FR" dirty="0"/>
          </a:p>
        </p:txBody>
      </p:sp>
      <p:sp>
        <p:nvSpPr>
          <p:cNvPr id="3" name="Sous-titre 2"/>
          <p:cNvSpPr>
            <a:spLocks noGrp="1"/>
          </p:cNvSpPr>
          <p:nvPr>
            <p:ph type="subTitle" idx="1"/>
          </p:nvPr>
        </p:nvSpPr>
        <p:spPr/>
        <p:txBody>
          <a:bodyPr/>
          <a:lstStyle/>
          <a:p>
            <a:r>
              <a:rPr lang="fr-FR" dirty="0" err="1" smtClean="0"/>
              <a:t>Zitouni</a:t>
            </a:r>
            <a:r>
              <a:rPr lang="fr-FR" dirty="0"/>
              <a:t> </a:t>
            </a:r>
            <a:r>
              <a:rPr lang="fr-FR" dirty="0" err="1" smtClean="0"/>
              <a:t>Chaima</a:t>
            </a:r>
            <a:r>
              <a:rPr lang="fr-FR" dirty="0" smtClean="0"/>
              <a:t> </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App</a:t>
            </a:r>
            <a:r>
              <a:rPr lang="fr-FR" dirty="0" smtClean="0"/>
              <a:t> Description </a:t>
            </a:r>
            <a:endParaRPr lang="fr-FR" dirty="0"/>
          </a:p>
        </p:txBody>
      </p:sp>
      <p:sp>
        <p:nvSpPr>
          <p:cNvPr id="3" name="Espace réservé du contenu 2"/>
          <p:cNvSpPr>
            <a:spLocks noGrp="1"/>
          </p:cNvSpPr>
          <p:nvPr>
            <p:ph idx="1"/>
          </p:nvPr>
        </p:nvSpPr>
        <p:spPr/>
        <p:txBody>
          <a:bodyPr>
            <a:normAutofit/>
          </a:bodyPr>
          <a:lstStyle/>
          <a:p>
            <a:r>
              <a:rPr lang="en-US" sz="2800" dirty="0" smtClean="0"/>
              <a:t>MERN shopping card, React, JavaScript, Node, Ex- press, </a:t>
            </a:r>
            <a:r>
              <a:rPr lang="en-US" sz="2800" dirty="0" err="1" smtClean="0"/>
              <a:t>MongoDB</a:t>
            </a:r>
            <a:r>
              <a:rPr lang="en-US" sz="2800" dirty="0" smtClean="0"/>
              <a:t>, web development Nowadays, technology is growing incredibly fast. The rapid innovation of hardware devices makes software technologies to advance as well, automatically take place of old technologies. Because of the significant expanding in the number of electronic devices that use Internet and real-time feature, performance is key</a:t>
            </a:r>
            <a:endParaRPr lang="fr-F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0"/>
            <a:ext cx="8784976" cy="6741368"/>
          </a:xfrm>
        </p:spPr>
        <p:txBody>
          <a:bodyPr>
            <a:normAutofit fontScale="85000" lnSpcReduction="10000"/>
          </a:bodyPr>
          <a:lstStyle/>
          <a:p>
            <a:r>
              <a:rPr lang="en-US" dirty="0" smtClean="0"/>
              <a:t>Commonly used terms in </a:t>
            </a:r>
            <a:r>
              <a:rPr lang="en-US" dirty="0" err="1" smtClean="0"/>
              <a:t>MongoDB</a:t>
            </a:r>
            <a:r>
              <a:rPr lang="en-US" dirty="0" smtClean="0"/>
              <a:t>:</a:t>
            </a:r>
          </a:p>
          <a:p>
            <a:pPr>
              <a:buNone/>
            </a:pPr>
            <a:r>
              <a:rPr lang="en-US" sz="2000" dirty="0" smtClean="0"/>
              <a:t>• _id: Almost every document required this field. The _id field illustrates a exceptional value in the </a:t>
            </a:r>
            <a:r>
              <a:rPr lang="en-US" sz="2000" dirty="0" err="1" smtClean="0"/>
              <a:t>MongoDB</a:t>
            </a:r>
            <a:r>
              <a:rPr lang="en-US" sz="2000" dirty="0" smtClean="0"/>
              <a:t> document. The _id field can also be interpreted as the primary key in the document. If you add a new document, </a:t>
            </a:r>
            <a:r>
              <a:rPr lang="en-US" sz="2000" dirty="0" err="1" smtClean="0"/>
              <a:t>MongoDB</a:t>
            </a:r>
            <a:r>
              <a:rPr lang="en-US" sz="2000" dirty="0" smtClean="0"/>
              <a:t> will automatically generate a _id representing that document and be unique in the </a:t>
            </a:r>
            <a:r>
              <a:rPr lang="en-US" sz="2000" dirty="0" err="1" smtClean="0"/>
              <a:t>MongoDB</a:t>
            </a:r>
            <a:r>
              <a:rPr lang="en-US" sz="2000" dirty="0" smtClean="0"/>
              <a:t> database.</a:t>
            </a:r>
          </a:p>
          <a:p>
            <a:pPr>
              <a:buNone/>
            </a:pPr>
            <a:r>
              <a:rPr lang="en-US" sz="2000" dirty="0" smtClean="0"/>
              <a:t> • Collection: A group of many documents in </a:t>
            </a:r>
            <a:r>
              <a:rPr lang="en-US" sz="2000" dirty="0" err="1" smtClean="0"/>
              <a:t>MongoDB</a:t>
            </a:r>
            <a:r>
              <a:rPr lang="en-US" sz="2000" dirty="0" smtClean="0"/>
              <a:t>. Collection can be interpreted as a corresponding table in the RDBMS (Relational Database Management System) database. Collection resides in a single database. Collections do not have to define columns, rows or data types first.</a:t>
            </a:r>
          </a:p>
          <a:p>
            <a:pPr>
              <a:buNone/>
            </a:pPr>
            <a:r>
              <a:rPr lang="en-US" sz="2000" dirty="0" smtClean="0"/>
              <a:t> • Cursor: This is a pointer to the outcome set of a query. The client can emphasize over a cursor to get the result. </a:t>
            </a:r>
          </a:p>
          <a:p>
            <a:pPr>
              <a:buNone/>
            </a:pPr>
            <a:r>
              <a:rPr lang="en-US" sz="2000" dirty="0" smtClean="0"/>
              <a:t>• Database: The location of the collections, similar to the RDMS database that contains the tables. Each Database has a separate file stored on physical memory. Some </a:t>
            </a:r>
            <a:r>
              <a:rPr lang="en-US" sz="2000" dirty="0" err="1" smtClean="0"/>
              <a:t>MongoDB</a:t>
            </a:r>
            <a:r>
              <a:rPr lang="en-US" sz="2000" dirty="0" smtClean="0"/>
              <a:t> owners may contain various databases</a:t>
            </a:r>
          </a:p>
          <a:p>
            <a:pPr>
              <a:buNone/>
            </a:pPr>
            <a:r>
              <a:rPr lang="en-US" sz="2000" dirty="0" smtClean="0"/>
              <a:t>• Document: A transcript belonging to a Collection. Documents, in turn, include name and value fields.</a:t>
            </a:r>
          </a:p>
          <a:p>
            <a:pPr>
              <a:buNone/>
            </a:pPr>
            <a:r>
              <a:rPr lang="en-US" sz="2000" dirty="0" smtClean="0"/>
              <a:t> • Field: A name-value pair in a document. A document may not need all the fields. The fields are like columns in a relational database. </a:t>
            </a:r>
          </a:p>
          <a:p>
            <a:pPr>
              <a:buNone/>
            </a:pPr>
            <a:r>
              <a:rPr lang="en-US" sz="2000" dirty="0" smtClean="0"/>
              <a:t>• JSON: Short for JavaScript Object Notation. Human readability is in the plain text format representing structured data. JSON currently supports a lot of programming languages. </a:t>
            </a:r>
          </a:p>
          <a:p>
            <a:pPr>
              <a:buNone/>
            </a:pPr>
            <a:r>
              <a:rPr lang="en-US" sz="2000" dirty="0" smtClean="0"/>
              <a:t>• Index: Exclusive data structures used to save a small allocation of data sets for simple scanning. The index puts the value of a individual field or sets of fields, sorted by the value of these fields. Index effectively supports the analysis of queries. Without an index, </a:t>
            </a:r>
            <a:r>
              <a:rPr lang="en-US" sz="2000" dirty="0" err="1" smtClean="0"/>
              <a:t>MongoDB</a:t>
            </a:r>
            <a:r>
              <a:rPr lang="en-US" sz="2000" dirty="0" smtClean="0"/>
              <a:t> will have to scan all the documents of the set to choose the documents that pair the query. This scan is ineffective and requires </a:t>
            </a:r>
            <a:r>
              <a:rPr lang="en-US" sz="2000" dirty="0" err="1" smtClean="0"/>
              <a:t>MongoDB</a:t>
            </a:r>
            <a:r>
              <a:rPr lang="en-US" sz="2000" dirty="0" smtClean="0"/>
              <a:t> to progress a vast amount of data.</a:t>
            </a:r>
            <a:endParaRPr lang="fr-F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260648"/>
            <a:ext cx="8363272" cy="5865515"/>
          </a:xfrm>
        </p:spPr>
        <p:txBody>
          <a:bodyPr/>
          <a:lstStyle/>
          <a:p>
            <a:r>
              <a:rPr lang="fr-FR" dirty="0" smtClean="0"/>
              <a:t>Shopping </a:t>
            </a:r>
            <a:r>
              <a:rPr lang="fr-FR" dirty="0" err="1" smtClean="0"/>
              <a:t>card</a:t>
            </a:r>
            <a:r>
              <a:rPr lang="fr-FR" dirty="0" smtClean="0"/>
              <a:t> Web Application</a:t>
            </a:r>
          </a:p>
          <a:p>
            <a:pPr>
              <a:buNone/>
            </a:pPr>
            <a:r>
              <a:rPr lang="en-US" sz="2000" smtClean="0"/>
              <a:t>Shopping card </a:t>
            </a:r>
            <a:r>
              <a:rPr lang="en-US" sz="2000" dirty="0" smtClean="0"/>
              <a:t>Web Application using MERN stack that can help a toys retailer bring their products to the customers. Main function:</a:t>
            </a:r>
          </a:p>
          <a:p>
            <a:pPr>
              <a:buNone/>
            </a:pPr>
            <a:r>
              <a:rPr lang="en-US" sz="2000" dirty="0" smtClean="0"/>
              <a:t> • Sign up and log in: Requires Users to register using their phone number or email </a:t>
            </a:r>
          </a:p>
          <a:p>
            <a:pPr>
              <a:buNone/>
            </a:pPr>
            <a:r>
              <a:rPr lang="en-US" sz="2000" dirty="0" smtClean="0"/>
              <a:t>• Shopping cart: this feature helps users buy and check goods directly on the application </a:t>
            </a:r>
          </a:p>
          <a:p>
            <a:pPr>
              <a:buNone/>
            </a:pPr>
            <a:r>
              <a:rPr lang="en-US" sz="2000" dirty="0" smtClean="0"/>
              <a:t>• Search: Users can search directly by typing in the search box for the product they want to see. </a:t>
            </a:r>
          </a:p>
          <a:p>
            <a:pPr>
              <a:buNone/>
            </a:pPr>
            <a:r>
              <a:rPr lang="en-US" sz="2000" dirty="0" smtClean="0"/>
              <a:t>• Buy and pay: Customers who buy through the app can pay through many different payment gateways.</a:t>
            </a:r>
            <a:endParaRPr lang="fr-FR" sz="20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531</Words>
  <Application>Microsoft Office PowerPoint</Application>
  <PresentationFormat>Affichage à l'écran (4:3)</PresentationFormat>
  <Paragraphs>19</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Shopping Card </vt:lpstr>
      <vt:lpstr>App Description </vt:lpstr>
      <vt:lpstr>Diapositive 3</vt:lpstr>
      <vt:lpstr>Diapositive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Card</dc:title>
  <dc:creator>hppc2</dc:creator>
  <cp:lastModifiedBy>hppc2</cp:lastModifiedBy>
  <cp:revision>1</cp:revision>
  <dcterms:created xsi:type="dcterms:W3CDTF">2023-04-16T19:57:51Z</dcterms:created>
  <dcterms:modified xsi:type="dcterms:W3CDTF">2023-04-16T20:21:17Z</dcterms:modified>
</cp:coreProperties>
</file>