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417A5-41C6-423B-810D-2028EE8FCA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CC4E4-6E44-4433-8CBB-40558ADCCC72}">
      <dgm:prSet/>
      <dgm:spPr/>
      <dgm:t>
        <a:bodyPr/>
        <a:lstStyle/>
        <a:p>
          <a:r>
            <a:rPr lang="en-US"/>
            <a:t>#for coline analysis</a:t>
          </a:r>
        </a:p>
      </dgm:t>
    </dgm:pt>
    <dgm:pt modelId="{76C47532-5E42-410C-A196-5A1C2C91D4EC}" type="parTrans" cxnId="{D439F1A4-78A3-4CFB-8D1E-4056A9A89DD0}">
      <dgm:prSet/>
      <dgm:spPr/>
      <dgm:t>
        <a:bodyPr/>
        <a:lstStyle/>
        <a:p>
          <a:endParaRPr lang="en-US"/>
        </a:p>
      </dgm:t>
    </dgm:pt>
    <dgm:pt modelId="{2E6F6BF1-FD92-4CBC-8516-A3E64EC35D17}" type="sibTrans" cxnId="{D439F1A4-78A3-4CFB-8D1E-4056A9A89DD0}">
      <dgm:prSet/>
      <dgm:spPr/>
      <dgm:t>
        <a:bodyPr/>
        <a:lstStyle/>
        <a:p>
          <a:endParaRPr lang="en-US"/>
        </a:p>
      </dgm:t>
    </dgm:pt>
    <dgm:pt modelId="{9D3EB657-41B8-40D9-9BF9-63DA18BD4498}">
      <dgm:prSet/>
      <dgm:spPr/>
      <dgm:t>
        <a:bodyPr/>
        <a:lstStyle/>
        <a:p>
          <a:r>
            <a:rPr lang="en-US" dirty="0"/>
            <a:t>KK4D.sh </a:t>
          </a:r>
          <a:r>
            <a:rPr lang="en-US" dirty="0" err="1"/>
            <a:t>coline</a:t>
          </a:r>
          <a:r>
            <a:rPr lang="en-US" dirty="0"/>
            <a:t> –c config.ini</a:t>
          </a:r>
        </a:p>
      </dgm:t>
    </dgm:pt>
    <dgm:pt modelId="{EBDCB7FA-335D-4B6C-A5E5-C3A432A3EE97}" type="parTrans" cxnId="{9DA7D3F6-4A6B-4F19-A977-5E23501073BF}">
      <dgm:prSet/>
      <dgm:spPr/>
      <dgm:t>
        <a:bodyPr/>
        <a:lstStyle/>
        <a:p>
          <a:endParaRPr lang="en-US"/>
        </a:p>
      </dgm:t>
    </dgm:pt>
    <dgm:pt modelId="{86B8E21F-318D-4092-9CCA-5758CC33E441}" type="sibTrans" cxnId="{9DA7D3F6-4A6B-4F19-A977-5E23501073BF}">
      <dgm:prSet/>
      <dgm:spPr/>
      <dgm:t>
        <a:bodyPr/>
        <a:lstStyle/>
        <a:p>
          <a:endParaRPr lang="en-US"/>
        </a:p>
      </dgm:t>
    </dgm:pt>
    <dgm:pt modelId="{F3ADC935-21A6-4F59-9719-205A3B927E8D}">
      <dgm:prSet/>
      <dgm:spPr/>
      <dgm:t>
        <a:bodyPr/>
        <a:lstStyle/>
        <a:p>
          <a:r>
            <a:rPr lang="en-US"/>
            <a:t>#for kaks calculator</a:t>
          </a:r>
        </a:p>
      </dgm:t>
    </dgm:pt>
    <dgm:pt modelId="{3BA6FDED-70D1-459E-B797-619D5FC9634C}" type="parTrans" cxnId="{F2386755-DF57-44CB-8612-41DC0D925E98}">
      <dgm:prSet/>
      <dgm:spPr/>
      <dgm:t>
        <a:bodyPr/>
        <a:lstStyle/>
        <a:p>
          <a:endParaRPr lang="en-US"/>
        </a:p>
      </dgm:t>
    </dgm:pt>
    <dgm:pt modelId="{B60D602B-FF4D-42B2-B3F6-6FAD21B0C0D6}" type="sibTrans" cxnId="{F2386755-DF57-44CB-8612-41DC0D925E98}">
      <dgm:prSet/>
      <dgm:spPr/>
      <dgm:t>
        <a:bodyPr/>
        <a:lstStyle/>
        <a:p>
          <a:endParaRPr lang="en-US"/>
        </a:p>
      </dgm:t>
    </dgm:pt>
    <dgm:pt modelId="{AE9F2BD9-79D5-4795-9DCB-36E1C2B78DB4}">
      <dgm:prSet/>
      <dgm:spPr/>
      <dgm:t>
        <a:bodyPr/>
        <a:lstStyle/>
        <a:p>
          <a:r>
            <a:rPr lang="en-US" dirty="0"/>
            <a:t>KK4D.sh </a:t>
          </a:r>
          <a:r>
            <a:rPr lang="en-US" dirty="0" err="1"/>
            <a:t>kaks</a:t>
          </a:r>
          <a:r>
            <a:rPr lang="en-US" dirty="0"/>
            <a:t> –c config.ini</a:t>
          </a:r>
        </a:p>
      </dgm:t>
    </dgm:pt>
    <dgm:pt modelId="{5E8F8FA7-0493-455F-B99F-6DF27C62227E}" type="parTrans" cxnId="{CA65ED5A-3B41-4265-9FD5-8993EEF3C20A}">
      <dgm:prSet/>
      <dgm:spPr/>
      <dgm:t>
        <a:bodyPr/>
        <a:lstStyle/>
        <a:p>
          <a:endParaRPr lang="en-US"/>
        </a:p>
      </dgm:t>
    </dgm:pt>
    <dgm:pt modelId="{AA1C28D3-B7B4-4C50-A23A-FD0AFBB836E4}" type="sibTrans" cxnId="{CA65ED5A-3B41-4265-9FD5-8993EEF3C20A}">
      <dgm:prSet/>
      <dgm:spPr/>
      <dgm:t>
        <a:bodyPr/>
        <a:lstStyle/>
        <a:p>
          <a:endParaRPr lang="en-US"/>
        </a:p>
      </dgm:t>
    </dgm:pt>
    <dgm:pt modelId="{33AA78F7-9D4C-47C4-87E7-472578E13110}">
      <dgm:prSet/>
      <dgm:spPr/>
      <dgm:t>
        <a:bodyPr/>
        <a:lstStyle/>
        <a:p>
          <a:r>
            <a:rPr lang="en-US"/>
            <a:t>#for 4DTv calculator</a:t>
          </a:r>
        </a:p>
      </dgm:t>
    </dgm:pt>
    <dgm:pt modelId="{6A046887-B350-434B-8D9A-C43811455B16}" type="parTrans" cxnId="{78C6010B-2E09-4023-8F71-6C4164BAA937}">
      <dgm:prSet/>
      <dgm:spPr/>
      <dgm:t>
        <a:bodyPr/>
        <a:lstStyle/>
        <a:p>
          <a:endParaRPr lang="en-US"/>
        </a:p>
      </dgm:t>
    </dgm:pt>
    <dgm:pt modelId="{F3E8A790-6352-470E-9EB3-1829F694FB8B}" type="sibTrans" cxnId="{78C6010B-2E09-4023-8F71-6C4164BAA937}">
      <dgm:prSet/>
      <dgm:spPr/>
      <dgm:t>
        <a:bodyPr/>
        <a:lstStyle/>
        <a:p>
          <a:endParaRPr lang="en-US"/>
        </a:p>
      </dgm:t>
    </dgm:pt>
    <dgm:pt modelId="{C9749518-350C-4704-9278-FB8B3FDA11C0}">
      <dgm:prSet/>
      <dgm:spPr/>
      <dgm:t>
        <a:bodyPr/>
        <a:lstStyle/>
        <a:p>
          <a:r>
            <a:rPr lang="en-US" dirty="0"/>
            <a:t>KK4D.sh 4DTV </a:t>
          </a:r>
          <a:r>
            <a:rPr lang="en-US" altLang="zh-CN" dirty="0"/>
            <a:t>–c config.ini</a:t>
          </a:r>
          <a:endParaRPr lang="en-US" dirty="0"/>
        </a:p>
      </dgm:t>
    </dgm:pt>
    <dgm:pt modelId="{20242720-A807-40DE-A028-0687479F084D}" type="parTrans" cxnId="{781BD1CB-35EE-4031-ACFE-C5FF4A477223}">
      <dgm:prSet/>
      <dgm:spPr/>
      <dgm:t>
        <a:bodyPr/>
        <a:lstStyle/>
        <a:p>
          <a:endParaRPr lang="en-US"/>
        </a:p>
      </dgm:t>
    </dgm:pt>
    <dgm:pt modelId="{0D99616E-0666-4153-A68D-DFB57D0007A2}" type="sibTrans" cxnId="{781BD1CB-35EE-4031-ACFE-C5FF4A477223}">
      <dgm:prSet/>
      <dgm:spPr/>
      <dgm:t>
        <a:bodyPr/>
        <a:lstStyle/>
        <a:p>
          <a:endParaRPr lang="en-US"/>
        </a:p>
      </dgm:t>
    </dgm:pt>
    <dgm:pt modelId="{F51B2D01-0837-4EFA-84BB-4F141AE102F9}">
      <dgm:prSet/>
      <dgm:spPr/>
      <dgm:t>
        <a:bodyPr/>
        <a:lstStyle/>
        <a:p>
          <a:r>
            <a:rPr lang="en-US"/>
            <a:t>#from gff3 get bed</a:t>
          </a:r>
        </a:p>
      </dgm:t>
    </dgm:pt>
    <dgm:pt modelId="{71266ABD-477C-4FCD-B679-2FEF3F8DAB96}" type="parTrans" cxnId="{6DA6A22D-ED2F-4676-947D-9B610CA3D4BE}">
      <dgm:prSet/>
      <dgm:spPr/>
      <dgm:t>
        <a:bodyPr/>
        <a:lstStyle/>
        <a:p>
          <a:endParaRPr lang="en-US"/>
        </a:p>
      </dgm:t>
    </dgm:pt>
    <dgm:pt modelId="{4C6F6140-DAA2-4EAB-B31C-26450847897C}" type="sibTrans" cxnId="{6DA6A22D-ED2F-4676-947D-9B610CA3D4BE}">
      <dgm:prSet/>
      <dgm:spPr/>
      <dgm:t>
        <a:bodyPr/>
        <a:lstStyle/>
        <a:p>
          <a:endParaRPr lang="en-US"/>
        </a:p>
      </dgm:t>
    </dgm:pt>
    <dgm:pt modelId="{2B293E57-3E0F-4DB9-B604-587732002CD7}">
      <dgm:prSet/>
      <dgm:spPr/>
      <dgm:t>
        <a:bodyPr/>
        <a:lstStyle/>
        <a:p>
          <a:r>
            <a:rPr lang="en-US" dirty="0"/>
            <a:t>KK4D.sh bed –c config.ini</a:t>
          </a:r>
        </a:p>
      </dgm:t>
    </dgm:pt>
    <dgm:pt modelId="{F38CFDE1-1665-4B78-A500-9CCC24B8DA93}" type="parTrans" cxnId="{55C853D5-6334-4F1C-A276-16B06F3B63E2}">
      <dgm:prSet/>
      <dgm:spPr/>
      <dgm:t>
        <a:bodyPr/>
        <a:lstStyle/>
        <a:p>
          <a:endParaRPr lang="en-US"/>
        </a:p>
      </dgm:t>
    </dgm:pt>
    <dgm:pt modelId="{33BBAA84-4AEA-437C-B469-C82471500E95}" type="sibTrans" cxnId="{55C853D5-6334-4F1C-A276-16B06F3B63E2}">
      <dgm:prSet/>
      <dgm:spPr/>
      <dgm:t>
        <a:bodyPr/>
        <a:lstStyle/>
        <a:p>
          <a:endParaRPr lang="en-US"/>
        </a:p>
      </dgm:t>
    </dgm:pt>
    <dgm:pt modelId="{EC190E98-77FA-4EBD-A849-B0094320CA87}">
      <dgm:prSet/>
      <dgm:spPr/>
      <dgm:t>
        <a:bodyPr/>
        <a:lstStyle/>
        <a:p>
          <a:r>
            <a:rPr lang="en-US"/>
            <a:t>#from gff3 and protein.fa ,get the protein sequence</a:t>
          </a:r>
        </a:p>
      </dgm:t>
    </dgm:pt>
    <dgm:pt modelId="{048E7798-D333-45E1-8448-B86772FA8C9A}" type="parTrans" cxnId="{F00C0ACC-1BA4-49AB-A9F7-1214F14C5731}">
      <dgm:prSet/>
      <dgm:spPr/>
      <dgm:t>
        <a:bodyPr/>
        <a:lstStyle/>
        <a:p>
          <a:endParaRPr lang="en-US"/>
        </a:p>
      </dgm:t>
    </dgm:pt>
    <dgm:pt modelId="{AC5FEF4E-7ECE-498E-81A3-2E89F79CAB74}" type="sibTrans" cxnId="{F00C0ACC-1BA4-49AB-A9F7-1214F14C5731}">
      <dgm:prSet/>
      <dgm:spPr/>
      <dgm:t>
        <a:bodyPr/>
        <a:lstStyle/>
        <a:p>
          <a:endParaRPr lang="en-US"/>
        </a:p>
      </dgm:t>
    </dgm:pt>
    <dgm:pt modelId="{DC77BB14-D11D-44EA-AADC-49F5F6085C95}">
      <dgm:prSet/>
      <dgm:spPr/>
      <dgm:t>
        <a:bodyPr/>
        <a:lstStyle/>
        <a:p>
          <a:r>
            <a:rPr lang="en-US" dirty="0"/>
            <a:t>KK4D.sh pep –c config.ini</a:t>
          </a:r>
        </a:p>
      </dgm:t>
    </dgm:pt>
    <dgm:pt modelId="{68D256A6-C29A-4730-96C4-CB06C2B26B0C}" type="parTrans" cxnId="{6ACBBDC2-44EA-4306-A726-FF69D70A8E84}">
      <dgm:prSet/>
      <dgm:spPr/>
      <dgm:t>
        <a:bodyPr/>
        <a:lstStyle/>
        <a:p>
          <a:endParaRPr lang="en-US"/>
        </a:p>
      </dgm:t>
    </dgm:pt>
    <dgm:pt modelId="{AAAF988D-8953-4567-8E3E-4CE5A55E6B37}" type="sibTrans" cxnId="{6ACBBDC2-44EA-4306-A726-FF69D70A8E84}">
      <dgm:prSet/>
      <dgm:spPr/>
      <dgm:t>
        <a:bodyPr/>
        <a:lstStyle/>
        <a:p>
          <a:endParaRPr lang="en-US"/>
        </a:p>
      </dgm:t>
    </dgm:pt>
    <dgm:pt modelId="{9BCD3BC7-BC9B-4CAF-BC18-803F697F7767}">
      <dgm:prSet/>
      <dgm:spPr/>
      <dgm:t>
        <a:bodyPr/>
        <a:lstStyle/>
        <a:p>
          <a:r>
            <a:rPr lang="en-US"/>
            <a:t>#from gff3 and cds.fa, get the longest transcript sequence</a:t>
          </a:r>
        </a:p>
      </dgm:t>
    </dgm:pt>
    <dgm:pt modelId="{BC96E1CD-7D92-4E30-9575-AFC9E65F4347}" type="parTrans" cxnId="{94A71BD7-B9D8-42FB-951F-1248F8632FD3}">
      <dgm:prSet/>
      <dgm:spPr/>
      <dgm:t>
        <a:bodyPr/>
        <a:lstStyle/>
        <a:p>
          <a:endParaRPr lang="en-US"/>
        </a:p>
      </dgm:t>
    </dgm:pt>
    <dgm:pt modelId="{F98B6AE2-C26C-4FED-B683-6FD104EDBCBD}" type="sibTrans" cxnId="{94A71BD7-B9D8-42FB-951F-1248F8632FD3}">
      <dgm:prSet/>
      <dgm:spPr/>
      <dgm:t>
        <a:bodyPr/>
        <a:lstStyle/>
        <a:p>
          <a:endParaRPr lang="en-US"/>
        </a:p>
      </dgm:t>
    </dgm:pt>
    <dgm:pt modelId="{C4A5C224-21BB-491C-8A3D-75CB6458562F}">
      <dgm:prSet/>
      <dgm:spPr/>
      <dgm:t>
        <a:bodyPr/>
        <a:lstStyle/>
        <a:p>
          <a:r>
            <a:rPr lang="en-US" dirty="0"/>
            <a:t>KK4D.sh </a:t>
          </a:r>
          <a:r>
            <a:rPr lang="en-US" dirty="0" err="1"/>
            <a:t>cds</a:t>
          </a:r>
          <a:r>
            <a:rPr lang="en-US" dirty="0"/>
            <a:t> –c config.ini</a:t>
          </a:r>
        </a:p>
      </dgm:t>
    </dgm:pt>
    <dgm:pt modelId="{154E1322-C976-4020-BF7A-DB261EC0CB18}" type="parTrans" cxnId="{FA59ED1F-D9F4-4543-9A7B-A9CDB5EAD2A1}">
      <dgm:prSet/>
      <dgm:spPr/>
      <dgm:t>
        <a:bodyPr/>
        <a:lstStyle/>
        <a:p>
          <a:endParaRPr lang="en-US"/>
        </a:p>
      </dgm:t>
    </dgm:pt>
    <dgm:pt modelId="{120F58D1-86CC-4CFA-8ADA-56B200F2DEF9}" type="sibTrans" cxnId="{FA59ED1F-D9F4-4543-9A7B-A9CDB5EAD2A1}">
      <dgm:prSet/>
      <dgm:spPr/>
      <dgm:t>
        <a:bodyPr/>
        <a:lstStyle/>
        <a:p>
          <a:endParaRPr lang="en-US"/>
        </a:p>
      </dgm:t>
    </dgm:pt>
    <dgm:pt modelId="{303951E1-2C62-43E1-81B2-FD6F7F6C4E91}">
      <dgm:prSet/>
      <dgm:spPr/>
      <dgm:t>
        <a:bodyPr/>
        <a:lstStyle/>
        <a:p>
          <a:r>
            <a:rPr lang="en-US"/>
            <a:t>#from gff3 cds.fa protein.fa ,get 1 or 2 species all the above information.</a:t>
          </a:r>
        </a:p>
      </dgm:t>
    </dgm:pt>
    <dgm:pt modelId="{FD25AC70-E63E-4485-9A93-E6CFA57C0B9F}" type="parTrans" cxnId="{4148CDF2-F0D7-4764-B54D-BF8E61F4888E}">
      <dgm:prSet/>
      <dgm:spPr/>
      <dgm:t>
        <a:bodyPr/>
        <a:lstStyle/>
        <a:p>
          <a:endParaRPr lang="en-US"/>
        </a:p>
      </dgm:t>
    </dgm:pt>
    <dgm:pt modelId="{6F2F5FA2-F0D8-4F8C-9615-BBCAAE0CD5AA}" type="sibTrans" cxnId="{4148CDF2-F0D7-4764-B54D-BF8E61F4888E}">
      <dgm:prSet/>
      <dgm:spPr/>
      <dgm:t>
        <a:bodyPr/>
        <a:lstStyle/>
        <a:p>
          <a:endParaRPr lang="en-US"/>
        </a:p>
      </dgm:t>
    </dgm:pt>
    <dgm:pt modelId="{6F66D61E-5CDC-442E-8B61-7222B5D46B2B}">
      <dgm:prSet/>
      <dgm:spPr/>
      <dgm:t>
        <a:bodyPr/>
        <a:lstStyle/>
        <a:p>
          <a:r>
            <a:rPr lang="en-US" dirty="0"/>
            <a:t>KK4D.sh all –c config.ini</a:t>
          </a:r>
        </a:p>
      </dgm:t>
    </dgm:pt>
    <dgm:pt modelId="{60D239F5-DB97-4AD0-9AE0-DAE54F711167}" type="parTrans" cxnId="{A4B5D4D3-D24F-4CBE-8575-2F2B0DD7BDCD}">
      <dgm:prSet/>
      <dgm:spPr/>
      <dgm:t>
        <a:bodyPr/>
        <a:lstStyle/>
        <a:p>
          <a:endParaRPr lang="en-US"/>
        </a:p>
      </dgm:t>
    </dgm:pt>
    <dgm:pt modelId="{9D04F515-179F-4138-905D-4F4A7FADB6A4}" type="sibTrans" cxnId="{A4B5D4D3-D24F-4CBE-8575-2F2B0DD7BDCD}">
      <dgm:prSet/>
      <dgm:spPr/>
      <dgm:t>
        <a:bodyPr/>
        <a:lstStyle/>
        <a:p>
          <a:endParaRPr lang="en-US"/>
        </a:p>
      </dgm:t>
    </dgm:pt>
    <dgm:pt modelId="{95BB8395-53FE-4815-8D44-A99A5524C1BD}" type="pres">
      <dgm:prSet presAssocID="{6AB417A5-41C6-423B-810D-2028EE8FCA8E}" presName="linear" presStyleCnt="0">
        <dgm:presLayoutVars>
          <dgm:animLvl val="lvl"/>
          <dgm:resizeHandles val="exact"/>
        </dgm:presLayoutVars>
      </dgm:prSet>
      <dgm:spPr/>
    </dgm:pt>
    <dgm:pt modelId="{32098809-9471-4090-A485-F93434C34522}" type="pres">
      <dgm:prSet presAssocID="{EA1CC4E4-6E44-4433-8CBB-40558ADCCC7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56B9265-F0CE-44EE-A232-0A2E8F7E3AEE}" type="pres">
      <dgm:prSet presAssocID="{EA1CC4E4-6E44-4433-8CBB-40558ADCCC72}" presName="childText" presStyleLbl="revTx" presStyleIdx="0" presStyleCnt="7">
        <dgm:presLayoutVars>
          <dgm:bulletEnabled val="1"/>
        </dgm:presLayoutVars>
      </dgm:prSet>
      <dgm:spPr/>
    </dgm:pt>
    <dgm:pt modelId="{F05E3714-AC21-4788-B8F7-1ECA99C27157}" type="pres">
      <dgm:prSet presAssocID="{F3ADC935-21A6-4F59-9719-205A3B927E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C02C6C9-8012-4EE8-A8C6-260946D0E721}" type="pres">
      <dgm:prSet presAssocID="{F3ADC935-21A6-4F59-9719-205A3B927E8D}" presName="childText" presStyleLbl="revTx" presStyleIdx="1" presStyleCnt="7">
        <dgm:presLayoutVars>
          <dgm:bulletEnabled val="1"/>
        </dgm:presLayoutVars>
      </dgm:prSet>
      <dgm:spPr/>
    </dgm:pt>
    <dgm:pt modelId="{DFC2EA23-2F0B-41F7-8424-D77E0AFD5422}" type="pres">
      <dgm:prSet presAssocID="{33AA78F7-9D4C-47C4-87E7-472578E1311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40307F3-04E2-4823-9738-43E5817342E4}" type="pres">
      <dgm:prSet presAssocID="{33AA78F7-9D4C-47C4-87E7-472578E13110}" presName="childText" presStyleLbl="revTx" presStyleIdx="2" presStyleCnt="7">
        <dgm:presLayoutVars>
          <dgm:bulletEnabled val="1"/>
        </dgm:presLayoutVars>
      </dgm:prSet>
      <dgm:spPr/>
    </dgm:pt>
    <dgm:pt modelId="{64EEFA14-8E3D-4A29-9B4C-724DBBE25DFE}" type="pres">
      <dgm:prSet presAssocID="{F51B2D01-0837-4EFA-84BB-4F141AE102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085DB1-1B44-473A-A0D3-DE5EB9521913}" type="pres">
      <dgm:prSet presAssocID="{F51B2D01-0837-4EFA-84BB-4F141AE102F9}" presName="childText" presStyleLbl="revTx" presStyleIdx="3" presStyleCnt="7">
        <dgm:presLayoutVars>
          <dgm:bulletEnabled val="1"/>
        </dgm:presLayoutVars>
      </dgm:prSet>
      <dgm:spPr/>
    </dgm:pt>
    <dgm:pt modelId="{40EE03A6-C276-4DA9-97FC-02FB46EBB5CF}" type="pres">
      <dgm:prSet presAssocID="{EC190E98-77FA-4EBD-A849-B0094320CA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E26400-045E-45EC-A7C5-FA324C8D2AC3}" type="pres">
      <dgm:prSet presAssocID="{EC190E98-77FA-4EBD-A849-B0094320CA87}" presName="childText" presStyleLbl="revTx" presStyleIdx="4" presStyleCnt="7">
        <dgm:presLayoutVars>
          <dgm:bulletEnabled val="1"/>
        </dgm:presLayoutVars>
      </dgm:prSet>
      <dgm:spPr/>
    </dgm:pt>
    <dgm:pt modelId="{D38E79A3-E3B4-4262-958D-61E59F16A8FC}" type="pres">
      <dgm:prSet presAssocID="{9BCD3BC7-BC9B-4CAF-BC18-803F697F776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2D02DDA-A6FE-4721-838E-71CC85DB2443}" type="pres">
      <dgm:prSet presAssocID="{9BCD3BC7-BC9B-4CAF-BC18-803F697F7767}" presName="childText" presStyleLbl="revTx" presStyleIdx="5" presStyleCnt="7">
        <dgm:presLayoutVars>
          <dgm:bulletEnabled val="1"/>
        </dgm:presLayoutVars>
      </dgm:prSet>
      <dgm:spPr/>
    </dgm:pt>
    <dgm:pt modelId="{2C7C4C31-9610-4AA4-8014-D0BA9AB70FCF}" type="pres">
      <dgm:prSet presAssocID="{303951E1-2C62-43E1-81B2-FD6F7F6C4E9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E067796-E4DB-4FC0-AF21-BA88EDC2E19E}" type="pres">
      <dgm:prSet presAssocID="{303951E1-2C62-43E1-81B2-FD6F7F6C4E91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8B0FE104-49F7-4D3B-8F79-99A24AEBABE2}" type="presOf" srcId="{33AA78F7-9D4C-47C4-87E7-472578E13110}" destId="{DFC2EA23-2F0B-41F7-8424-D77E0AFD5422}" srcOrd="0" destOrd="0" presId="urn:microsoft.com/office/officeart/2005/8/layout/vList2"/>
    <dgm:cxn modelId="{78C6010B-2E09-4023-8F71-6C4164BAA937}" srcId="{6AB417A5-41C6-423B-810D-2028EE8FCA8E}" destId="{33AA78F7-9D4C-47C4-87E7-472578E13110}" srcOrd="2" destOrd="0" parTransId="{6A046887-B350-434B-8D9A-C43811455B16}" sibTransId="{F3E8A790-6352-470E-9EB3-1829F694FB8B}"/>
    <dgm:cxn modelId="{FA59ED1F-D9F4-4543-9A7B-A9CDB5EAD2A1}" srcId="{9BCD3BC7-BC9B-4CAF-BC18-803F697F7767}" destId="{C4A5C224-21BB-491C-8A3D-75CB6458562F}" srcOrd="0" destOrd="0" parTransId="{154E1322-C976-4020-BF7A-DB261EC0CB18}" sibTransId="{120F58D1-86CC-4CFA-8ADA-56B200F2DEF9}"/>
    <dgm:cxn modelId="{F90CFA27-F76E-42DB-B2D4-02553F4CC7FC}" type="presOf" srcId="{DC77BB14-D11D-44EA-AADC-49F5F6085C95}" destId="{21E26400-045E-45EC-A7C5-FA324C8D2AC3}" srcOrd="0" destOrd="0" presId="urn:microsoft.com/office/officeart/2005/8/layout/vList2"/>
    <dgm:cxn modelId="{EBC78129-5D77-4330-AE76-70C6ECE22FDD}" type="presOf" srcId="{6AB417A5-41C6-423B-810D-2028EE8FCA8E}" destId="{95BB8395-53FE-4815-8D44-A99A5524C1BD}" srcOrd="0" destOrd="0" presId="urn:microsoft.com/office/officeart/2005/8/layout/vList2"/>
    <dgm:cxn modelId="{6DA6A22D-ED2F-4676-947D-9B610CA3D4BE}" srcId="{6AB417A5-41C6-423B-810D-2028EE8FCA8E}" destId="{F51B2D01-0837-4EFA-84BB-4F141AE102F9}" srcOrd="3" destOrd="0" parTransId="{71266ABD-477C-4FCD-B679-2FEF3F8DAB96}" sibTransId="{4C6F6140-DAA2-4EAB-B31C-26450847897C}"/>
    <dgm:cxn modelId="{1480F635-F2E2-48E9-918F-00B6F2D85FF1}" type="presOf" srcId="{EA1CC4E4-6E44-4433-8CBB-40558ADCCC72}" destId="{32098809-9471-4090-A485-F93434C34522}" srcOrd="0" destOrd="0" presId="urn:microsoft.com/office/officeart/2005/8/layout/vList2"/>
    <dgm:cxn modelId="{A3820843-217D-4E86-BAD9-61CE1DA4CEF1}" type="presOf" srcId="{C4A5C224-21BB-491C-8A3D-75CB6458562F}" destId="{B2D02DDA-A6FE-4721-838E-71CC85DB2443}" srcOrd="0" destOrd="0" presId="urn:microsoft.com/office/officeart/2005/8/layout/vList2"/>
    <dgm:cxn modelId="{F2386755-DF57-44CB-8612-41DC0D925E98}" srcId="{6AB417A5-41C6-423B-810D-2028EE8FCA8E}" destId="{F3ADC935-21A6-4F59-9719-205A3B927E8D}" srcOrd="1" destOrd="0" parTransId="{3BA6FDED-70D1-459E-B797-619D5FC9634C}" sibTransId="{B60D602B-FF4D-42B2-B3F6-6FAD21B0C0D6}"/>
    <dgm:cxn modelId="{FCB18C56-91F1-44D3-B561-35D86F3E5381}" type="presOf" srcId="{2B293E57-3E0F-4DB9-B604-587732002CD7}" destId="{DC085DB1-1B44-473A-A0D3-DE5EB9521913}" srcOrd="0" destOrd="0" presId="urn:microsoft.com/office/officeart/2005/8/layout/vList2"/>
    <dgm:cxn modelId="{CA65ED5A-3B41-4265-9FD5-8993EEF3C20A}" srcId="{F3ADC935-21A6-4F59-9719-205A3B927E8D}" destId="{AE9F2BD9-79D5-4795-9DCB-36E1C2B78DB4}" srcOrd="0" destOrd="0" parTransId="{5E8F8FA7-0493-455F-B99F-6DF27C62227E}" sibTransId="{AA1C28D3-B7B4-4C50-A23A-FD0AFBB836E4}"/>
    <dgm:cxn modelId="{ED08727C-BA4F-4953-B9D3-064572376E47}" type="presOf" srcId="{EC190E98-77FA-4EBD-A849-B0094320CA87}" destId="{40EE03A6-C276-4DA9-97FC-02FB46EBB5CF}" srcOrd="0" destOrd="0" presId="urn:microsoft.com/office/officeart/2005/8/layout/vList2"/>
    <dgm:cxn modelId="{FE19427E-4953-4E09-8A1B-EE096B07146D}" type="presOf" srcId="{9BCD3BC7-BC9B-4CAF-BC18-803F697F7767}" destId="{D38E79A3-E3B4-4262-958D-61E59F16A8FC}" srcOrd="0" destOrd="0" presId="urn:microsoft.com/office/officeart/2005/8/layout/vList2"/>
    <dgm:cxn modelId="{8419E299-2079-4F00-8FF2-FBFF90CA0AB5}" type="presOf" srcId="{AE9F2BD9-79D5-4795-9DCB-36E1C2B78DB4}" destId="{DC02C6C9-8012-4EE8-A8C6-260946D0E721}" srcOrd="0" destOrd="0" presId="urn:microsoft.com/office/officeart/2005/8/layout/vList2"/>
    <dgm:cxn modelId="{D439F1A4-78A3-4CFB-8D1E-4056A9A89DD0}" srcId="{6AB417A5-41C6-423B-810D-2028EE8FCA8E}" destId="{EA1CC4E4-6E44-4433-8CBB-40558ADCCC72}" srcOrd="0" destOrd="0" parTransId="{76C47532-5E42-410C-A196-5A1C2C91D4EC}" sibTransId="{2E6F6BF1-FD92-4CBC-8516-A3E64EC35D17}"/>
    <dgm:cxn modelId="{DA30DDA5-7979-4D99-975C-175FD6AB4F99}" type="presOf" srcId="{C9749518-350C-4704-9278-FB8B3FDA11C0}" destId="{440307F3-04E2-4823-9738-43E5817342E4}" srcOrd="0" destOrd="0" presId="urn:microsoft.com/office/officeart/2005/8/layout/vList2"/>
    <dgm:cxn modelId="{CF0A5BAE-70A1-4777-8E4D-66A68C9CCC81}" type="presOf" srcId="{F51B2D01-0837-4EFA-84BB-4F141AE102F9}" destId="{64EEFA14-8E3D-4A29-9B4C-724DBBE25DFE}" srcOrd="0" destOrd="0" presId="urn:microsoft.com/office/officeart/2005/8/layout/vList2"/>
    <dgm:cxn modelId="{CAC44AB4-1F01-4878-A98A-5A05D509B3CC}" type="presOf" srcId="{303951E1-2C62-43E1-81B2-FD6F7F6C4E91}" destId="{2C7C4C31-9610-4AA4-8014-D0BA9AB70FCF}" srcOrd="0" destOrd="0" presId="urn:microsoft.com/office/officeart/2005/8/layout/vList2"/>
    <dgm:cxn modelId="{6ACBBDC2-44EA-4306-A726-FF69D70A8E84}" srcId="{EC190E98-77FA-4EBD-A849-B0094320CA87}" destId="{DC77BB14-D11D-44EA-AADC-49F5F6085C95}" srcOrd="0" destOrd="0" parTransId="{68D256A6-C29A-4730-96C4-CB06C2B26B0C}" sibTransId="{AAAF988D-8953-4567-8E3E-4CE5A55E6B37}"/>
    <dgm:cxn modelId="{8D767EC4-23C5-4EE0-954E-6B3B86F91495}" type="presOf" srcId="{F3ADC935-21A6-4F59-9719-205A3B927E8D}" destId="{F05E3714-AC21-4788-B8F7-1ECA99C27157}" srcOrd="0" destOrd="0" presId="urn:microsoft.com/office/officeart/2005/8/layout/vList2"/>
    <dgm:cxn modelId="{2CCCEBC4-88EB-4C8B-9018-1DE67E133E70}" type="presOf" srcId="{6F66D61E-5CDC-442E-8B61-7222B5D46B2B}" destId="{7E067796-E4DB-4FC0-AF21-BA88EDC2E19E}" srcOrd="0" destOrd="0" presId="urn:microsoft.com/office/officeart/2005/8/layout/vList2"/>
    <dgm:cxn modelId="{781BD1CB-35EE-4031-ACFE-C5FF4A477223}" srcId="{33AA78F7-9D4C-47C4-87E7-472578E13110}" destId="{C9749518-350C-4704-9278-FB8B3FDA11C0}" srcOrd="0" destOrd="0" parTransId="{20242720-A807-40DE-A028-0687479F084D}" sibTransId="{0D99616E-0666-4153-A68D-DFB57D0007A2}"/>
    <dgm:cxn modelId="{F00C0ACC-1BA4-49AB-A9F7-1214F14C5731}" srcId="{6AB417A5-41C6-423B-810D-2028EE8FCA8E}" destId="{EC190E98-77FA-4EBD-A849-B0094320CA87}" srcOrd="4" destOrd="0" parTransId="{048E7798-D333-45E1-8448-B86772FA8C9A}" sibTransId="{AC5FEF4E-7ECE-498E-81A3-2E89F79CAB74}"/>
    <dgm:cxn modelId="{A4B5D4D3-D24F-4CBE-8575-2F2B0DD7BDCD}" srcId="{303951E1-2C62-43E1-81B2-FD6F7F6C4E91}" destId="{6F66D61E-5CDC-442E-8B61-7222B5D46B2B}" srcOrd="0" destOrd="0" parTransId="{60D239F5-DB97-4AD0-9AE0-DAE54F711167}" sibTransId="{9D04F515-179F-4138-905D-4F4A7FADB6A4}"/>
    <dgm:cxn modelId="{55C853D5-6334-4F1C-A276-16B06F3B63E2}" srcId="{F51B2D01-0837-4EFA-84BB-4F141AE102F9}" destId="{2B293E57-3E0F-4DB9-B604-587732002CD7}" srcOrd="0" destOrd="0" parTransId="{F38CFDE1-1665-4B78-A500-9CCC24B8DA93}" sibTransId="{33BBAA84-4AEA-437C-B469-C82471500E95}"/>
    <dgm:cxn modelId="{94A71BD7-B9D8-42FB-951F-1248F8632FD3}" srcId="{6AB417A5-41C6-423B-810D-2028EE8FCA8E}" destId="{9BCD3BC7-BC9B-4CAF-BC18-803F697F7767}" srcOrd="5" destOrd="0" parTransId="{BC96E1CD-7D92-4E30-9575-AFC9E65F4347}" sibTransId="{F98B6AE2-C26C-4FED-B683-6FD104EDBCBD}"/>
    <dgm:cxn modelId="{1D7C4EDC-C292-4500-880A-784311A6D642}" type="presOf" srcId="{9D3EB657-41B8-40D9-9BF9-63DA18BD4498}" destId="{B56B9265-F0CE-44EE-A232-0A2E8F7E3AEE}" srcOrd="0" destOrd="0" presId="urn:microsoft.com/office/officeart/2005/8/layout/vList2"/>
    <dgm:cxn modelId="{4148CDF2-F0D7-4764-B54D-BF8E61F4888E}" srcId="{6AB417A5-41C6-423B-810D-2028EE8FCA8E}" destId="{303951E1-2C62-43E1-81B2-FD6F7F6C4E91}" srcOrd="6" destOrd="0" parTransId="{FD25AC70-E63E-4485-9A93-E6CFA57C0B9F}" sibTransId="{6F2F5FA2-F0D8-4F8C-9615-BBCAAE0CD5AA}"/>
    <dgm:cxn modelId="{9DA7D3F6-4A6B-4F19-A977-5E23501073BF}" srcId="{EA1CC4E4-6E44-4433-8CBB-40558ADCCC72}" destId="{9D3EB657-41B8-40D9-9BF9-63DA18BD4498}" srcOrd="0" destOrd="0" parTransId="{EBDCB7FA-335D-4B6C-A5E5-C3A432A3EE97}" sibTransId="{86B8E21F-318D-4092-9CCA-5758CC33E441}"/>
    <dgm:cxn modelId="{F721F7EA-C1D4-44C9-8951-7601277CC1A9}" type="presParOf" srcId="{95BB8395-53FE-4815-8D44-A99A5524C1BD}" destId="{32098809-9471-4090-A485-F93434C34522}" srcOrd="0" destOrd="0" presId="urn:microsoft.com/office/officeart/2005/8/layout/vList2"/>
    <dgm:cxn modelId="{65BD3DE0-87EC-429F-A9A4-4931617BA290}" type="presParOf" srcId="{95BB8395-53FE-4815-8D44-A99A5524C1BD}" destId="{B56B9265-F0CE-44EE-A232-0A2E8F7E3AEE}" srcOrd="1" destOrd="0" presId="urn:microsoft.com/office/officeart/2005/8/layout/vList2"/>
    <dgm:cxn modelId="{016E5D93-93E5-4472-8DB9-80D884EE44F8}" type="presParOf" srcId="{95BB8395-53FE-4815-8D44-A99A5524C1BD}" destId="{F05E3714-AC21-4788-B8F7-1ECA99C27157}" srcOrd="2" destOrd="0" presId="urn:microsoft.com/office/officeart/2005/8/layout/vList2"/>
    <dgm:cxn modelId="{97FC865A-48FB-4B78-B302-FBA32F71C5B5}" type="presParOf" srcId="{95BB8395-53FE-4815-8D44-A99A5524C1BD}" destId="{DC02C6C9-8012-4EE8-A8C6-260946D0E721}" srcOrd="3" destOrd="0" presId="urn:microsoft.com/office/officeart/2005/8/layout/vList2"/>
    <dgm:cxn modelId="{C25D17F9-6F06-4072-B9A2-A522CBBCE001}" type="presParOf" srcId="{95BB8395-53FE-4815-8D44-A99A5524C1BD}" destId="{DFC2EA23-2F0B-41F7-8424-D77E0AFD5422}" srcOrd="4" destOrd="0" presId="urn:microsoft.com/office/officeart/2005/8/layout/vList2"/>
    <dgm:cxn modelId="{248C6150-9EAB-47F1-A3A1-F1D109241CFD}" type="presParOf" srcId="{95BB8395-53FE-4815-8D44-A99A5524C1BD}" destId="{440307F3-04E2-4823-9738-43E5817342E4}" srcOrd="5" destOrd="0" presId="urn:microsoft.com/office/officeart/2005/8/layout/vList2"/>
    <dgm:cxn modelId="{C3321713-D939-4B69-99A8-7794BD37AA9D}" type="presParOf" srcId="{95BB8395-53FE-4815-8D44-A99A5524C1BD}" destId="{64EEFA14-8E3D-4A29-9B4C-724DBBE25DFE}" srcOrd="6" destOrd="0" presId="urn:microsoft.com/office/officeart/2005/8/layout/vList2"/>
    <dgm:cxn modelId="{4D20049A-0C16-456D-9E7B-2D72FAFF8280}" type="presParOf" srcId="{95BB8395-53FE-4815-8D44-A99A5524C1BD}" destId="{DC085DB1-1B44-473A-A0D3-DE5EB9521913}" srcOrd="7" destOrd="0" presId="urn:microsoft.com/office/officeart/2005/8/layout/vList2"/>
    <dgm:cxn modelId="{8614AC2B-959E-4852-87BE-8F0AC4DF6EBE}" type="presParOf" srcId="{95BB8395-53FE-4815-8D44-A99A5524C1BD}" destId="{40EE03A6-C276-4DA9-97FC-02FB46EBB5CF}" srcOrd="8" destOrd="0" presId="urn:microsoft.com/office/officeart/2005/8/layout/vList2"/>
    <dgm:cxn modelId="{2AF55777-9F65-4002-9917-7C43B36C1A9F}" type="presParOf" srcId="{95BB8395-53FE-4815-8D44-A99A5524C1BD}" destId="{21E26400-045E-45EC-A7C5-FA324C8D2AC3}" srcOrd="9" destOrd="0" presId="urn:microsoft.com/office/officeart/2005/8/layout/vList2"/>
    <dgm:cxn modelId="{2060DE12-D542-47D7-8A71-F528DD42589B}" type="presParOf" srcId="{95BB8395-53FE-4815-8D44-A99A5524C1BD}" destId="{D38E79A3-E3B4-4262-958D-61E59F16A8FC}" srcOrd="10" destOrd="0" presId="urn:microsoft.com/office/officeart/2005/8/layout/vList2"/>
    <dgm:cxn modelId="{53E76290-E94F-477B-A4EF-DE23A8C23AD9}" type="presParOf" srcId="{95BB8395-53FE-4815-8D44-A99A5524C1BD}" destId="{B2D02DDA-A6FE-4721-838E-71CC85DB2443}" srcOrd="11" destOrd="0" presId="urn:microsoft.com/office/officeart/2005/8/layout/vList2"/>
    <dgm:cxn modelId="{776BD57A-35FE-4D8E-8560-CFB3E0DE685F}" type="presParOf" srcId="{95BB8395-53FE-4815-8D44-A99A5524C1BD}" destId="{2C7C4C31-9610-4AA4-8014-D0BA9AB70FCF}" srcOrd="12" destOrd="0" presId="urn:microsoft.com/office/officeart/2005/8/layout/vList2"/>
    <dgm:cxn modelId="{13424B0B-2A6C-4124-8AF0-636CBB3A5527}" type="presParOf" srcId="{95BB8395-53FE-4815-8D44-A99A5524C1BD}" destId="{7E067796-E4DB-4FC0-AF21-BA88EDC2E19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98809-9471-4090-A485-F93434C34522}">
      <dsp:nvSpPr>
        <dsp:cNvPr id="0" name=""/>
        <dsp:cNvSpPr/>
      </dsp:nvSpPr>
      <dsp:spPr>
        <a:xfrm>
          <a:off x="0" y="55258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coline analysis</a:t>
          </a:r>
        </a:p>
      </dsp:txBody>
      <dsp:txXfrm>
        <a:off x="18734" y="571318"/>
        <a:ext cx="6376195" cy="346292"/>
      </dsp:txXfrm>
    </dsp:sp>
    <dsp:sp modelId="{B56B9265-F0CE-44EE-A232-0A2E8F7E3AEE}">
      <dsp:nvSpPr>
        <dsp:cNvPr id="0" name=""/>
        <dsp:cNvSpPr/>
      </dsp:nvSpPr>
      <dsp:spPr>
        <a:xfrm>
          <a:off x="0" y="93634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</a:t>
          </a:r>
          <a:r>
            <a:rPr lang="en-US" sz="1200" kern="1200" dirty="0" err="1"/>
            <a:t>coline</a:t>
          </a:r>
          <a:r>
            <a:rPr lang="en-US" sz="1200" kern="1200" dirty="0"/>
            <a:t> –c config.ini</a:t>
          </a:r>
        </a:p>
      </dsp:txBody>
      <dsp:txXfrm>
        <a:off x="0" y="936344"/>
        <a:ext cx="6413663" cy="264960"/>
      </dsp:txXfrm>
    </dsp:sp>
    <dsp:sp modelId="{F05E3714-AC21-4788-B8F7-1ECA99C27157}">
      <dsp:nvSpPr>
        <dsp:cNvPr id="0" name=""/>
        <dsp:cNvSpPr/>
      </dsp:nvSpPr>
      <dsp:spPr>
        <a:xfrm>
          <a:off x="0" y="120130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kaks calculator</a:t>
          </a:r>
        </a:p>
      </dsp:txBody>
      <dsp:txXfrm>
        <a:off x="18734" y="1220038"/>
        <a:ext cx="6376195" cy="346292"/>
      </dsp:txXfrm>
    </dsp:sp>
    <dsp:sp modelId="{DC02C6C9-8012-4EE8-A8C6-260946D0E721}">
      <dsp:nvSpPr>
        <dsp:cNvPr id="0" name=""/>
        <dsp:cNvSpPr/>
      </dsp:nvSpPr>
      <dsp:spPr>
        <a:xfrm>
          <a:off x="0" y="158506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</a:t>
          </a:r>
          <a:r>
            <a:rPr lang="en-US" sz="1200" kern="1200" dirty="0" err="1"/>
            <a:t>kaks</a:t>
          </a:r>
          <a:r>
            <a:rPr lang="en-US" sz="1200" kern="1200" dirty="0"/>
            <a:t> –c config.ini</a:t>
          </a:r>
        </a:p>
      </dsp:txBody>
      <dsp:txXfrm>
        <a:off x="0" y="1585064"/>
        <a:ext cx="6413663" cy="264960"/>
      </dsp:txXfrm>
    </dsp:sp>
    <dsp:sp modelId="{DFC2EA23-2F0B-41F7-8424-D77E0AFD5422}">
      <dsp:nvSpPr>
        <dsp:cNvPr id="0" name=""/>
        <dsp:cNvSpPr/>
      </dsp:nvSpPr>
      <dsp:spPr>
        <a:xfrm>
          <a:off x="0" y="185002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4DTv calculator</a:t>
          </a:r>
        </a:p>
      </dsp:txBody>
      <dsp:txXfrm>
        <a:off x="18734" y="1868758"/>
        <a:ext cx="6376195" cy="346292"/>
      </dsp:txXfrm>
    </dsp:sp>
    <dsp:sp modelId="{440307F3-04E2-4823-9738-43E5817342E4}">
      <dsp:nvSpPr>
        <dsp:cNvPr id="0" name=""/>
        <dsp:cNvSpPr/>
      </dsp:nvSpPr>
      <dsp:spPr>
        <a:xfrm>
          <a:off x="0" y="223378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4DTV </a:t>
          </a:r>
          <a:r>
            <a:rPr lang="en-US" altLang="zh-CN" sz="1200" kern="1200" dirty="0"/>
            <a:t>–c config.ini</a:t>
          </a:r>
          <a:endParaRPr lang="en-US" sz="1200" kern="1200" dirty="0"/>
        </a:p>
      </dsp:txBody>
      <dsp:txXfrm>
        <a:off x="0" y="2233784"/>
        <a:ext cx="6413663" cy="264960"/>
      </dsp:txXfrm>
    </dsp:sp>
    <dsp:sp modelId="{64EEFA14-8E3D-4A29-9B4C-724DBBE25DFE}">
      <dsp:nvSpPr>
        <dsp:cNvPr id="0" name=""/>
        <dsp:cNvSpPr/>
      </dsp:nvSpPr>
      <dsp:spPr>
        <a:xfrm>
          <a:off x="0" y="249874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get bed</a:t>
          </a:r>
        </a:p>
      </dsp:txBody>
      <dsp:txXfrm>
        <a:off x="18734" y="2517478"/>
        <a:ext cx="6376195" cy="346292"/>
      </dsp:txXfrm>
    </dsp:sp>
    <dsp:sp modelId="{DC085DB1-1B44-473A-A0D3-DE5EB9521913}">
      <dsp:nvSpPr>
        <dsp:cNvPr id="0" name=""/>
        <dsp:cNvSpPr/>
      </dsp:nvSpPr>
      <dsp:spPr>
        <a:xfrm>
          <a:off x="0" y="288250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bed –c config.ini</a:t>
          </a:r>
        </a:p>
      </dsp:txBody>
      <dsp:txXfrm>
        <a:off x="0" y="2882504"/>
        <a:ext cx="6413663" cy="264960"/>
      </dsp:txXfrm>
    </dsp:sp>
    <dsp:sp modelId="{40EE03A6-C276-4DA9-97FC-02FB46EBB5CF}">
      <dsp:nvSpPr>
        <dsp:cNvPr id="0" name=""/>
        <dsp:cNvSpPr/>
      </dsp:nvSpPr>
      <dsp:spPr>
        <a:xfrm>
          <a:off x="0" y="314746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and protein.fa ,get the protein sequence</a:t>
          </a:r>
        </a:p>
      </dsp:txBody>
      <dsp:txXfrm>
        <a:off x="18734" y="3166198"/>
        <a:ext cx="6376195" cy="346292"/>
      </dsp:txXfrm>
    </dsp:sp>
    <dsp:sp modelId="{21E26400-045E-45EC-A7C5-FA324C8D2AC3}">
      <dsp:nvSpPr>
        <dsp:cNvPr id="0" name=""/>
        <dsp:cNvSpPr/>
      </dsp:nvSpPr>
      <dsp:spPr>
        <a:xfrm>
          <a:off x="0" y="353122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pep –c config.ini</a:t>
          </a:r>
        </a:p>
      </dsp:txBody>
      <dsp:txXfrm>
        <a:off x="0" y="3531224"/>
        <a:ext cx="6413663" cy="264960"/>
      </dsp:txXfrm>
    </dsp:sp>
    <dsp:sp modelId="{D38E79A3-E3B4-4262-958D-61E59F16A8FC}">
      <dsp:nvSpPr>
        <dsp:cNvPr id="0" name=""/>
        <dsp:cNvSpPr/>
      </dsp:nvSpPr>
      <dsp:spPr>
        <a:xfrm>
          <a:off x="0" y="379618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and cds.fa, get the longest transcript sequence</a:t>
          </a:r>
        </a:p>
      </dsp:txBody>
      <dsp:txXfrm>
        <a:off x="18734" y="3814918"/>
        <a:ext cx="6376195" cy="346292"/>
      </dsp:txXfrm>
    </dsp:sp>
    <dsp:sp modelId="{B2D02DDA-A6FE-4721-838E-71CC85DB2443}">
      <dsp:nvSpPr>
        <dsp:cNvPr id="0" name=""/>
        <dsp:cNvSpPr/>
      </dsp:nvSpPr>
      <dsp:spPr>
        <a:xfrm>
          <a:off x="0" y="417994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</a:t>
          </a:r>
          <a:r>
            <a:rPr lang="en-US" sz="1200" kern="1200" dirty="0" err="1"/>
            <a:t>cds</a:t>
          </a:r>
          <a:r>
            <a:rPr lang="en-US" sz="1200" kern="1200" dirty="0"/>
            <a:t> –c config.ini</a:t>
          </a:r>
        </a:p>
      </dsp:txBody>
      <dsp:txXfrm>
        <a:off x="0" y="4179944"/>
        <a:ext cx="6413663" cy="264960"/>
      </dsp:txXfrm>
    </dsp:sp>
    <dsp:sp modelId="{2C7C4C31-9610-4AA4-8014-D0BA9AB70FCF}">
      <dsp:nvSpPr>
        <dsp:cNvPr id="0" name=""/>
        <dsp:cNvSpPr/>
      </dsp:nvSpPr>
      <dsp:spPr>
        <a:xfrm>
          <a:off x="0" y="444490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cds.fa protein.fa ,get 1 or 2 species all the above information.</a:t>
          </a:r>
        </a:p>
      </dsp:txBody>
      <dsp:txXfrm>
        <a:off x="18734" y="4463638"/>
        <a:ext cx="6376195" cy="346292"/>
      </dsp:txXfrm>
    </dsp:sp>
    <dsp:sp modelId="{7E067796-E4DB-4FC0-AF21-BA88EDC2E19E}">
      <dsp:nvSpPr>
        <dsp:cNvPr id="0" name=""/>
        <dsp:cNvSpPr/>
      </dsp:nvSpPr>
      <dsp:spPr>
        <a:xfrm>
          <a:off x="0" y="482866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all –c config.ini</a:t>
          </a:r>
        </a:p>
      </dsp:txBody>
      <dsp:txXfrm>
        <a:off x="0" y="4828664"/>
        <a:ext cx="6413663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01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8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687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31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408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526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5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6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35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553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5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CD58AC-7387-4946-85D6-AEA24CFE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altLang="zh-CN"/>
              <a:t>KK4D</a:t>
            </a:r>
            <a:r>
              <a:rPr lang="zh-CN" altLang="en-US"/>
              <a:t>：用于共线性分析，</a:t>
            </a:r>
            <a:r>
              <a:rPr lang="en-US" altLang="zh-CN"/>
              <a:t>Ka,Ks,4DTv</a:t>
            </a:r>
            <a:r>
              <a:rPr lang="zh-CN" altLang="en-US"/>
              <a:t>的计算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7B082449-2893-4C4E-B10D-5DD3A4F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02" y="1517352"/>
            <a:ext cx="2874715" cy="2384302"/>
          </a:xfrm>
        </p:spPr>
        <p:txBody>
          <a:bodyPr>
            <a:normAutofit/>
          </a:bodyPr>
          <a:lstStyle/>
          <a:p>
            <a:r>
              <a:rPr lang="zh-CN" altLang="en-US" sz="1600" b="1" i="0" dirty="0">
                <a:effectLst/>
                <a:latin typeface="Lato"/>
              </a:rPr>
              <a:t>安装</a:t>
            </a:r>
            <a:endParaRPr lang="en-US" altLang="zh-CN" sz="1600" b="1" i="0" dirty="0">
              <a:effectLst/>
              <a:latin typeface="Lato"/>
            </a:endParaRPr>
          </a:p>
          <a:p>
            <a:r>
              <a:rPr lang="en-US" altLang="zh-CN" sz="1600" b="0" i="0" dirty="0">
                <a:effectLst/>
                <a:latin typeface="Roboto Mono"/>
              </a:rPr>
              <a:t>bash Install.sh </a:t>
            </a:r>
          </a:p>
          <a:p>
            <a:r>
              <a:rPr lang="en-US" altLang="zh-CN" sz="1600" b="0" i="0" dirty="0">
                <a:effectLst/>
                <a:latin typeface="Roboto Mono"/>
              </a:rPr>
              <a:t>source ~/.</a:t>
            </a:r>
            <a:r>
              <a:rPr lang="en-US" altLang="zh-CN" sz="1600" b="0" i="0" dirty="0" err="1">
                <a:effectLst/>
                <a:latin typeface="Roboto Mono"/>
              </a:rPr>
              <a:t>bashrc</a:t>
            </a:r>
            <a:endParaRPr lang="en-US" altLang="zh-CN" sz="1600" b="0" i="0" dirty="0">
              <a:effectLst/>
              <a:latin typeface="Roboto Mono"/>
            </a:endParaRPr>
          </a:p>
          <a:p>
            <a:endParaRPr lang="en-US" altLang="zh-CN" sz="1600" b="1" i="0" dirty="0">
              <a:effectLst/>
              <a:latin typeface="Lato"/>
            </a:endParaRPr>
          </a:p>
          <a:p>
            <a:r>
              <a:rPr lang="zh-CN" altLang="en-US" sz="1600" b="1" i="0" dirty="0">
                <a:effectLst/>
                <a:latin typeface="Lato"/>
              </a:rPr>
              <a:t>测试是否安装成功</a:t>
            </a:r>
            <a:endParaRPr lang="en-US" altLang="zh-CN" sz="1600" b="1" i="0" dirty="0">
              <a:effectLst/>
              <a:latin typeface="Lato"/>
            </a:endParaRPr>
          </a:p>
          <a:p>
            <a:r>
              <a:rPr lang="en-US" altLang="zh-CN" sz="1600" b="0" i="0" dirty="0">
                <a:effectLst/>
                <a:latin typeface="Roboto Mono"/>
              </a:rPr>
              <a:t>KK4D.sh -h</a:t>
            </a:r>
            <a:endParaRPr lang="en-US" altLang="zh-CN" sz="1600" b="1" i="0" dirty="0">
              <a:effectLst/>
              <a:latin typeface="Lato"/>
            </a:endParaRPr>
          </a:p>
          <a:p>
            <a:endParaRPr lang="en-US" altLang="zh-CN" sz="1600" b="1" i="0" dirty="0">
              <a:effectLst/>
              <a:latin typeface="Lato"/>
            </a:endParaRPr>
          </a:p>
          <a:p>
            <a:endParaRPr lang="zh-CN" alt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9B5476-7501-447F-869C-0BF8DD875D47}"/>
              </a:ext>
            </a:extLst>
          </p:cNvPr>
          <p:cNvSpPr txBox="1"/>
          <p:nvPr/>
        </p:nvSpPr>
        <p:spPr>
          <a:xfrm>
            <a:off x="4840549" y="2427876"/>
            <a:ext cx="6094520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输入文件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"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Prepare Input file(can be normal or *.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gz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)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genome.gff3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genome.pep.fa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genome.cds.fa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DE098A-97C8-4671-A215-FFA998AF1F51}"/>
              </a:ext>
            </a:extLst>
          </p:cNvPr>
          <p:cNvSpPr txBox="1"/>
          <p:nvPr/>
        </p:nvSpPr>
        <p:spPr>
          <a:xfrm>
            <a:off x="631595" y="4045411"/>
            <a:ext cx="9411078" cy="231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Lato"/>
                <a:ea typeface="宋体" panose="02010600030101010101" pitchFamily="2" charset="-122"/>
              </a:rPr>
              <a:t>使用方法</a:t>
            </a:r>
            <a:endParaRPr lang="en-US" altLang="zh-CN" sz="1200" b="1" dirty="0">
              <a:solidFill>
                <a:srgbClr val="000000">
                  <a:lumMod val="75000"/>
                  <a:lumOff val="25000"/>
                </a:srgbClr>
              </a:solidFill>
              <a:latin typeface="Lato"/>
              <a:ea typeface="宋体" panose="02010600030101010101" pitchFamily="2" charset="-122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1.</a:t>
            </a:r>
            <a:r>
              <a:rPr lang="zh-CN" altLang="en-US" sz="1200" dirty="0"/>
              <a:t>修改</a:t>
            </a:r>
            <a:r>
              <a:rPr lang="en-US" altLang="zh-CN" sz="1200" b="0" i="0" dirty="0">
                <a:effectLst/>
                <a:latin typeface="Roboto Mono"/>
              </a:rPr>
              <a:t>config.ini</a:t>
            </a:r>
            <a:r>
              <a:rPr lang="zh-CN" altLang="en-US" sz="1200" b="0" i="0" dirty="0">
                <a:effectLst/>
                <a:latin typeface="Roboto Mono"/>
              </a:rPr>
              <a:t>里面的参数值</a:t>
            </a:r>
            <a:r>
              <a:rPr lang="en-US" altLang="zh-CN" sz="1200" b="0" i="0" dirty="0">
                <a:effectLst/>
                <a:latin typeface="Roboto Mono"/>
              </a:rPr>
              <a:t>,</a:t>
            </a:r>
            <a:r>
              <a:rPr lang="zh-CN" altLang="en-US" sz="1200" b="0" i="0" dirty="0">
                <a:effectLst/>
                <a:latin typeface="Roboto Mono"/>
              </a:rPr>
              <a:t>复制到工作目录</a:t>
            </a:r>
            <a:endParaRPr lang="en-US" altLang="zh-CN" sz="1200" b="0" i="0" dirty="0">
              <a:effectLst/>
              <a:latin typeface="Roboto Mono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2.</a:t>
            </a:r>
            <a:r>
              <a:rPr lang="zh-CN" altLang="en-US" sz="1200" dirty="0"/>
              <a:t>运行</a:t>
            </a:r>
            <a:r>
              <a:rPr lang="en-US" altLang="zh-CN" sz="1200" dirty="0"/>
              <a:t>KK4D.sh all –c path/config.ini 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zh-CN" altLang="en-US" sz="1200" dirty="0"/>
              <a:t>现在也可以在命令行里指定具体参数来运行</a:t>
            </a:r>
            <a:endParaRPr lang="en-US" altLang="zh-CN" sz="1200" dirty="0"/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KK4D.sh all -group 1 -</a:t>
            </a:r>
            <a:r>
              <a:rPr lang="en-US" altLang="zh-CN" sz="1200" dirty="0" err="1"/>
              <a:t>cpu</a:t>
            </a:r>
            <a:r>
              <a:rPr lang="en-US" altLang="zh-CN" sz="1200" dirty="0"/>
              <a:t> 24 -key ID -type mRNA -sample </a:t>
            </a:r>
            <a:r>
              <a:rPr lang="en-US" altLang="zh-CN" sz="1200" dirty="0" err="1"/>
              <a:t>M.domestica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abbr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Mdo</a:t>
            </a:r>
            <a:r>
              <a:rPr lang="en-US" altLang="zh-CN" sz="1200" dirty="0"/>
              <a:t> -gff3 gene_models_20170612.gff3.gz -protein /share/home/</a:t>
            </a:r>
            <a:r>
              <a:rPr lang="en-US" altLang="zh-CN" sz="1200" dirty="0" err="1"/>
              <a:t>Mdo.pep.fa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cds</a:t>
            </a:r>
            <a:r>
              <a:rPr lang="en-US" altLang="zh-CN" sz="1200" dirty="0"/>
              <a:t> /share/home/</a:t>
            </a:r>
            <a:r>
              <a:rPr lang="en-US" altLang="zh-CN" sz="1200" dirty="0" err="1"/>
              <a:t>Mdo.cds.fa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chrnum</a:t>
            </a:r>
            <a:r>
              <a:rPr lang="en-US" altLang="zh-CN" sz="1200" dirty="0"/>
              <a:t> 17 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sz="1200" dirty="0"/>
              <a:t>KK4D.sh all -group 2 -</a:t>
            </a:r>
            <a:r>
              <a:rPr lang="en-US" altLang="zh-CN" sz="1200" dirty="0" err="1"/>
              <a:t>cpu</a:t>
            </a:r>
            <a:r>
              <a:rPr lang="en-US" altLang="zh-CN" sz="1200" dirty="0"/>
              <a:t> 32 -key ID </a:t>
            </a:r>
            <a:r>
              <a:rPr lang="en-US" altLang="zh-CN" sz="1200" dirty="0" err="1"/>
              <a:t>ID</a:t>
            </a:r>
            <a:r>
              <a:rPr lang="en-US" altLang="zh-CN" sz="1200" dirty="0"/>
              <a:t> -type mRNA </a:t>
            </a:r>
            <a:r>
              <a:rPr lang="en-US" altLang="zh-CN" sz="1200" dirty="0" err="1"/>
              <a:t>mRNA</a:t>
            </a:r>
            <a:r>
              <a:rPr lang="en-US" altLang="zh-CN" sz="1200" dirty="0"/>
              <a:t> -sample </a:t>
            </a:r>
            <a:r>
              <a:rPr lang="en-US" altLang="zh-CN" sz="1200" dirty="0" err="1"/>
              <a:t>A.trichopoda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M.domestica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abbr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Ath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Mdo</a:t>
            </a:r>
            <a:r>
              <a:rPr lang="en-US" altLang="zh-CN" sz="1200" dirty="0"/>
              <a:t> -gff3 Ath.chr1.gff3 Mdo.chr1.gff3 -protein Ath.pep.fa.gz </a:t>
            </a:r>
            <a:r>
              <a:rPr lang="en-US" altLang="zh-CN" sz="1200" dirty="0" err="1"/>
              <a:t>Mdo.genome.protein.fa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cds</a:t>
            </a:r>
            <a:r>
              <a:rPr lang="en-US" altLang="zh-CN" sz="1200" dirty="0"/>
              <a:t> Ath.cds.fa.gz </a:t>
            </a:r>
            <a:r>
              <a:rPr lang="en-US" altLang="zh-CN" sz="1200" dirty="0" err="1"/>
              <a:t>Mdo.cds.fa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chrnum</a:t>
            </a:r>
            <a:r>
              <a:rPr lang="en-US" altLang="zh-CN" sz="1200" dirty="0"/>
              <a:t> 1 1</a:t>
            </a:r>
          </a:p>
        </p:txBody>
      </p:sp>
    </p:spTree>
    <p:extLst>
      <p:ext uri="{BB962C8B-B14F-4D97-AF65-F5344CB8AC3E}">
        <p14:creationId xmlns:p14="http://schemas.microsoft.com/office/powerpoint/2010/main" val="103915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AC8CD-04E1-4B73-8DEF-216F4896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zh-CN" altLang="en-US" sz="3600">
                <a:solidFill>
                  <a:srgbClr val="FFFFFF"/>
                </a:solidFill>
              </a:rPr>
              <a:t>详细使用方法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4904B2C1-37CA-4570-A9FC-7DAD2980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98297"/>
              </p:ext>
            </p:extLst>
          </p:nvPr>
        </p:nvGraphicFramePr>
        <p:xfrm>
          <a:off x="4807331" y="372631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8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0A9A8-D7C1-4D99-A264-467C370E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Config.ini</a:t>
            </a:r>
            <a:r>
              <a:rPr lang="zh-CN" altLang="en-US" sz="3600">
                <a:solidFill>
                  <a:srgbClr val="FFFFFF"/>
                </a:solidFill>
              </a:rPr>
              <a:t>参数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48CFC3-33A2-481B-8042-D69642310197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请一定要修改工作路径 默认运行是在软件安装的路径。建议新建一个目录，把文件都放在新的目录下，然后在此处指定为该目录。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工作路径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WorkPath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="/share/home/database/test"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个基因组的设置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group=1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样本组数，只能是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，应该和输入的参数的数目一致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key=(ID)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列的值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type=(mRNA)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列的字符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M.domestica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物种的拉丁学名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物种的三字符缩写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gff3=(gene_models_20170612.gff3.gz)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Mdo.pep.fasta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蛋白文件，可以是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Mdo.cds.fasta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#cds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文件，可以是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cds.gz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=(17)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染色体的数量（如果是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，则设置共线性需要展示的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的数量，一般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个基因组的设置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group=2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transcript_id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列的值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type=(mRNA mRNA)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列的字符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A.trichopoda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S.pommunis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gff3=(Ath.chr1.gff3 Spo.chr1.gff3)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protein=(Ath.pep.fa.gz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Spo.genome.protein.fa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cds=(Ath.cds.fa.gz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Spo.cds.fa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=(1,1)</a:t>
            </a:r>
          </a:p>
        </p:txBody>
      </p:sp>
    </p:spTree>
    <p:extLst>
      <p:ext uri="{BB962C8B-B14F-4D97-AF65-F5344CB8AC3E}">
        <p14:creationId xmlns:p14="http://schemas.microsoft.com/office/powerpoint/2010/main" val="359621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284DEA-0732-4AD5-87DA-61647841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6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输出结果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C90E63-FA46-4053-9DC2-53E1D38B592E}"/>
              </a:ext>
            </a:extLst>
          </p:cNvPr>
          <p:cNvSpPr txBox="1"/>
          <p:nvPr/>
        </p:nvSpPr>
        <p:spPr>
          <a:xfrm>
            <a:off x="651901" y="2747107"/>
            <a:ext cx="1988662" cy="1283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CN" altLang="en-US" sz="1500" dirty="0">
                <a:solidFill>
                  <a:srgbClr val="FFFFFF"/>
                </a:solidFill>
              </a:rPr>
              <a:t>输出文件：</a:t>
            </a:r>
            <a:endParaRPr lang="en-US" altLang="zh-CN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Ath_Spo.kaks4DTv.csv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Ath_Spo.kaks.csv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Ath_Spo.4DTv.csv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5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424BFB-A654-4342-B6F2-169A95BA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74" b="3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7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718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Roboto Mono</vt:lpstr>
      <vt:lpstr>Calibri</vt:lpstr>
      <vt:lpstr>Calibri Light</vt:lpstr>
      <vt:lpstr>Lato</vt:lpstr>
      <vt:lpstr>回顾</vt:lpstr>
      <vt:lpstr>KK4D：用于共线性分析，Ka,Ks,4DTv的计算</vt:lpstr>
      <vt:lpstr>详细使用方法</vt:lpstr>
      <vt:lpstr>Config.ini参数</vt:lpstr>
      <vt:lpstr>输出结果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分析流程讲解</dc:title>
  <dc:creator>chaimao</dc:creator>
  <cp:lastModifiedBy>Frank</cp:lastModifiedBy>
  <cp:revision>23</cp:revision>
  <dcterms:created xsi:type="dcterms:W3CDTF">2021-06-18T00:54:55Z</dcterms:created>
  <dcterms:modified xsi:type="dcterms:W3CDTF">2022-04-22T03:49:55Z</dcterms:modified>
</cp:coreProperties>
</file>