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3" r:id="rId66"/>
  </p:sldIdLst>
  <p:sldSz cx="9144000" cy="6858000" type="screen4x3"/>
  <p:notesSz cx="6858000" cy="9144000"/>
  <p:embeddedFontLst>
    <p:embeddedFont>
      <p:font typeface="Open Sans" charset="0"/>
      <p:regular r:id="rId68"/>
      <p:bold r:id="rId69"/>
      <p:italic r:id="rId70"/>
      <p:boldItalic r:id="rId71"/>
    </p:embeddedFont>
    <p:embeddedFont>
      <p:font typeface="Calibri" pitchFamily="34" charset="0"/>
      <p:regular r:id="rId72"/>
      <p:bold r:id="rId73"/>
      <p:italic r:id="rId74"/>
      <p:boldItalic r:id="rId7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5" name="Shape 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0" name="Shape 8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8" name="Shape 1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8" name="Shape 1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8" name="Shape 1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3" name="Shape 1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62" name="Shape 1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3" name="Shape 1263"/>
          <p:cNvSpPr txBox="1"/>
          <p:nvPr/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63</a:t>
            </a:fld>
            <a:endParaRPr lang="en-US"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Maven and friends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95287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Jars are copied way to many times.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Lib folders can easily become very big.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Jars are binaries – you can not use SVN to compare or merge them. So there is no advantage of storing them in the SVN.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well noticed on update and checkout.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366712" y="3357562"/>
            <a:ext cx="8307387" cy="32400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pom we list the dependencies and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jars we use: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will automatically download the log4j 1.2.15 Jar to a local repository on the developer’s machine.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762" y="3460750"/>
            <a:ext cx="36671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366712" y="2746375"/>
            <a:ext cx="8307387" cy="358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When maven adds a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dependency it first looks for it in a local repository located in a hidden folder: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repository holds jars used buy any maven managed project on this machine.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dependency was not found – maven tries to download it from a repository in the local network (Company Jars)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Finally, if the dependency was not found, Maven will try to fetch it from a worldly general repository (cloud).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181500" y="2734700"/>
            <a:ext cx="6564899" cy="5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Linux|mac:   ~/.m2		Windows: C:\Users\&lt;user_name&gt;\.m2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using maven: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414337" y="2030411"/>
            <a:ext cx="7815261" cy="871536"/>
            <a:chOff x="414337" y="2030411"/>
            <a:chExt cx="7815261" cy="871536"/>
          </a:xfrm>
        </p:grpSpPr>
        <p:pic>
          <p:nvPicPr>
            <p:cNvPr id="370" name="Shape 37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03041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Shape 371"/>
            <p:cNvSpPr txBox="1"/>
            <p:nvPr/>
          </p:nvSpPr>
          <p:spPr>
            <a:xfrm>
              <a:off x="504825" y="2098675"/>
              <a:ext cx="7635874" cy="685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628994" y="2216071"/>
            <a:ext cx="1590415" cy="446766"/>
            <a:chOff x="0" y="0"/>
            <a:chExt cx="2147483647" cy="2147483647"/>
          </a:xfrm>
        </p:grpSpPr>
        <p:sp>
          <p:nvSpPr>
            <p:cNvPr id="373" name="Shape 373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2476844" y="2223691"/>
            <a:ext cx="1590415" cy="430333"/>
            <a:chOff x="0" y="0"/>
            <a:chExt cx="2147483647" cy="2147483647"/>
          </a:xfrm>
        </p:grpSpPr>
        <p:sp>
          <p:nvSpPr>
            <p:cNvPr id="376" name="Shape 376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78" name="Shape 378"/>
          <p:cNvSpPr txBox="1"/>
          <p:nvPr/>
        </p:nvSpPr>
        <p:spPr>
          <a:xfrm>
            <a:off x="2811461" y="21367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71550" y="21399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4341480" y="2230358"/>
            <a:ext cx="1590415" cy="446766"/>
            <a:chOff x="0" y="0"/>
            <a:chExt cx="2147483647" cy="2147483647"/>
          </a:xfrm>
        </p:grpSpPr>
        <p:sp>
          <p:nvSpPr>
            <p:cNvPr id="381" name="Shape 381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83" name="Shape 383"/>
          <p:cNvSpPr txBox="1"/>
          <p:nvPr/>
        </p:nvSpPr>
        <p:spPr>
          <a:xfrm>
            <a:off x="4681537" y="21558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6174132" y="2230100"/>
            <a:ext cx="1590415" cy="446766"/>
            <a:chOff x="0" y="0"/>
            <a:chExt cx="2147483647" cy="2147483647"/>
          </a:xfrm>
        </p:grpSpPr>
        <p:sp>
          <p:nvSpPr>
            <p:cNvPr id="385" name="Shape 38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87" name="Shape 387"/>
          <p:cNvSpPr txBox="1"/>
          <p:nvPr/>
        </p:nvSpPr>
        <p:spPr>
          <a:xfrm>
            <a:off x="6516687" y="2163761"/>
            <a:ext cx="1660499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8316911" y="2263775"/>
            <a:ext cx="56832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928687" y="3284537"/>
            <a:ext cx="5476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grpSp>
        <p:nvGrpSpPr>
          <p:cNvPr id="390" name="Shape 390"/>
          <p:cNvGrpSpPr/>
          <p:nvPr/>
        </p:nvGrpSpPr>
        <p:grpSpPr>
          <a:xfrm>
            <a:off x="2498725" y="3713162"/>
            <a:ext cx="1573211" cy="3035300"/>
            <a:chOff x="2498725" y="3713162"/>
            <a:chExt cx="1573211" cy="3035300"/>
          </a:xfrm>
        </p:grpSpPr>
        <p:pic>
          <p:nvPicPr>
            <p:cNvPr id="391" name="Shape 39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98725" y="3713162"/>
              <a:ext cx="1573211" cy="303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Shape 392"/>
            <p:cNvSpPr txBox="1"/>
            <p:nvPr/>
          </p:nvSpPr>
          <p:spPr>
            <a:xfrm>
              <a:off x="2627311" y="3816350"/>
              <a:ext cx="1320800" cy="278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2568919" y="4570333"/>
            <a:ext cx="1590415" cy="446766"/>
            <a:chOff x="0" y="0"/>
            <a:chExt cx="2147483647" cy="2147483647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2568919" y="5233908"/>
            <a:ext cx="1590415" cy="446766"/>
            <a:chOff x="0" y="0"/>
            <a:chExt cx="2147483647" cy="2147483647"/>
          </a:xfrm>
        </p:grpSpPr>
        <p:sp>
          <p:nvSpPr>
            <p:cNvPr id="397" name="Shape 397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399" name="Shape 399"/>
          <p:cNvSpPr txBox="1"/>
          <p:nvPr/>
        </p:nvSpPr>
        <p:spPr>
          <a:xfrm>
            <a:off x="2627311" y="45085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627311" y="517207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2609849" y="5840412"/>
            <a:ext cx="1668462" cy="468312"/>
            <a:chOff x="0" y="0"/>
            <a:chExt cx="2147483647" cy="2147483647"/>
          </a:xfrm>
        </p:grpSpPr>
        <p:sp>
          <p:nvSpPr>
            <p:cNvPr id="402" name="Shape 402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04" name="Shape 404"/>
          <p:cNvSpPr txBox="1"/>
          <p:nvPr/>
        </p:nvSpPr>
        <p:spPr>
          <a:xfrm>
            <a:off x="2622550" y="5743575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grpSp>
        <p:nvGrpSpPr>
          <p:cNvPr id="405" name="Shape 405"/>
          <p:cNvGrpSpPr/>
          <p:nvPr/>
        </p:nvGrpSpPr>
        <p:grpSpPr>
          <a:xfrm>
            <a:off x="2568919" y="3927137"/>
            <a:ext cx="1590415" cy="446766"/>
            <a:chOff x="0" y="0"/>
            <a:chExt cx="2147483647" cy="2147483647"/>
          </a:xfrm>
        </p:grpSpPr>
        <p:sp>
          <p:nvSpPr>
            <p:cNvPr id="406" name="Shape 406"/>
            <p:cNvSpPr txBox="1"/>
            <p:nvPr/>
          </p:nvSpPr>
          <p:spPr>
            <a:xfrm>
              <a:off x="0" y="0"/>
              <a:ext cx="2147483647" cy="2067676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08" name="Shape 408"/>
          <p:cNvSpPr txBox="1"/>
          <p:nvPr/>
        </p:nvSpPr>
        <p:spPr>
          <a:xfrm>
            <a:off x="2627311" y="38608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409" name="Shape 409"/>
          <p:cNvGrpSpPr/>
          <p:nvPr/>
        </p:nvGrpSpPr>
        <p:grpSpPr>
          <a:xfrm>
            <a:off x="298450" y="3340100"/>
            <a:ext cx="1573211" cy="1555750"/>
            <a:chOff x="298450" y="3340100"/>
            <a:chExt cx="1573211" cy="1555750"/>
          </a:xfrm>
        </p:grpSpPr>
        <p:pic>
          <p:nvPicPr>
            <p:cNvPr id="410" name="Shape 41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8450" y="3340100"/>
              <a:ext cx="1573211" cy="155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Shape 411"/>
            <p:cNvSpPr txBox="1"/>
            <p:nvPr/>
          </p:nvSpPr>
          <p:spPr>
            <a:xfrm>
              <a:off x="422275" y="3443287"/>
              <a:ext cx="1322386" cy="13033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278157" y="3462000"/>
            <a:ext cx="1590415" cy="446766"/>
            <a:chOff x="0" y="0"/>
            <a:chExt cx="2147483647" cy="2147483647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15" name="Shape 415"/>
          <p:cNvSpPr txBox="1"/>
          <p:nvPr/>
        </p:nvSpPr>
        <p:spPr>
          <a:xfrm>
            <a:off x="336550" y="3395662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323850" y="4005261"/>
            <a:ext cx="1670050" cy="469900"/>
            <a:chOff x="0" y="0"/>
            <a:chExt cx="2147483647" cy="2147483647"/>
          </a:xfrm>
        </p:grpSpPr>
        <p:sp>
          <p:nvSpPr>
            <p:cNvPr id="417" name="Shape 417"/>
            <p:cNvSpPr txBox="1"/>
            <p:nvPr/>
          </p:nvSpPr>
          <p:spPr>
            <a:xfrm>
              <a:off x="0" y="0"/>
              <a:ext cx="2147483647" cy="2067676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19" name="Shape 419"/>
          <p:cNvSpPr txBox="1"/>
          <p:nvPr/>
        </p:nvSpPr>
        <p:spPr>
          <a:xfrm>
            <a:off x="336550" y="3875087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55650" y="3068636"/>
            <a:ext cx="5460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583112" y="4133850"/>
            <a:ext cx="4279900" cy="3138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copies of log4j-1.2.15.jar ?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 a Maven repository (Not SVN)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 my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on your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computers + repository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Shape 422"/>
          <p:cNvGrpSpPr/>
          <p:nvPr/>
        </p:nvGrpSpPr>
        <p:grpSpPr>
          <a:xfrm>
            <a:off x="278157" y="4284325"/>
            <a:ext cx="1590415" cy="446766"/>
            <a:chOff x="0" y="0"/>
            <a:chExt cx="2147483647" cy="2147483647"/>
          </a:xfrm>
        </p:grpSpPr>
        <p:sp>
          <p:nvSpPr>
            <p:cNvPr id="423" name="Shape 42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350837" y="4489450"/>
            <a:ext cx="146526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6" name="Shape 426"/>
          <p:cNvSpPr txBox="1"/>
          <p:nvPr/>
        </p:nvSpPr>
        <p:spPr>
          <a:xfrm>
            <a:off x="928687" y="5162550"/>
            <a:ext cx="5476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grpSp>
        <p:nvGrpSpPr>
          <p:cNvPr id="427" name="Shape 427"/>
          <p:cNvGrpSpPr/>
          <p:nvPr/>
        </p:nvGrpSpPr>
        <p:grpSpPr>
          <a:xfrm>
            <a:off x="298450" y="5218112"/>
            <a:ext cx="1573211" cy="1554162"/>
            <a:chOff x="298450" y="5218112"/>
            <a:chExt cx="1573211" cy="1554162"/>
          </a:xfrm>
        </p:grpSpPr>
        <p:pic>
          <p:nvPicPr>
            <p:cNvPr id="428" name="Shape 42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5218112"/>
              <a:ext cx="1573211" cy="1554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Shape 429"/>
            <p:cNvSpPr txBox="1"/>
            <p:nvPr/>
          </p:nvSpPr>
          <p:spPr>
            <a:xfrm>
              <a:off x="422275" y="5319712"/>
              <a:ext cx="1322386" cy="13049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278157" y="5340012"/>
            <a:ext cx="1590415" cy="446766"/>
            <a:chOff x="0" y="0"/>
            <a:chExt cx="2147483647" cy="2147483647"/>
          </a:xfrm>
        </p:grpSpPr>
        <p:sp>
          <p:nvSpPr>
            <p:cNvPr id="431" name="Shape 431"/>
            <p:cNvSpPr txBox="1"/>
            <p:nvPr/>
          </p:nvSpPr>
          <p:spPr>
            <a:xfrm>
              <a:off x="0" y="0"/>
              <a:ext cx="2147483647" cy="20676766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33" name="Shape 433"/>
          <p:cNvSpPr txBox="1"/>
          <p:nvPr/>
        </p:nvSpPr>
        <p:spPr>
          <a:xfrm>
            <a:off x="336550" y="5273675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434" name="Shape 434"/>
          <p:cNvGrpSpPr/>
          <p:nvPr/>
        </p:nvGrpSpPr>
        <p:grpSpPr>
          <a:xfrm>
            <a:off x="323850" y="5883274"/>
            <a:ext cx="1670050" cy="468312"/>
            <a:chOff x="0" y="0"/>
            <a:chExt cx="2147483647" cy="2147483647"/>
          </a:xfrm>
        </p:grpSpPr>
        <p:sp>
          <p:nvSpPr>
            <p:cNvPr id="435" name="Shape 435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Pom.xml</a:t>
              </a:r>
            </a:p>
          </p:txBody>
        </p:sp>
      </p:grpSp>
      <p:sp>
        <p:nvSpPr>
          <p:cNvPr id="437" name="Shape 437"/>
          <p:cNvSpPr txBox="1"/>
          <p:nvPr/>
        </p:nvSpPr>
        <p:spPr>
          <a:xfrm>
            <a:off x="336550" y="5751512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19125" y="4946650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439" name="Shape 439"/>
          <p:cNvGrpSpPr/>
          <p:nvPr/>
        </p:nvGrpSpPr>
        <p:grpSpPr>
          <a:xfrm>
            <a:off x="323850" y="6205537"/>
            <a:ext cx="1670050" cy="550045"/>
            <a:chOff x="0" y="0"/>
            <a:chExt cx="2147483647" cy="2147483646"/>
          </a:xfrm>
        </p:grpSpPr>
        <p:sp>
          <p:nvSpPr>
            <p:cNvPr id="440" name="Shape 440"/>
            <p:cNvSpPr txBox="1"/>
            <p:nvPr/>
          </p:nvSpPr>
          <p:spPr>
            <a:xfrm>
              <a:off x="0" y="0"/>
              <a:ext cx="2147483500" cy="17664009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11033720" y="943671731"/>
              <a:ext cx="2136449926" cy="12038119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cxnSp>
        <p:nvCxnSpPr>
          <p:cNvPr id="442" name="Shape 442"/>
          <p:cNvCxnSpPr/>
          <p:nvPr/>
        </p:nvCxnSpPr>
        <p:spPr>
          <a:xfrm>
            <a:off x="350837" y="6367462"/>
            <a:ext cx="146526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443" name="Shape 443"/>
          <p:cNvGrpSpPr/>
          <p:nvPr/>
        </p:nvGrpSpPr>
        <p:grpSpPr>
          <a:xfrm>
            <a:off x="2507007" y="6183233"/>
            <a:ext cx="1590415" cy="446766"/>
            <a:chOff x="0" y="0"/>
            <a:chExt cx="2147483647" cy="2147483647"/>
          </a:xfrm>
        </p:grpSpPr>
        <p:sp>
          <p:nvSpPr>
            <p:cNvPr id="444" name="Shape 444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cxnSp>
        <p:nvCxnSpPr>
          <p:cNvPr id="446" name="Shape 446"/>
          <p:cNvCxnSpPr/>
          <p:nvPr/>
        </p:nvCxnSpPr>
        <p:spPr>
          <a:xfrm>
            <a:off x="2555875" y="6378575"/>
            <a:ext cx="146367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7" name="Shape 447"/>
          <p:cNvSpPr txBox="1"/>
          <p:nvPr/>
        </p:nvSpPr>
        <p:spPr>
          <a:xfrm>
            <a:off x="3035300" y="3365500"/>
            <a:ext cx="820200" cy="36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6345237" y="3035300"/>
            <a:ext cx="1573211" cy="561975"/>
            <a:chOff x="6345237" y="3035300"/>
            <a:chExt cx="1573211" cy="561975"/>
          </a:xfrm>
        </p:grpSpPr>
        <p:pic>
          <p:nvPicPr>
            <p:cNvPr id="449" name="Shape 4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345237" y="3035300"/>
              <a:ext cx="1573211" cy="56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Shape 450"/>
            <p:cNvSpPr txBox="1"/>
            <p:nvPr/>
          </p:nvSpPr>
          <p:spPr>
            <a:xfrm>
              <a:off x="6423025" y="3090861"/>
              <a:ext cx="1419225" cy="406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1" name="Shape 451"/>
          <p:cNvSpPr txBox="1"/>
          <p:nvPr/>
        </p:nvSpPr>
        <p:spPr>
          <a:xfrm>
            <a:off x="4668837" y="3003550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6372225" y="3394075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Shape 453"/>
          <p:cNvGrpSpPr/>
          <p:nvPr/>
        </p:nvGrpSpPr>
        <p:grpSpPr>
          <a:xfrm>
            <a:off x="6372225" y="3130550"/>
            <a:ext cx="1709736" cy="1038225"/>
            <a:chOff x="0" y="0"/>
            <a:chExt cx="2147483646" cy="2147483647"/>
          </a:xfrm>
        </p:grpSpPr>
        <p:sp>
          <p:nvSpPr>
            <p:cNvPr id="454" name="Shape 454"/>
            <p:cNvSpPr txBox="1"/>
            <p:nvPr/>
          </p:nvSpPr>
          <p:spPr>
            <a:xfrm>
              <a:off x="0" y="1211654085"/>
              <a:ext cx="2097634590" cy="9358295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60407947" y="0"/>
              <a:ext cx="2087075699" cy="63685474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456" name="Shape 456"/>
          <p:cNvSpPr txBox="1"/>
          <p:nvPr/>
        </p:nvSpPr>
        <p:spPr>
          <a:xfrm>
            <a:off x="7956550" y="2998786"/>
            <a:ext cx="1189037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395287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maven WAR project: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group:	com.training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artifact:	mavenProject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new dependency:  facebook java api 2.0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 sure it was downloaded and present in the /users/{userName}/.m2/repository folder.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new class: com.training.TestClass and create new instance of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FacebookException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495300" y="1843086"/>
            <a:ext cx="8307387" cy="4899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395287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87" y="1951036"/>
            <a:ext cx="4432299" cy="33845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350" y="5522912"/>
            <a:ext cx="6372224" cy="116204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03837" y="1916111"/>
            <a:ext cx="3438525" cy="9937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475" name="Shape 475"/>
          <p:cNvCxnSpPr/>
          <p:nvPr/>
        </p:nvCxnSpPr>
        <p:spPr>
          <a:xfrm>
            <a:off x="495300" y="5445125"/>
            <a:ext cx="83073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6" name="Shape 476"/>
          <p:cNvCxnSpPr/>
          <p:nvPr/>
        </p:nvCxnSpPr>
        <p:spPr>
          <a:xfrm>
            <a:off x="5219700" y="1843086"/>
            <a:ext cx="0" cy="36020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77" name="Shape 47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21312" y="3132136"/>
            <a:ext cx="3038475" cy="222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Shape 478"/>
          <p:cNvCxnSpPr/>
          <p:nvPr/>
        </p:nvCxnSpPr>
        <p:spPr>
          <a:xfrm>
            <a:off x="5219700" y="3071811"/>
            <a:ext cx="35829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cxnSp>
        <p:nvCxnSpPr>
          <p:cNvPr id="510" name="Shape 510"/>
          <p:cNvCxnSpPr/>
          <p:nvPr/>
        </p:nvCxnSpPr>
        <p:spPr>
          <a:xfrm rot="10800000" flipH="1">
            <a:off x="1908175" y="2606674"/>
            <a:ext cx="2232025" cy="4635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11" name="Shape 511"/>
          <p:cNvCxnSpPr/>
          <p:nvPr/>
        </p:nvCxnSpPr>
        <p:spPr>
          <a:xfrm rot="10800000" flipH="1">
            <a:off x="2051050" y="2709861"/>
            <a:ext cx="2382836" cy="25923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cxnSp>
        <p:nvCxnSpPr>
          <p:cNvPr id="523" name="Shape 523"/>
          <p:cNvCxnSpPr/>
          <p:nvPr/>
        </p:nvCxnSpPr>
        <p:spPr>
          <a:xfrm rot="10800000" flipH="1">
            <a:off x="1908175" y="2606674"/>
            <a:ext cx="2232025" cy="4635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24" name="Shape 524"/>
          <p:cNvCxnSpPr/>
          <p:nvPr/>
        </p:nvCxnSpPr>
        <p:spPr>
          <a:xfrm rot="10800000" flipH="1">
            <a:off x="2051050" y="2709861"/>
            <a:ext cx="2382836" cy="25923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4140200" y="3205161"/>
            <a:ext cx="4464050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configuration files and the resources?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Maven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40782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servers (Artifactory)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 (Jenkins)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431800" y="2205036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387" y="2349500"/>
            <a:ext cx="1770061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12" y="4852987"/>
            <a:ext cx="2541587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 txBox="1"/>
          <p:nvPr/>
        </p:nvSpPr>
        <p:spPr>
          <a:xfrm>
            <a:off x="4140200" y="2420936"/>
            <a:ext cx="44640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tests?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4140200" y="3205161"/>
            <a:ext cx="4464050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configuration files and the resources?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36671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 Every project holds different packages structure.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9" name="Shape 539"/>
          <p:cNvCxnSpPr/>
          <p:nvPr/>
        </p:nvCxnSpPr>
        <p:spPr>
          <a:xfrm>
            <a:off x="1979611" y="2854325"/>
            <a:ext cx="2160586" cy="503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40" name="Shape 540"/>
          <p:cNvCxnSpPr/>
          <p:nvPr/>
        </p:nvCxnSpPr>
        <p:spPr>
          <a:xfrm rot="10800000" flipH="1">
            <a:off x="2484436" y="3495674"/>
            <a:ext cx="1655761" cy="317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541" name="Shape 541"/>
          <p:cNvCxnSpPr/>
          <p:nvPr/>
        </p:nvCxnSpPr>
        <p:spPr>
          <a:xfrm rot="10800000" flipH="1">
            <a:off x="2584450" y="3644899"/>
            <a:ext cx="1555750" cy="18002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project is different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fast development – Order and simple structure are very crucial.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Conventions enforce order on every developer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Diving into the code of a new project gets easier.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cxnSp>
        <p:nvCxnSpPr>
          <p:cNvPr id="568" name="Shape 568"/>
          <p:cNvCxnSpPr/>
          <p:nvPr/>
        </p:nvCxnSpPr>
        <p:spPr>
          <a:xfrm rot="10800000">
            <a:off x="2484437" y="3259136"/>
            <a:ext cx="1295400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cxnSp>
        <p:nvCxnSpPr>
          <p:cNvPr id="580" name="Shape 580"/>
          <p:cNvCxnSpPr/>
          <p:nvPr/>
        </p:nvCxnSpPr>
        <p:spPr>
          <a:xfrm rot="10800000">
            <a:off x="2843211" y="3589337"/>
            <a:ext cx="8651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cxnSp>
        <p:nvCxnSpPr>
          <p:cNvPr id="593" name="Shape 593"/>
          <p:cNvCxnSpPr/>
          <p:nvPr/>
        </p:nvCxnSpPr>
        <p:spPr>
          <a:xfrm rot="10800000">
            <a:off x="2339975" y="3886200"/>
            <a:ext cx="14398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cxnSp>
        <p:nvCxnSpPr>
          <p:cNvPr id="607" name="Shape 607"/>
          <p:cNvCxnSpPr/>
          <p:nvPr/>
        </p:nvCxnSpPr>
        <p:spPr>
          <a:xfrm rot="10800000">
            <a:off x="2771775" y="4157662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Shape 6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3779837" y="4241800"/>
            <a:ext cx="4392611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Jars and 3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dependencies</a:t>
            </a:r>
          </a:p>
        </p:txBody>
      </p:sp>
      <p:cxnSp>
        <p:nvCxnSpPr>
          <p:cNvPr id="622" name="Shape 622"/>
          <p:cNvCxnSpPr/>
          <p:nvPr/>
        </p:nvCxnSpPr>
        <p:spPr>
          <a:xfrm rot="10800000">
            <a:off x="2843212" y="4411662"/>
            <a:ext cx="93662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779837" y="4241800"/>
            <a:ext cx="4392611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Jars and 3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dependencies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779837" y="4530725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 and webcontent folders</a:t>
            </a:r>
          </a:p>
        </p:txBody>
      </p:sp>
      <p:cxnSp>
        <p:nvCxnSpPr>
          <p:cNvPr id="638" name="Shape 638"/>
          <p:cNvCxnSpPr/>
          <p:nvPr/>
        </p:nvCxnSpPr>
        <p:spPr>
          <a:xfrm rot="10800000">
            <a:off x="1619250" y="4700587"/>
            <a:ext cx="21605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42912" y="2630486"/>
            <a:ext cx="8307387" cy="2952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Shape 6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862" y="2781300"/>
            <a:ext cx="2238374" cy="2722561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3779837" y="3090861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3779837" y="3421062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3779837" y="3716337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3779837" y="3989387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3779837" y="4241800"/>
            <a:ext cx="4392611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Jars and 3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dependencies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3779837" y="4530725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 and webcontent folders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3779837" y="4818062"/>
            <a:ext cx="4895850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folder which in it the Jar/War/Ear will be created</a:t>
            </a:r>
          </a:p>
        </p:txBody>
      </p:sp>
      <p:cxnSp>
        <p:nvCxnSpPr>
          <p:cNvPr id="655" name="Shape 655"/>
          <p:cNvCxnSpPr/>
          <p:nvPr/>
        </p:nvCxnSpPr>
        <p:spPr>
          <a:xfrm rot="10800000">
            <a:off x="1797050" y="4987925"/>
            <a:ext cx="198278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Maven?	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Apache Maven is a software project management and build tool.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Manages dependencies (3rdf party Jars).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Manages project’s build cycle.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Manages documentations.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project structure guideline.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Plugin oriented – easy to extends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was chosen by the JCP as the leading build tool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(took ant’s place)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(file system):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442912" y="2344736"/>
            <a:ext cx="8307387" cy="3795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Shape 6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505075"/>
            <a:ext cx="1827211" cy="35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/>
        </p:nvSpPr>
        <p:spPr>
          <a:xfrm>
            <a:off x="3667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(file system):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42912" y="2344736"/>
            <a:ext cx="8307387" cy="3795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3779837" y="3451225"/>
            <a:ext cx="3455986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classes and source files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3779837" y="3700462"/>
            <a:ext cx="3455986" cy="339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configuration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3787775" y="4437062"/>
            <a:ext cx="3457574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Unit-tests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3787775" y="4652962"/>
            <a:ext cx="4392611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needed and used by Unit-tests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775075" y="3924300"/>
            <a:ext cx="4391025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 and webcontent folders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3775075" y="4941887"/>
            <a:ext cx="489585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folder which in it the Jar/War/Ear will be created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including all the dependencies</a:t>
            </a:r>
          </a:p>
        </p:txBody>
      </p:sp>
      <p:pic>
        <p:nvPicPr>
          <p:cNvPr id="679" name="Shape 6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505075"/>
            <a:ext cx="1827211" cy="3590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Shape 680"/>
          <p:cNvCxnSpPr/>
          <p:nvPr/>
        </p:nvCxnSpPr>
        <p:spPr>
          <a:xfrm rot="10800000">
            <a:off x="1908175" y="3619500"/>
            <a:ext cx="1871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1" name="Shape 681"/>
          <p:cNvCxnSpPr/>
          <p:nvPr/>
        </p:nvCxnSpPr>
        <p:spPr>
          <a:xfrm rot="10800000">
            <a:off x="2268536" y="3889375"/>
            <a:ext cx="15065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2" name="Shape 682"/>
          <p:cNvCxnSpPr/>
          <p:nvPr/>
        </p:nvCxnSpPr>
        <p:spPr>
          <a:xfrm rot="10800000">
            <a:off x="2268537" y="4094162"/>
            <a:ext cx="15112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3" name="Shape 683"/>
          <p:cNvCxnSpPr/>
          <p:nvPr/>
        </p:nvCxnSpPr>
        <p:spPr>
          <a:xfrm rot="10800000">
            <a:off x="2276475" y="4824412"/>
            <a:ext cx="15112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flipH="1">
            <a:off x="1908175" y="4598987"/>
            <a:ext cx="1879599" cy="79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 rot="10800000">
            <a:off x="1692274" y="5084762"/>
            <a:ext cx="2082800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controls the build process of the project.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process is called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life-cycle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3 life-cycles: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Default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Clean (clean the project only – build nothing)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Site (Reporting only)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life-cycle contains phases.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phase contain goals.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698" name="Shape 6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                                                                  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05" name="Shape 7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Shape 706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    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12" name="Shape 7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26" name="Shape 7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Wrap the compiled code with a JAR / WAR or EAR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Wrap the compiled code with a JAR / WAR or EAR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Install the package to the local m2 repository, so it could 			be used as a dependency in other projects.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40" name="Shape 7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Default life-cycle: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Validate		Validate whether project is correct and all necessary 			information is available.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Compile		Compile the source code.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		Run tests using testing framework (JUnit)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package		Wrap the compiled code with a JAR / WAR or EAR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install		Install the package to the local m2 repository, so it could 			be used as a dependency in other projects.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deploy		Copy the final artifact to the remote repository.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Artifacts are the corner-stone of maven projects.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deployment entity (Jar, War, Ear) is an artifact.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artifact depends on other artifacts (3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Jars).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artifact has 3 distinguish characteristics: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GroupId:	com.sapiens.alis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ArtifactId:	foundation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Version:		1.2.14_SNAPSHOT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/>
        </p:nvSpPr>
        <p:spPr>
          <a:xfrm>
            <a:off x="366712" y="2636836"/>
            <a:ext cx="8307387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build with maven, use “mvn” command at the root of the project and provide phase/s.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 	Will delete the content of the target folder.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 	Will run phases up to install phase (“validate”, 			“compile”, “test”, “package” and “install”.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0" name="Shape 7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806700"/>
            <a:ext cx="7248524" cy="8381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/>
        </p:nvSpPr>
        <p:spPr>
          <a:xfrm>
            <a:off x="366712" y="2636836"/>
            <a:ext cx="8307387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build with maven, use “mvn” command at the root of the project and provide phase/s.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 	Will delete the content of the target folder.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 	Will run phases up to install phase (“validate”, 			“compile”, “test”, “package” and “install”.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 phase fails – build stops.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9" name="Shape 7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806700"/>
            <a:ext cx="7248524" cy="8381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 txBox="1"/>
          <p:nvPr/>
        </p:nvSpPr>
        <p:spPr>
          <a:xfrm>
            <a:off x="366712" y="18446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process can be more complicated and some times we need to perform extra actions like copy files, compile other languages,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 to remote web servers, etc…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Plug-in is an artifact that is activated during the build process.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plug-in has goals which can perform anything we want and can be attached to a specific phase.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Plug-ins are Java classes – and it is not to complicated to wrote on our own.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385762" y="2852736"/>
            <a:ext cx="8307387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73" name="Shape 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Shape 774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 to tomcat: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Shape 7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325" y="2924175"/>
            <a:ext cx="4973636" cy="2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323850" y="2133600"/>
            <a:ext cx="8307387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</p:txBody>
      </p:sp>
      <p:pic>
        <p:nvPicPr>
          <p:cNvPr id="782" name="Shape 7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Shape 783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resources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4" name="Shape 7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550" y="2230436"/>
            <a:ext cx="7581899" cy="43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323850" y="2133600"/>
            <a:ext cx="8307387" cy="4608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791" name="Shape 7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Usually, we separate different layers to different packages.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3" name="Shape 7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2152650"/>
            <a:ext cx="2543174" cy="45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/>
        </p:nvSpPr>
        <p:spPr>
          <a:xfrm>
            <a:off x="323850" y="2636836"/>
            <a:ext cx="8307387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800" name="Shape 8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/>
        </p:nvSpPr>
        <p:spPr>
          <a:xfrm>
            <a:off x="366712" y="15573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best practice – Divide to different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create dependencies between them.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2" name="Shape 8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550" y="2781300"/>
            <a:ext cx="3667125" cy="37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808" name="Shape 8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3540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should we use multi modules project instead of normal packages separation?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Multi-module project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Shape 816"/>
          <p:cNvSpPr txBox="1"/>
          <p:nvPr/>
        </p:nvSpPr>
        <p:spPr>
          <a:xfrm>
            <a:off x="35401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should we use multi modules project instead of normal packages separation?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project has it’s own POM and version. We can use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different versions for different parts of the project.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Same project can be used as a dependency for several project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(useful with model classes and utilities).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 each project on it’s own.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Central dependency management.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/>
        </p:nvSpPr>
        <p:spPr>
          <a:xfrm>
            <a:off x="468312" y="4652962"/>
            <a:ext cx="8307387" cy="1512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servers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 uses an internal company repository server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repository stores all the company specific artifacts,  dependencies and their versions.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Repositories servers: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5" name="Shape 8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6375" y="5038725"/>
            <a:ext cx="2244724" cy="76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Shape 8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33887" y="5035550"/>
            <a:ext cx="2978150" cy="769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7" name="Shape 827"/>
          <p:cNvCxnSpPr/>
          <p:nvPr/>
        </p:nvCxnSpPr>
        <p:spPr>
          <a:xfrm>
            <a:off x="4067175" y="4652962"/>
            <a:ext cx="0" cy="151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31800" y="4508500"/>
            <a:ext cx="8307387" cy="2063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project has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pom.xml”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file which used by maven to describe its own artifact data, which artifacts it needs to use, how it is packaged and how it is built.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“Pom” stands for Project Object Model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pom.xml: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581525"/>
            <a:ext cx="6819899" cy="199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Integration Build</a:t>
            </a:r>
          </a:p>
        </p:txBody>
      </p:sp>
      <p:pic>
        <p:nvPicPr>
          <p:cNvPr id="833" name="Shape 8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Shape 834"/>
          <p:cNvSpPr txBox="1"/>
          <p:nvPr/>
        </p:nvSpPr>
        <p:spPr>
          <a:xfrm>
            <a:off x="366712" y="16287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Something one developer commits a feature he wrote. The developer tested the feature and decided it is working fine. But what if the new feature code changes another feature’s code ?!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 serious problem which causes a lot of regression and quality problems.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 Integration is a process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840" name="Shape 8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Shape 841"/>
          <p:cNvGrpSpPr/>
          <p:nvPr/>
        </p:nvGrpSpPr>
        <p:grpSpPr>
          <a:xfrm>
            <a:off x="2438398" y="2950464"/>
            <a:ext cx="1213104" cy="542543"/>
            <a:chOff x="0" y="0"/>
            <a:chExt cx="2147483647" cy="2147483647"/>
          </a:xfrm>
        </p:grpSpPr>
        <p:grpSp>
          <p:nvGrpSpPr>
            <p:cNvPr id="842" name="Shape 84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43" name="Shape 84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4" name="Shape 844"/>
              <p:cNvSpPr txBox="1"/>
              <p:nvPr/>
            </p:nvSpPr>
            <p:spPr>
              <a:xfrm>
                <a:off x="135948978" y="193633636"/>
                <a:ext cx="1875137730" cy="1553611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5" name="Shape 845"/>
            <p:cNvSpPr txBox="1"/>
            <p:nvPr/>
          </p:nvSpPr>
          <p:spPr>
            <a:xfrm>
              <a:off x="175687656" y="418519069"/>
              <a:ext cx="1766323513" cy="110383846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4492752" y="2950463"/>
            <a:ext cx="1213104" cy="548640"/>
            <a:chOff x="0" y="0"/>
            <a:chExt cx="2147483647" cy="2147483647"/>
          </a:xfrm>
        </p:grpSpPr>
        <p:grpSp>
          <p:nvGrpSpPr>
            <p:cNvPr id="847" name="Shape 84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48" name="Shape 84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9" name="Shape 849"/>
              <p:cNvSpPr txBox="1"/>
              <p:nvPr/>
            </p:nvSpPr>
            <p:spPr>
              <a:xfrm>
                <a:off x="138625245" y="204113104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0" name="Shape 850"/>
            <p:cNvSpPr txBox="1"/>
            <p:nvPr/>
          </p:nvSpPr>
          <p:spPr>
            <a:xfrm>
              <a:off x="178271063" y="427044972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sp>
        <p:nvSpPr>
          <p:cNvPr id="851" name="Shape 851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857" name="Shape 8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" name="Shape 858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859" name="Shape 85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60" name="Shape 86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1" name="Shape 861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2" name="Shape 862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864" name="Shape 86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865" name="Shape 86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6" name="Shape 866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7" name="Shape 867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868" name="Shape 868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869" name="Shape 869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870" name="Shape 87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71" name="Shape 87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2" name="Shape 872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3" name="Shape 873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sp>
        <p:nvSpPr>
          <p:cNvPr id="874" name="Shape 87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2051050" y="3570287"/>
            <a:ext cx="968374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2" name="Shape 882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883" name="Shape 88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84" name="Shape 88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5" name="Shape 885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6" name="Shape 886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888" name="Shape 888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889" name="Shape 889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0" name="Shape 890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1" name="Shape 891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892" name="Shape 892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893" name="Shape 893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894" name="Shape 89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895" name="Shape 89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6" name="Shape 896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7" name="Shape 897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898" name="Shape 898"/>
          <p:cNvGrpSpPr/>
          <p:nvPr/>
        </p:nvGrpSpPr>
        <p:grpSpPr>
          <a:xfrm>
            <a:off x="3943898" y="3970444"/>
            <a:ext cx="1959253" cy="745080"/>
            <a:chOff x="0" y="0"/>
            <a:chExt cx="2147483647" cy="2147483647"/>
          </a:xfrm>
        </p:grpSpPr>
        <p:grpSp>
          <p:nvGrpSpPr>
            <p:cNvPr id="899" name="Shape 899"/>
            <p:cNvGrpSpPr/>
            <p:nvPr/>
          </p:nvGrpSpPr>
          <p:grpSpPr>
            <a:xfrm>
              <a:off x="0" y="0"/>
              <a:ext cx="2103014435" cy="1887544753"/>
              <a:chOff x="0" y="0"/>
              <a:chExt cx="2147483647" cy="2147483647"/>
            </a:xfrm>
          </p:grpSpPr>
          <p:pic>
            <p:nvPicPr>
              <p:cNvPr id="900" name="Shape 900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1" name="Shape 901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2" name="Shape 902"/>
            <p:cNvSpPr txBox="1"/>
            <p:nvPr/>
          </p:nvSpPr>
          <p:spPr>
            <a:xfrm>
              <a:off x="134381888" y="373694954"/>
              <a:ext cx="2013101758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903" name="Shape 903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04" name="Shape 90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2051050" y="3570287"/>
            <a:ext cx="968374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912" name="Shape 9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Shape 91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grpSp>
        <p:nvGrpSpPr>
          <p:cNvPr id="914" name="Shape 914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915" name="Shape 91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16" name="Shape 91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7" name="Shape 917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8" name="Shape 918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cxnSp>
        <p:nvCxnSpPr>
          <p:cNvPr id="919" name="Shape 919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920" name="Shape 920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21" name="Shape 921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923" name="Shape 923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924" name="Shape 92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25" name="Shape 92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6" name="Shape 926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7" name="Shape 927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929" name="Shape 929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930" name="Shape 93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1" name="Shape 931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2" name="Shape 932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933" name="Shape 933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934" name="Shape 934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935" name="Shape 93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36" name="Shape 93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7" name="Shape 937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8" name="Shape 938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939" name="Shape 939"/>
          <p:cNvGrpSpPr/>
          <p:nvPr/>
        </p:nvGrpSpPr>
        <p:grpSpPr>
          <a:xfrm>
            <a:off x="4114799" y="4102607"/>
            <a:ext cx="2312147" cy="783711"/>
            <a:chOff x="0" y="0"/>
            <a:chExt cx="2147483647" cy="2147483647"/>
          </a:xfrm>
        </p:grpSpPr>
        <p:grpSp>
          <p:nvGrpSpPr>
            <p:cNvPr id="940" name="Shape 940"/>
            <p:cNvGrpSpPr/>
            <p:nvPr/>
          </p:nvGrpSpPr>
          <p:grpSpPr>
            <a:xfrm>
              <a:off x="0" y="0"/>
              <a:ext cx="2015621714" cy="1887544753"/>
              <a:chOff x="0" y="0"/>
              <a:chExt cx="2147483647" cy="2147483647"/>
            </a:xfrm>
          </p:grpSpPr>
          <p:pic>
            <p:nvPicPr>
              <p:cNvPr id="941" name="Shape 94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2" name="Shape 942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3" name="Shape 943"/>
            <p:cNvSpPr txBox="1"/>
            <p:nvPr/>
          </p:nvSpPr>
          <p:spPr>
            <a:xfrm>
              <a:off x="128796137" y="373694954"/>
              <a:ext cx="2018687509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944" name="Shape 944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45" name="Shape 945"/>
          <p:cNvSpPr txBox="1"/>
          <p:nvPr/>
        </p:nvSpPr>
        <p:spPr>
          <a:xfrm>
            <a:off x="2051050" y="3570287"/>
            <a:ext cx="968374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/>
        </p:nvSpPr>
        <p:spPr>
          <a:xfrm>
            <a:off x="1979611" y="2573336"/>
            <a:ext cx="20081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953" name="Shape 9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Shape 954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955" name="Shape 955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956" name="Shape 956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57" name="Shape 957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959" name="Shape 959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960" name="Shape 96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61" name="Shape 96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2" name="Shape 962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3" name="Shape 963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965" name="Shape 965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966" name="Shape 96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7" name="Shape 967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8" name="Shape 968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969" name="Shape 969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970" name="Shape 970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971" name="Shape 97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72" name="Shape 97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3" name="Shape 973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4" name="Shape 974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4114799" y="4102607"/>
            <a:ext cx="2312147" cy="783711"/>
            <a:chOff x="0" y="0"/>
            <a:chExt cx="2147483647" cy="2147483647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0"/>
              <a:ext cx="2015621714" cy="1887544753"/>
              <a:chOff x="0" y="0"/>
              <a:chExt cx="2147483647" cy="2147483647"/>
            </a:xfrm>
          </p:grpSpPr>
          <p:pic>
            <p:nvPicPr>
              <p:cNvPr id="977" name="Shape 977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8" name="Shape 978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9" name="Shape 979"/>
            <p:cNvSpPr txBox="1"/>
            <p:nvPr/>
          </p:nvSpPr>
          <p:spPr>
            <a:xfrm>
              <a:off x="128796137" y="373694954"/>
              <a:ext cx="2018687509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980" name="Shape 980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81" name="Shape 981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982" name="Shape 982"/>
          <p:cNvSpPr txBox="1"/>
          <p:nvPr/>
        </p:nvSpPr>
        <p:spPr>
          <a:xfrm rot="-3360000">
            <a:off x="1592262" y="3643312"/>
            <a:ext cx="968374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grpSp>
        <p:nvGrpSpPr>
          <p:cNvPr id="983" name="Shape 983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984" name="Shape 98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985" name="Shape 985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6" name="Shape 986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7" name="Shape 987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/>
        </p:nvSpPr>
        <p:spPr>
          <a:xfrm>
            <a:off x="1979611" y="2573336"/>
            <a:ext cx="20081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Shape 99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994" name="Shape 9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996" name="Shape 996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997" name="Shape 997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98" name="Shape 998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999" name="Shape 999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000" name="Shape 1000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001" name="Shape 100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02" name="Shape 100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3" name="Shape 1003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4" name="Shape 1004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005" name="Shape 1005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006" name="Shape 1006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007" name="Shape 100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8" name="Shape 1008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9" name="Shape 1009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1010" name="Shape 1010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011" name="Shape 1011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012" name="Shape 101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13" name="Shape 101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4" name="Shape 1014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5" name="Shape 1015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4114799" y="4102607"/>
            <a:ext cx="2216064" cy="783711"/>
            <a:chOff x="0" y="0"/>
            <a:chExt cx="2147483647" cy="2147483647"/>
          </a:xfrm>
        </p:grpSpPr>
        <p:grpSp>
          <p:nvGrpSpPr>
            <p:cNvPr id="1017" name="Shape 1017"/>
            <p:cNvGrpSpPr/>
            <p:nvPr/>
          </p:nvGrpSpPr>
          <p:grpSpPr>
            <a:xfrm>
              <a:off x="0" y="0"/>
              <a:ext cx="2103014177" cy="1887544753"/>
              <a:chOff x="0" y="0"/>
              <a:chExt cx="2147483647" cy="2147483647"/>
            </a:xfrm>
          </p:grpSpPr>
          <p:pic>
            <p:nvPicPr>
              <p:cNvPr id="1018" name="Shape 101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9" name="Shape 1019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0" name="Shape 1020"/>
            <p:cNvSpPr txBox="1"/>
            <p:nvPr/>
          </p:nvSpPr>
          <p:spPr>
            <a:xfrm>
              <a:off x="134382135" y="373694954"/>
              <a:ext cx="2013101511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021" name="Shape 1021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22" name="Shape 1022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1023" name="Shape 1023"/>
          <p:cNvSpPr txBox="1"/>
          <p:nvPr/>
        </p:nvSpPr>
        <p:spPr>
          <a:xfrm rot="-3360000">
            <a:off x="1592262" y="3643312"/>
            <a:ext cx="968374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Shape 1025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026" name="Shape 102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27" name="Shape 1027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8" name="Shape 1028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9" name="Shape 1029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030" name="Shape 1030"/>
          <p:cNvSpPr txBox="1"/>
          <p:nvPr/>
        </p:nvSpPr>
        <p:spPr>
          <a:xfrm>
            <a:off x="6730162" y="4121962"/>
            <a:ext cx="966899" cy="2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/>
        </p:nvSpPr>
        <p:spPr>
          <a:xfrm>
            <a:off x="1979611" y="2573336"/>
            <a:ext cx="20081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Shape 103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037" name="Shape 10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Shape 1038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039" name="Shape 1039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40" name="Shape 1040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41" name="Shape 1041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043" name="Shape 1043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044" name="Shape 104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45" name="Shape 104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6" name="Shape 1046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7" name="Shape 1047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048" name="Shape 1048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049" name="Shape 1049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050" name="Shape 105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1" name="Shape 1051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2" name="Shape 1052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1053" name="Shape 1053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054" name="Shape 1054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055" name="Shape 105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56" name="Shape 1056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7" name="Shape 1057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8" name="Shape 1058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059" name="Shape 1059"/>
          <p:cNvGrpSpPr/>
          <p:nvPr/>
        </p:nvGrpSpPr>
        <p:grpSpPr>
          <a:xfrm>
            <a:off x="4114799" y="4102607"/>
            <a:ext cx="2216064" cy="783711"/>
            <a:chOff x="0" y="0"/>
            <a:chExt cx="2147483647" cy="2147483647"/>
          </a:xfrm>
        </p:grpSpPr>
        <p:grpSp>
          <p:nvGrpSpPr>
            <p:cNvPr id="1060" name="Shape 1060"/>
            <p:cNvGrpSpPr/>
            <p:nvPr/>
          </p:nvGrpSpPr>
          <p:grpSpPr>
            <a:xfrm>
              <a:off x="0" y="0"/>
              <a:ext cx="2103014306" cy="1887544753"/>
              <a:chOff x="0" y="0"/>
              <a:chExt cx="2147483647" cy="2147483647"/>
            </a:xfrm>
          </p:grpSpPr>
          <p:pic>
            <p:nvPicPr>
              <p:cNvPr id="1061" name="Shape 10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2" name="Shape 1062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3" name="Shape 1063"/>
            <p:cNvSpPr txBox="1"/>
            <p:nvPr/>
          </p:nvSpPr>
          <p:spPr>
            <a:xfrm>
              <a:off x="134382011" y="373694954"/>
              <a:ext cx="2013101635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064" name="Shape 1064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65" name="Shape 1065"/>
          <p:cNvSpPr txBox="1"/>
          <p:nvPr/>
        </p:nvSpPr>
        <p:spPr>
          <a:xfrm>
            <a:off x="4170362" y="3576637"/>
            <a:ext cx="966787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  <p:sp>
        <p:nvSpPr>
          <p:cNvPr id="1066" name="Shape 1066"/>
          <p:cNvSpPr txBox="1"/>
          <p:nvPr/>
        </p:nvSpPr>
        <p:spPr>
          <a:xfrm rot="-3360000">
            <a:off x="1592262" y="3643312"/>
            <a:ext cx="968374" cy="276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  <p:sp>
        <p:nvSpPr>
          <p:cNvPr id="1067" name="Shape 1067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8" name="Shape 1068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069" name="Shape 106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70" name="Shape 1070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1" name="Shape 1071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2" name="Shape 1072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073" name="Shape 1073"/>
          <p:cNvSpPr txBox="1"/>
          <p:nvPr/>
        </p:nvSpPr>
        <p:spPr>
          <a:xfrm>
            <a:off x="6747937" y="4121962"/>
            <a:ext cx="966899" cy="2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/>
          <p:nvPr/>
        </p:nvSpPr>
        <p:spPr>
          <a:xfrm>
            <a:off x="4089400" y="2573336"/>
            <a:ext cx="28590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Shape 10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080" name="Shape 10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Shape 1081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082" name="Shape 1082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83" name="Shape 1083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84" name="Shape 1084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085" name="Shape 1085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086" name="Shape 1086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087" name="Shape 108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88" name="Shape 108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9" name="Shape 1089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0" name="Shape 1090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091" name="Shape 1091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092" name="Shape 1092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093" name="Shape 109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4" name="Shape 1094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5" name="Shape 1095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cxnSp>
        <p:nvCxnSpPr>
          <p:cNvPr id="1096" name="Shape 1096"/>
          <p:cNvCxnSpPr/>
          <p:nvPr/>
        </p:nvCxnSpPr>
        <p:spPr>
          <a:xfrm>
            <a:off x="2960686" y="3411537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097" name="Shape 1097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098" name="Shape 109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099" name="Shape 109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0" name="Shape 1100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1" name="Shape 1101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102" name="Shape 1102"/>
          <p:cNvGrpSpPr/>
          <p:nvPr/>
        </p:nvGrpSpPr>
        <p:grpSpPr>
          <a:xfrm>
            <a:off x="4114799" y="4102607"/>
            <a:ext cx="2308839" cy="783711"/>
            <a:chOff x="0" y="0"/>
            <a:chExt cx="2147483646" cy="2147483647"/>
          </a:xfrm>
        </p:grpSpPr>
        <p:grpSp>
          <p:nvGrpSpPr>
            <p:cNvPr id="1103" name="Shape 1103"/>
            <p:cNvGrpSpPr/>
            <p:nvPr/>
          </p:nvGrpSpPr>
          <p:grpSpPr>
            <a:xfrm>
              <a:off x="0" y="0"/>
              <a:ext cx="2018509952" cy="1887544753"/>
              <a:chOff x="0" y="0"/>
              <a:chExt cx="2147483647" cy="2147483647"/>
            </a:xfrm>
          </p:grpSpPr>
          <p:pic>
            <p:nvPicPr>
              <p:cNvPr id="1104" name="Shape 110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5" name="Shape 1105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6" name="Shape 1106"/>
            <p:cNvSpPr txBox="1"/>
            <p:nvPr/>
          </p:nvSpPr>
          <p:spPr>
            <a:xfrm>
              <a:off x="128980692" y="373694954"/>
              <a:ext cx="2018502954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107" name="Shape 1107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08" name="Shape 1108"/>
          <p:cNvSpPr txBox="1"/>
          <p:nvPr/>
        </p:nvSpPr>
        <p:spPr>
          <a:xfrm rot="2460000">
            <a:off x="5937250" y="2651125"/>
            <a:ext cx="968374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1109" name="Shape 1109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0" name="Shape 1110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111" name="Shape 111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12" name="Shape 1112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3" name="Shape 1113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4" name="Shape 1114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115" name="Shape 1115"/>
          <p:cNvSpPr txBox="1"/>
          <p:nvPr/>
        </p:nvSpPr>
        <p:spPr>
          <a:xfrm>
            <a:off x="2003425" y="3573462"/>
            <a:ext cx="966787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/>
        </p:nvSpPr>
        <p:spPr>
          <a:xfrm>
            <a:off x="4089400" y="2573336"/>
            <a:ext cx="2859087" cy="3519487"/>
          </a:xfrm>
          <a:custGeom>
            <a:avLst/>
            <a:gdLst/>
            <a:ahLst/>
            <a:cxnLst/>
            <a:rect l="0" t="0" r="0" b="0"/>
            <a:pathLst>
              <a:path w="2277374" h="3726612" extrusionOk="0">
                <a:moveTo>
                  <a:pt x="86264" y="681487"/>
                </a:moveTo>
                <a:cubicBezTo>
                  <a:pt x="86264" y="639793"/>
                  <a:pt x="98080" y="652854"/>
                  <a:pt x="103517" y="638355"/>
                </a:cubicBezTo>
                <a:cubicBezTo>
                  <a:pt x="106710" y="629841"/>
                  <a:pt x="108077" y="620609"/>
                  <a:pt x="112144" y="612476"/>
                </a:cubicBezTo>
                <a:cubicBezTo>
                  <a:pt x="116780" y="603203"/>
                  <a:pt x="124760" y="595870"/>
                  <a:pt x="129396" y="586597"/>
                </a:cubicBezTo>
                <a:cubicBezTo>
                  <a:pt x="136321" y="572747"/>
                  <a:pt x="141212" y="557964"/>
                  <a:pt x="146649" y="543465"/>
                </a:cubicBezTo>
                <a:cubicBezTo>
                  <a:pt x="149842" y="534951"/>
                  <a:pt x="151209" y="525718"/>
                  <a:pt x="155276" y="517585"/>
                </a:cubicBezTo>
                <a:cubicBezTo>
                  <a:pt x="160176" y="507786"/>
                  <a:pt x="194498" y="461110"/>
                  <a:pt x="198408" y="457200"/>
                </a:cubicBezTo>
                <a:cubicBezTo>
                  <a:pt x="205739" y="449869"/>
                  <a:pt x="216323" y="446585"/>
                  <a:pt x="224287" y="439948"/>
                </a:cubicBezTo>
                <a:cubicBezTo>
                  <a:pt x="233659" y="432138"/>
                  <a:pt x="240903" y="422008"/>
                  <a:pt x="250166" y="414068"/>
                </a:cubicBezTo>
                <a:cubicBezTo>
                  <a:pt x="261082" y="404711"/>
                  <a:pt x="273756" y="397546"/>
                  <a:pt x="284672" y="388189"/>
                </a:cubicBezTo>
                <a:cubicBezTo>
                  <a:pt x="293935" y="380250"/>
                  <a:pt x="300400" y="369077"/>
                  <a:pt x="310551" y="362310"/>
                </a:cubicBezTo>
                <a:cubicBezTo>
                  <a:pt x="318117" y="357266"/>
                  <a:pt x="328297" y="357749"/>
                  <a:pt x="336430" y="353683"/>
                </a:cubicBezTo>
                <a:cubicBezTo>
                  <a:pt x="345703" y="349046"/>
                  <a:pt x="353037" y="341067"/>
                  <a:pt x="362310" y="336431"/>
                </a:cubicBezTo>
                <a:cubicBezTo>
                  <a:pt x="376160" y="329506"/>
                  <a:pt x="391592" y="326103"/>
                  <a:pt x="405442" y="319178"/>
                </a:cubicBezTo>
                <a:cubicBezTo>
                  <a:pt x="428518" y="307640"/>
                  <a:pt x="455410" y="280114"/>
                  <a:pt x="474453" y="267419"/>
                </a:cubicBezTo>
                <a:cubicBezTo>
                  <a:pt x="485153" y="260286"/>
                  <a:pt x="497794" y="256546"/>
                  <a:pt x="508959" y="250166"/>
                </a:cubicBezTo>
                <a:cubicBezTo>
                  <a:pt x="517961" y="245022"/>
                  <a:pt x="525736" y="237878"/>
                  <a:pt x="534838" y="232914"/>
                </a:cubicBezTo>
                <a:cubicBezTo>
                  <a:pt x="557417" y="220598"/>
                  <a:pt x="585663" y="216594"/>
                  <a:pt x="603849" y="198408"/>
                </a:cubicBezTo>
                <a:cubicBezTo>
                  <a:pt x="612475" y="189782"/>
                  <a:pt x="619801" y="179620"/>
                  <a:pt x="629728" y="172529"/>
                </a:cubicBezTo>
                <a:cubicBezTo>
                  <a:pt x="640192" y="165055"/>
                  <a:pt x="653069" y="161656"/>
                  <a:pt x="664234" y="155276"/>
                </a:cubicBezTo>
                <a:cubicBezTo>
                  <a:pt x="673236" y="150132"/>
                  <a:pt x="681111" y="143167"/>
                  <a:pt x="690113" y="138023"/>
                </a:cubicBezTo>
                <a:cubicBezTo>
                  <a:pt x="701278" y="131643"/>
                  <a:pt x="714155" y="128244"/>
                  <a:pt x="724619" y="120770"/>
                </a:cubicBezTo>
                <a:cubicBezTo>
                  <a:pt x="734546" y="113679"/>
                  <a:pt x="739906" y="100944"/>
                  <a:pt x="750498" y="94891"/>
                </a:cubicBezTo>
                <a:cubicBezTo>
                  <a:pt x="760792" y="89009"/>
                  <a:pt x="773648" y="89672"/>
                  <a:pt x="785004" y="86265"/>
                </a:cubicBezTo>
                <a:cubicBezTo>
                  <a:pt x="802423" y="81039"/>
                  <a:pt x="836762" y="69012"/>
                  <a:pt x="836762" y="69012"/>
                </a:cubicBezTo>
                <a:cubicBezTo>
                  <a:pt x="862750" y="51687"/>
                  <a:pt x="866506" y="47638"/>
                  <a:pt x="897147" y="34506"/>
                </a:cubicBezTo>
                <a:cubicBezTo>
                  <a:pt x="920162" y="24643"/>
                  <a:pt x="951486" y="19117"/>
                  <a:pt x="974785" y="17253"/>
                </a:cubicBezTo>
                <a:cubicBezTo>
                  <a:pt x="1029320" y="12890"/>
                  <a:pt x="1084053" y="11502"/>
                  <a:pt x="1138687" y="8627"/>
                </a:cubicBezTo>
                <a:cubicBezTo>
                  <a:pt x="1153064" y="5751"/>
                  <a:pt x="1167157" y="0"/>
                  <a:pt x="1181819" y="0"/>
                </a:cubicBezTo>
                <a:cubicBezTo>
                  <a:pt x="1528257" y="0"/>
                  <a:pt x="1362335" y="726"/>
                  <a:pt x="1544128" y="17253"/>
                </a:cubicBezTo>
                <a:cubicBezTo>
                  <a:pt x="1581466" y="20647"/>
                  <a:pt x="1618910" y="22766"/>
                  <a:pt x="1656272" y="25880"/>
                </a:cubicBezTo>
                <a:lnTo>
                  <a:pt x="1751162" y="34506"/>
                </a:lnTo>
                <a:cubicBezTo>
                  <a:pt x="1825337" y="83955"/>
                  <a:pt x="1731486" y="24667"/>
                  <a:pt x="1802921" y="60385"/>
                </a:cubicBezTo>
                <a:cubicBezTo>
                  <a:pt x="1859365" y="88607"/>
                  <a:pt x="1797448" y="65363"/>
                  <a:pt x="1854679" y="103517"/>
                </a:cubicBezTo>
                <a:cubicBezTo>
                  <a:pt x="1862245" y="108561"/>
                  <a:pt x="1871932" y="109268"/>
                  <a:pt x="1880559" y="112144"/>
                </a:cubicBezTo>
                <a:cubicBezTo>
                  <a:pt x="1886310" y="120770"/>
                  <a:pt x="1890481" y="130692"/>
                  <a:pt x="1897812" y="138023"/>
                </a:cubicBezTo>
                <a:cubicBezTo>
                  <a:pt x="1914535" y="154746"/>
                  <a:pt x="1928521" y="156886"/>
                  <a:pt x="1949570" y="163902"/>
                </a:cubicBezTo>
                <a:cubicBezTo>
                  <a:pt x="1958196" y="169653"/>
                  <a:pt x="1968972" y="173059"/>
                  <a:pt x="1975449" y="181155"/>
                </a:cubicBezTo>
                <a:cubicBezTo>
                  <a:pt x="1981129" y="188255"/>
                  <a:pt x="1979032" y="199468"/>
                  <a:pt x="1984076" y="207034"/>
                </a:cubicBezTo>
                <a:cubicBezTo>
                  <a:pt x="1990843" y="217185"/>
                  <a:pt x="2001329" y="224287"/>
                  <a:pt x="2009955" y="232914"/>
                </a:cubicBezTo>
                <a:cubicBezTo>
                  <a:pt x="2012830" y="244416"/>
                  <a:pt x="2012005" y="257555"/>
                  <a:pt x="2018581" y="267419"/>
                </a:cubicBezTo>
                <a:cubicBezTo>
                  <a:pt x="2024332" y="276046"/>
                  <a:pt x="2036496" y="278035"/>
                  <a:pt x="2044461" y="284672"/>
                </a:cubicBezTo>
                <a:cubicBezTo>
                  <a:pt x="2053833" y="292482"/>
                  <a:pt x="2061714" y="301925"/>
                  <a:pt x="2070340" y="310551"/>
                </a:cubicBezTo>
                <a:cubicBezTo>
                  <a:pt x="2094193" y="382116"/>
                  <a:pt x="2054150" y="269546"/>
                  <a:pt x="2113472" y="388189"/>
                </a:cubicBezTo>
                <a:cubicBezTo>
                  <a:pt x="2136181" y="433607"/>
                  <a:pt x="2121632" y="413602"/>
                  <a:pt x="2156604" y="448574"/>
                </a:cubicBezTo>
                <a:cubicBezTo>
                  <a:pt x="2159479" y="460076"/>
                  <a:pt x="2160560" y="472183"/>
                  <a:pt x="2165230" y="483080"/>
                </a:cubicBezTo>
                <a:cubicBezTo>
                  <a:pt x="2169314" y="492609"/>
                  <a:pt x="2178843" y="499252"/>
                  <a:pt x="2182483" y="508959"/>
                </a:cubicBezTo>
                <a:cubicBezTo>
                  <a:pt x="2187631" y="522687"/>
                  <a:pt x="2187554" y="537867"/>
                  <a:pt x="2191110" y="552091"/>
                </a:cubicBezTo>
                <a:cubicBezTo>
                  <a:pt x="2193315" y="560912"/>
                  <a:pt x="2197238" y="569227"/>
                  <a:pt x="2199736" y="577970"/>
                </a:cubicBezTo>
                <a:cubicBezTo>
                  <a:pt x="2203423" y="590875"/>
                  <a:pt x="2210092" y="624561"/>
                  <a:pt x="2216989" y="638355"/>
                </a:cubicBezTo>
                <a:cubicBezTo>
                  <a:pt x="2221626" y="647628"/>
                  <a:pt x="2228491" y="655608"/>
                  <a:pt x="2234242" y="664234"/>
                </a:cubicBezTo>
                <a:cubicBezTo>
                  <a:pt x="2237117" y="681487"/>
                  <a:pt x="2239438" y="698842"/>
                  <a:pt x="2242868" y="715993"/>
                </a:cubicBezTo>
                <a:cubicBezTo>
                  <a:pt x="2245193" y="727618"/>
                  <a:pt x="2250110" y="738723"/>
                  <a:pt x="2251495" y="750498"/>
                </a:cubicBezTo>
                <a:cubicBezTo>
                  <a:pt x="2255876" y="787733"/>
                  <a:pt x="2255741" y="825407"/>
                  <a:pt x="2260121" y="862642"/>
                </a:cubicBezTo>
                <a:cubicBezTo>
                  <a:pt x="2261506" y="874417"/>
                  <a:pt x="2266626" y="885483"/>
                  <a:pt x="2268747" y="897148"/>
                </a:cubicBezTo>
                <a:cubicBezTo>
                  <a:pt x="2272384" y="917152"/>
                  <a:pt x="2274498" y="937404"/>
                  <a:pt x="2277374" y="957532"/>
                </a:cubicBezTo>
                <a:cubicBezTo>
                  <a:pt x="2274498" y="1020793"/>
                  <a:pt x="2273425" y="1084161"/>
                  <a:pt x="2268747" y="1147314"/>
                </a:cubicBezTo>
                <a:cubicBezTo>
                  <a:pt x="2267664" y="1161936"/>
                  <a:pt x="2260892" y="1175804"/>
                  <a:pt x="2260121" y="1190446"/>
                </a:cubicBezTo>
                <a:cubicBezTo>
                  <a:pt x="2255132" y="1285249"/>
                  <a:pt x="2254370" y="1380227"/>
                  <a:pt x="2251495" y="1475117"/>
                </a:cubicBezTo>
                <a:cubicBezTo>
                  <a:pt x="2254370" y="1653396"/>
                  <a:pt x="2255170" y="1831721"/>
                  <a:pt x="2260121" y="2009955"/>
                </a:cubicBezTo>
                <a:cubicBezTo>
                  <a:pt x="2260923" y="2038842"/>
                  <a:pt x="2267615" y="2067343"/>
                  <a:pt x="2268747" y="2096219"/>
                </a:cubicBezTo>
                <a:cubicBezTo>
                  <a:pt x="2273368" y="2214058"/>
                  <a:pt x="2274498" y="2332008"/>
                  <a:pt x="2277374" y="2449902"/>
                </a:cubicBezTo>
                <a:cubicBezTo>
                  <a:pt x="2274498" y="2610929"/>
                  <a:pt x="2274025" y="2772016"/>
                  <a:pt x="2268747" y="2932982"/>
                </a:cubicBezTo>
                <a:cubicBezTo>
                  <a:pt x="2268267" y="2947636"/>
                  <a:pt x="2262059" y="2961581"/>
                  <a:pt x="2260121" y="2976114"/>
                </a:cubicBezTo>
                <a:cubicBezTo>
                  <a:pt x="2257446" y="2996177"/>
                  <a:pt x="2248455" y="3105317"/>
                  <a:pt x="2242868" y="3131389"/>
                </a:cubicBezTo>
                <a:cubicBezTo>
                  <a:pt x="2239057" y="3149172"/>
                  <a:pt x="2230026" y="3165505"/>
                  <a:pt x="2225615" y="3183148"/>
                </a:cubicBezTo>
                <a:cubicBezTo>
                  <a:pt x="2222740" y="3194650"/>
                  <a:pt x="2219314" y="3206028"/>
                  <a:pt x="2216989" y="3217653"/>
                </a:cubicBezTo>
                <a:cubicBezTo>
                  <a:pt x="2207664" y="3264278"/>
                  <a:pt x="2211756" y="3263850"/>
                  <a:pt x="2199736" y="3303917"/>
                </a:cubicBezTo>
                <a:cubicBezTo>
                  <a:pt x="2194510" y="3321336"/>
                  <a:pt x="2186894" y="3338033"/>
                  <a:pt x="2182483" y="3355676"/>
                </a:cubicBezTo>
                <a:cubicBezTo>
                  <a:pt x="2169446" y="3407828"/>
                  <a:pt x="2177607" y="3378930"/>
                  <a:pt x="2156604" y="3441940"/>
                </a:cubicBezTo>
                <a:cubicBezTo>
                  <a:pt x="2156602" y="3441945"/>
                  <a:pt x="2139354" y="3493694"/>
                  <a:pt x="2139351" y="3493698"/>
                </a:cubicBezTo>
                <a:cubicBezTo>
                  <a:pt x="2133600" y="3502325"/>
                  <a:pt x="2128735" y="3511613"/>
                  <a:pt x="2122098" y="3519578"/>
                </a:cubicBezTo>
                <a:cubicBezTo>
                  <a:pt x="2114288" y="3528950"/>
                  <a:pt x="2104029" y="3536085"/>
                  <a:pt x="2096219" y="3545457"/>
                </a:cubicBezTo>
                <a:cubicBezTo>
                  <a:pt x="2089582" y="3553422"/>
                  <a:pt x="2087062" y="3564859"/>
                  <a:pt x="2078966" y="3571336"/>
                </a:cubicBezTo>
                <a:cubicBezTo>
                  <a:pt x="2071866" y="3577016"/>
                  <a:pt x="2061036" y="3575547"/>
                  <a:pt x="2053087" y="3579963"/>
                </a:cubicBezTo>
                <a:cubicBezTo>
                  <a:pt x="2034961" y="3590033"/>
                  <a:pt x="2018581" y="3602966"/>
                  <a:pt x="2001328" y="3614468"/>
                </a:cubicBezTo>
                <a:cubicBezTo>
                  <a:pt x="1992702" y="3620219"/>
                  <a:pt x="1984722" y="3627084"/>
                  <a:pt x="1975449" y="3631721"/>
                </a:cubicBezTo>
                <a:cubicBezTo>
                  <a:pt x="1963947" y="3637472"/>
                  <a:pt x="1952109" y="3642594"/>
                  <a:pt x="1940944" y="3648974"/>
                </a:cubicBezTo>
                <a:cubicBezTo>
                  <a:pt x="1909096" y="3667173"/>
                  <a:pt x="1918468" y="3669264"/>
                  <a:pt x="1880559" y="3683480"/>
                </a:cubicBezTo>
                <a:cubicBezTo>
                  <a:pt x="1859972" y="3691200"/>
                  <a:pt x="1812181" y="3697751"/>
                  <a:pt x="1794295" y="3700732"/>
                </a:cubicBezTo>
                <a:cubicBezTo>
                  <a:pt x="1728626" y="3722622"/>
                  <a:pt x="1760369" y="3714418"/>
                  <a:pt x="1699404" y="3726612"/>
                </a:cubicBezTo>
                <a:lnTo>
                  <a:pt x="1518249" y="3717985"/>
                </a:lnTo>
                <a:lnTo>
                  <a:pt x="1104181" y="3700732"/>
                </a:lnTo>
                <a:cubicBezTo>
                  <a:pt x="1083210" y="3699522"/>
                  <a:pt x="1063777" y="3688475"/>
                  <a:pt x="1043796" y="3683480"/>
                </a:cubicBezTo>
                <a:cubicBezTo>
                  <a:pt x="992857" y="3670745"/>
                  <a:pt x="964715" y="3671585"/>
                  <a:pt x="905774" y="3666227"/>
                </a:cubicBezTo>
                <a:cubicBezTo>
                  <a:pt x="894272" y="3663351"/>
                  <a:pt x="882894" y="3659925"/>
                  <a:pt x="871268" y="3657600"/>
                </a:cubicBezTo>
                <a:cubicBezTo>
                  <a:pt x="822872" y="3647921"/>
                  <a:pt x="793653" y="3646101"/>
                  <a:pt x="741872" y="3640348"/>
                </a:cubicBezTo>
                <a:cubicBezTo>
                  <a:pt x="733246" y="3637472"/>
                  <a:pt x="724766" y="3634114"/>
                  <a:pt x="715993" y="3631721"/>
                </a:cubicBezTo>
                <a:cubicBezTo>
                  <a:pt x="693117" y="3625482"/>
                  <a:pt x="668190" y="3625073"/>
                  <a:pt x="646981" y="3614468"/>
                </a:cubicBezTo>
                <a:cubicBezTo>
                  <a:pt x="635479" y="3608717"/>
                  <a:pt x="624296" y="3602280"/>
                  <a:pt x="612476" y="3597215"/>
                </a:cubicBezTo>
                <a:cubicBezTo>
                  <a:pt x="598863" y="3591381"/>
                  <a:pt x="564760" y="3582266"/>
                  <a:pt x="552091" y="3579963"/>
                </a:cubicBezTo>
                <a:cubicBezTo>
                  <a:pt x="532086" y="3576326"/>
                  <a:pt x="511762" y="3574679"/>
                  <a:pt x="491706" y="3571336"/>
                </a:cubicBezTo>
                <a:cubicBezTo>
                  <a:pt x="477243" y="3568926"/>
                  <a:pt x="462719" y="3566568"/>
                  <a:pt x="448574" y="3562710"/>
                </a:cubicBezTo>
                <a:cubicBezTo>
                  <a:pt x="431029" y="3557925"/>
                  <a:pt x="396815" y="3545457"/>
                  <a:pt x="396815" y="3545457"/>
                </a:cubicBezTo>
                <a:cubicBezTo>
                  <a:pt x="388189" y="3536831"/>
                  <a:pt x="381087" y="3526345"/>
                  <a:pt x="370936" y="3519578"/>
                </a:cubicBezTo>
                <a:cubicBezTo>
                  <a:pt x="363370" y="3514534"/>
                  <a:pt x="352456" y="3516236"/>
                  <a:pt x="345057" y="3510951"/>
                </a:cubicBezTo>
                <a:cubicBezTo>
                  <a:pt x="243330" y="3438289"/>
                  <a:pt x="371054" y="3506698"/>
                  <a:pt x="276045" y="3459193"/>
                </a:cubicBezTo>
                <a:cubicBezTo>
                  <a:pt x="270294" y="3450567"/>
                  <a:pt x="265430" y="3441279"/>
                  <a:pt x="258793" y="3433314"/>
                </a:cubicBezTo>
                <a:cubicBezTo>
                  <a:pt x="250983" y="3423942"/>
                  <a:pt x="240004" y="3417362"/>
                  <a:pt x="232913" y="3407434"/>
                </a:cubicBezTo>
                <a:cubicBezTo>
                  <a:pt x="176141" y="3327953"/>
                  <a:pt x="257072" y="3414340"/>
                  <a:pt x="189781" y="3347049"/>
                </a:cubicBezTo>
                <a:cubicBezTo>
                  <a:pt x="184030" y="3332672"/>
                  <a:pt x="180735" y="3317048"/>
                  <a:pt x="172528" y="3303917"/>
                </a:cubicBezTo>
                <a:cubicBezTo>
                  <a:pt x="166062" y="3293572"/>
                  <a:pt x="152702" y="3288630"/>
                  <a:pt x="146649" y="3278038"/>
                </a:cubicBezTo>
                <a:cubicBezTo>
                  <a:pt x="142229" y="3270303"/>
                  <a:pt x="130749" y="3204459"/>
                  <a:pt x="129396" y="3200400"/>
                </a:cubicBezTo>
                <a:cubicBezTo>
                  <a:pt x="125330" y="3188201"/>
                  <a:pt x="117895" y="3177397"/>
                  <a:pt x="112144" y="3165895"/>
                </a:cubicBezTo>
                <a:cubicBezTo>
                  <a:pt x="109268" y="3145767"/>
                  <a:pt x="107154" y="3125515"/>
                  <a:pt x="103517" y="3105510"/>
                </a:cubicBezTo>
                <a:cubicBezTo>
                  <a:pt x="101396" y="3093845"/>
                  <a:pt x="96458" y="3082756"/>
                  <a:pt x="94891" y="3071004"/>
                </a:cubicBezTo>
                <a:cubicBezTo>
                  <a:pt x="90693" y="3039522"/>
                  <a:pt x="90756" y="3007555"/>
                  <a:pt x="86264" y="2976114"/>
                </a:cubicBezTo>
                <a:cubicBezTo>
                  <a:pt x="84978" y="2967112"/>
                  <a:pt x="79611" y="2959111"/>
                  <a:pt x="77638" y="2950234"/>
                </a:cubicBezTo>
                <a:cubicBezTo>
                  <a:pt x="73844" y="2933160"/>
                  <a:pt x="71887" y="2915729"/>
                  <a:pt x="69012" y="2898476"/>
                </a:cubicBezTo>
                <a:cubicBezTo>
                  <a:pt x="66136" y="2855344"/>
                  <a:pt x="65159" y="2812043"/>
                  <a:pt x="60385" y="2769080"/>
                </a:cubicBezTo>
                <a:cubicBezTo>
                  <a:pt x="59381" y="2760042"/>
                  <a:pt x="53142" y="2752187"/>
                  <a:pt x="51759" y="2743200"/>
                </a:cubicBezTo>
                <a:cubicBezTo>
                  <a:pt x="47365" y="2714638"/>
                  <a:pt x="47219" y="2685544"/>
                  <a:pt x="43132" y="2656936"/>
                </a:cubicBezTo>
                <a:cubicBezTo>
                  <a:pt x="41455" y="2645200"/>
                  <a:pt x="36831" y="2634056"/>
                  <a:pt x="34506" y="2622431"/>
                </a:cubicBezTo>
                <a:cubicBezTo>
                  <a:pt x="31076" y="2605280"/>
                  <a:pt x="28755" y="2587925"/>
                  <a:pt x="25879" y="2570672"/>
                </a:cubicBezTo>
                <a:cubicBezTo>
                  <a:pt x="23004" y="2527540"/>
                  <a:pt x="19216" y="2484459"/>
                  <a:pt x="17253" y="2441276"/>
                </a:cubicBezTo>
                <a:cubicBezTo>
                  <a:pt x="1347" y="2091336"/>
                  <a:pt x="18536" y="2300102"/>
                  <a:pt x="0" y="2096219"/>
                </a:cubicBezTo>
                <a:cubicBezTo>
                  <a:pt x="2876" y="1869057"/>
                  <a:pt x="3283" y="1641850"/>
                  <a:pt x="8627" y="1414732"/>
                </a:cubicBezTo>
                <a:cubicBezTo>
                  <a:pt x="9038" y="1397246"/>
                  <a:pt x="15084" y="1380330"/>
                  <a:pt x="17253" y="1362974"/>
                </a:cubicBezTo>
                <a:cubicBezTo>
                  <a:pt x="20837" y="1334299"/>
                  <a:pt x="21792" y="1305318"/>
                  <a:pt x="25879" y="1276710"/>
                </a:cubicBezTo>
                <a:cubicBezTo>
                  <a:pt x="29730" y="1249751"/>
                  <a:pt x="36111" y="1240898"/>
                  <a:pt x="43132" y="1216325"/>
                </a:cubicBezTo>
                <a:cubicBezTo>
                  <a:pt x="46389" y="1204925"/>
                  <a:pt x="48502" y="1193219"/>
                  <a:pt x="51759" y="1181819"/>
                </a:cubicBezTo>
                <a:cubicBezTo>
                  <a:pt x="54257" y="1173076"/>
                  <a:pt x="57993" y="1164713"/>
                  <a:pt x="60385" y="1155940"/>
                </a:cubicBezTo>
                <a:cubicBezTo>
                  <a:pt x="66624" y="1133064"/>
                  <a:pt x="71887" y="1109933"/>
                  <a:pt x="77638" y="1086929"/>
                </a:cubicBezTo>
                <a:cubicBezTo>
                  <a:pt x="80513" y="1075427"/>
                  <a:pt x="82515" y="1063670"/>
                  <a:pt x="86264" y="1052423"/>
                </a:cubicBezTo>
                <a:lnTo>
                  <a:pt x="94891" y="1026544"/>
                </a:lnTo>
                <a:cubicBezTo>
                  <a:pt x="97766" y="980536"/>
                  <a:pt x="101156" y="934558"/>
                  <a:pt x="103517" y="888521"/>
                </a:cubicBezTo>
                <a:cubicBezTo>
                  <a:pt x="106907" y="822410"/>
                  <a:pt x="86264" y="723181"/>
                  <a:pt x="86264" y="681487"/>
                </a:cubicBezTo>
                <a:close/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Shape 11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122" name="Shape 1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Shape 112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124" name="Shape 1124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25" name="Shape 1125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26" name="Shape 1126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128" name="Shape 1128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129" name="Shape 112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30" name="Shape 11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1" name="Shape 1131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2" name="Shape 1132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134" name="Shape 113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135" name="Shape 113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6" name="Shape 1136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7" name="Shape 1137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grpSp>
        <p:nvGrpSpPr>
          <p:cNvPr id="1138" name="Shape 1138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139" name="Shape 113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40" name="Shape 114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1" name="Shape 1141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2" name="Shape 1142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143" name="Shape 1143"/>
          <p:cNvGrpSpPr/>
          <p:nvPr/>
        </p:nvGrpSpPr>
        <p:grpSpPr>
          <a:xfrm>
            <a:off x="4114799" y="4102607"/>
            <a:ext cx="2308841" cy="783711"/>
            <a:chOff x="0" y="0"/>
            <a:chExt cx="2147483647" cy="2147483647"/>
          </a:xfrm>
        </p:grpSpPr>
        <p:grpSp>
          <p:nvGrpSpPr>
            <p:cNvPr id="1144" name="Shape 1144"/>
            <p:cNvGrpSpPr/>
            <p:nvPr/>
          </p:nvGrpSpPr>
          <p:grpSpPr>
            <a:xfrm>
              <a:off x="0" y="0"/>
              <a:ext cx="2018508172" cy="1887544753"/>
              <a:chOff x="0" y="0"/>
              <a:chExt cx="2147483647" cy="2147483647"/>
            </a:xfrm>
          </p:grpSpPr>
          <p:pic>
            <p:nvPicPr>
              <p:cNvPr id="1145" name="Shape 114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6" name="Shape 1146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7" name="Shape 1147"/>
            <p:cNvSpPr txBox="1"/>
            <p:nvPr/>
          </p:nvSpPr>
          <p:spPr>
            <a:xfrm>
              <a:off x="128982472" y="373694954"/>
              <a:ext cx="2018501174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148" name="Shape 1148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49" name="Shape 1149"/>
          <p:cNvSpPr txBox="1"/>
          <p:nvPr/>
        </p:nvSpPr>
        <p:spPr>
          <a:xfrm rot="2460000">
            <a:off x="5937250" y="2651125"/>
            <a:ext cx="968374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  <p:sp>
        <p:nvSpPr>
          <p:cNvPr id="1150" name="Shape 1150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1" name="Shape 1151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152" name="Shape 1152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53" name="Shape 1153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4" name="Shape 1154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5" name="Shape 1155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	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projects uses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party dependencies.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Managing them can be a mess.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Knowing exactly which versions of 3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parties are used in each project is hard.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project is stored in the SVN with all it’s Jars in it’s “lib” folder.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causes enormous duplications: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161" name="Shape 1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Shape 116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163" name="Shape 1163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64" name="Shape 1164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65" name="Shape 1165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167" name="Shape 1167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168" name="Shape 116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69" name="Shape 116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0" name="Shape 1170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1" name="Shape 1171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172" name="Shape 1172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173" name="Shape 1173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174" name="Shape 117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5" name="Shape 1175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6" name="Shape 1176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grpSp>
        <p:nvGrpSpPr>
          <p:cNvPr id="1177" name="Shape 1177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79" name="Shape 117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0" name="Shape 1180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1" name="Shape 1181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182" name="Shape 1182"/>
          <p:cNvGrpSpPr/>
          <p:nvPr/>
        </p:nvGrpSpPr>
        <p:grpSpPr>
          <a:xfrm>
            <a:off x="4114799" y="4102607"/>
            <a:ext cx="2421921" cy="783711"/>
            <a:chOff x="0" y="0"/>
            <a:chExt cx="2147483647" cy="2147483647"/>
          </a:xfrm>
        </p:grpSpPr>
        <p:grpSp>
          <p:nvGrpSpPr>
            <p:cNvPr id="1183" name="Shape 1183"/>
            <p:cNvGrpSpPr/>
            <p:nvPr/>
          </p:nvGrpSpPr>
          <p:grpSpPr>
            <a:xfrm>
              <a:off x="0" y="0"/>
              <a:ext cx="1924263565" cy="1887544753"/>
              <a:chOff x="0" y="0"/>
              <a:chExt cx="2147483647" cy="2147483647"/>
            </a:xfrm>
          </p:grpSpPr>
          <p:pic>
            <p:nvPicPr>
              <p:cNvPr id="1184" name="Shape 118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5" name="Shape 1185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6" name="Shape 1186"/>
            <p:cNvSpPr txBox="1"/>
            <p:nvPr/>
          </p:nvSpPr>
          <p:spPr>
            <a:xfrm>
              <a:off x="122960973" y="373694954"/>
              <a:ext cx="2024522673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cxnSp>
        <p:nvCxnSpPr>
          <p:cNvPr id="1187" name="Shape 1187"/>
          <p:cNvCxnSpPr/>
          <p:nvPr/>
        </p:nvCxnSpPr>
        <p:spPr>
          <a:xfrm>
            <a:off x="5092700" y="3419475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88" name="Shape 1188"/>
          <p:cNvSpPr/>
          <p:nvPr/>
        </p:nvSpPr>
        <p:spPr>
          <a:xfrm>
            <a:off x="5651500" y="3213100"/>
            <a:ext cx="1152525" cy="2095499"/>
          </a:xfrm>
          <a:custGeom>
            <a:avLst/>
            <a:gdLst/>
            <a:ahLst/>
            <a:cxnLst/>
            <a:rect l="0" t="0" r="0" b="0"/>
            <a:pathLst>
              <a:path w="1019355" h="2096219" extrusionOk="0">
                <a:moveTo>
                  <a:pt x="0" y="0"/>
                </a:moveTo>
                <a:cubicBezTo>
                  <a:pt x="465107" y="304800"/>
                  <a:pt x="930215" y="609601"/>
                  <a:pt x="974785" y="957533"/>
                </a:cubicBezTo>
                <a:cubicBezTo>
                  <a:pt x="1019355" y="1305465"/>
                  <a:pt x="267419" y="2087593"/>
                  <a:pt x="267419" y="2087593"/>
                </a:cubicBezTo>
                <a:lnTo>
                  <a:pt x="267419" y="2087593"/>
                </a:lnTo>
                <a:lnTo>
                  <a:pt x="224287" y="2096219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9" name="Shape 1189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190" name="Shape 119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191" name="Shape 119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2" name="Shape 1192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3" name="Shape 1193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sp>
        <p:nvSpPr>
          <p:cNvPr id="1194" name="Shape 1194"/>
          <p:cNvSpPr txBox="1"/>
          <p:nvPr/>
        </p:nvSpPr>
        <p:spPr>
          <a:xfrm>
            <a:off x="4133850" y="3643312"/>
            <a:ext cx="966787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</a:p>
        </p:txBody>
      </p:sp>
      <p:sp>
        <p:nvSpPr>
          <p:cNvPr id="1195" name="Shape 1195"/>
          <p:cNvSpPr txBox="1"/>
          <p:nvPr/>
        </p:nvSpPr>
        <p:spPr>
          <a:xfrm rot="2220000">
            <a:off x="5848350" y="3367087"/>
            <a:ext cx="966786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201" name="Shape 1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Shape 120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a team can cause problems: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developers working on two features:</a:t>
            </a:r>
          </a:p>
        </p:txBody>
      </p:sp>
      <p:cxnSp>
        <p:nvCxnSpPr>
          <p:cNvPr id="1203" name="Shape 1203"/>
          <p:cNvCxnSpPr/>
          <p:nvPr/>
        </p:nvCxnSpPr>
        <p:spPr>
          <a:xfrm rot="10800000">
            <a:off x="2998786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5102225" y="4711699"/>
            <a:ext cx="0" cy="60642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05" name="Shape 1205"/>
          <p:cNvSpPr txBox="1"/>
          <p:nvPr/>
        </p:nvSpPr>
        <p:spPr>
          <a:xfrm>
            <a:off x="2051050" y="4884737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sp>
        <p:nvSpPr>
          <p:cNvPr id="1206" name="Shape 1206"/>
          <p:cNvSpPr txBox="1"/>
          <p:nvPr/>
        </p:nvSpPr>
        <p:spPr>
          <a:xfrm>
            <a:off x="4110037" y="4899025"/>
            <a:ext cx="968374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</a:p>
        </p:txBody>
      </p:sp>
      <p:grpSp>
        <p:nvGrpSpPr>
          <p:cNvPr id="1207" name="Shape 1207"/>
          <p:cNvGrpSpPr/>
          <p:nvPr/>
        </p:nvGrpSpPr>
        <p:grpSpPr>
          <a:xfrm>
            <a:off x="2438398" y="2950463"/>
            <a:ext cx="1213104" cy="542543"/>
            <a:chOff x="0" y="0"/>
            <a:chExt cx="2147483647" cy="2147483647"/>
          </a:xfrm>
        </p:grpSpPr>
        <p:grpSp>
          <p:nvGrpSpPr>
            <p:cNvPr id="1208" name="Shape 120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209" name="Shape 120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0" name="Shape 1210"/>
              <p:cNvSpPr txBox="1"/>
              <p:nvPr/>
            </p:nvSpPr>
            <p:spPr>
              <a:xfrm>
                <a:off x="136085468" y="200224028"/>
                <a:ext cx="1874865146" cy="1559283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1" name="Shape 1211"/>
            <p:cNvSpPr txBox="1"/>
            <p:nvPr/>
          </p:nvSpPr>
          <p:spPr>
            <a:xfrm>
              <a:off x="175687656" y="425931814"/>
              <a:ext cx="1766323513" cy="11078658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</a:t>
              </a:r>
            </a:p>
          </p:txBody>
        </p:sp>
      </p:grpSp>
      <p:grpSp>
        <p:nvGrpSpPr>
          <p:cNvPr id="1212" name="Shape 1212"/>
          <p:cNvGrpSpPr/>
          <p:nvPr/>
        </p:nvGrpSpPr>
        <p:grpSpPr>
          <a:xfrm>
            <a:off x="2029967" y="4102606"/>
            <a:ext cx="1938527" cy="688847"/>
            <a:chOff x="0" y="0"/>
            <a:chExt cx="2147483646" cy="2147483647"/>
          </a:xfrm>
        </p:grpSpPr>
        <p:grpSp>
          <p:nvGrpSpPr>
            <p:cNvPr id="1213" name="Shape 1213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214" name="Shape 12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5" name="Shape 1215"/>
              <p:cNvSpPr txBox="1"/>
              <p:nvPr/>
            </p:nvSpPr>
            <p:spPr>
              <a:xfrm>
                <a:off x="89690095" y="190045151"/>
                <a:ext cx="1968877801" cy="1621099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6" name="Shape 1216"/>
            <p:cNvSpPr txBox="1"/>
            <p:nvPr/>
          </p:nvSpPr>
          <p:spPr>
            <a:xfrm>
              <a:off x="139060787" y="424702043"/>
              <a:ext cx="1839580132" cy="1151389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Clients feature</a:t>
              </a:r>
            </a:p>
          </p:txBody>
        </p:sp>
      </p:grpSp>
      <p:grpSp>
        <p:nvGrpSpPr>
          <p:cNvPr id="1217" name="Shape 1217"/>
          <p:cNvGrpSpPr/>
          <p:nvPr/>
        </p:nvGrpSpPr>
        <p:grpSpPr>
          <a:xfrm>
            <a:off x="4492752" y="2950462"/>
            <a:ext cx="1213104" cy="548640"/>
            <a:chOff x="0" y="0"/>
            <a:chExt cx="2147483647" cy="2147483647"/>
          </a:xfrm>
        </p:grpSpPr>
        <p:grpSp>
          <p:nvGrpSpPr>
            <p:cNvPr id="1218" name="Shape 121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219" name="Shape 1219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0" name="Shape 1220"/>
              <p:cNvSpPr txBox="1"/>
              <p:nvPr/>
            </p:nvSpPr>
            <p:spPr>
              <a:xfrm>
                <a:off x="138625245" y="210329461"/>
                <a:ext cx="1874953557" cy="1540125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1" name="Shape 1221"/>
            <p:cNvSpPr txBox="1"/>
            <p:nvPr/>
          </p:nvSpPr>
          <p:spPr>
            <a:xfrm>
              <a:off x="178271063" y="433260953"/>
              <a:ext cx="1766323513" cy="1446037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</a:t>
              </a:r>
            </a:p>
          </p:txBody>
        </p:sp>
      </p:grpSp>
      <p:grpSp>
        <p:nvGrpSpPr>
          <p:cNvPr id="1222" name="Shape 1222"/>
          <p:cNvGrpSpPr/>
          <p:nvPr/>
        </p:nvGrpSpPr>
        <p:grpSpPr>
          <a:xfrm>
            <a:off x="4114799" y="4102607"/>
            <a:ext cx="2216064" cy="783711"/>
            <a:chOff x="0" y="0"/>
            <a:chExt cx="2147483647" cy="2147483647"/>
          </a:xfrm>
        </p:grpSpPr>
        <p:grpSp>
          <p:nvGrpSpPr>
            <p:cNvPr id="1223" name="Shape 1223"/>
            <p:cNvGrpSpPr/>
            <p:nvPr/>
          </p:nvGrpSpPr>
          <p:grpSpPr>
            <a:xfrm>
              <a:off x="0" y="0"/>
              <a:ext cx="2103014306" cy="1887544753"/>
              <a:chOff x="0" y="0"/>
              <a:chExt cx="2147483647" cy="2147483647"/>
            </a:xfrm>
          </p:grpSpPr>
          <p:pic>
            <p:nvPicPr>
              <p:cNvPr id="1224" name="Shape 122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5" name="Shape 1225"/>
              <p:cNvSpPr txBox="1"/>
              <p:nvPr/>
            </p:nvSpPr>
            <p:spPr>
              <a:xfrm>
                <a:off x="84431909" y="190179473"/>
                <a:ext cx="1978557629" cy="1623600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6" name="Shape 1226"/>
            <p:cNvSpPr txBox="1"/>
            <p:nvPr/>
          </p:nvSpPr>
          <p:spPr>
            <a:xfrm>
              <a:off x="134382011" y="373694954"/>
              <a:ext cx="2013101635" cy="1773788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Payments feature</a:t>
              </a:r>
            </a:p>
          </p:txBody>
        </p:sp>
      </p:grpSp>
      <p:grpSp>
        <p:nvGrpSpPr>
          <p:cNvPr id="1227" name="Shape 1227"/>
          <p:cNvGrpSpPr/>
          <p:nvPr/>
        </p:nvGrpSpPr>
        <p:grpSpPr>
          <a:xfrm>
            <a:off x="2029968" y="5273038"/>
            <a:ext cx="4255007" cy="682751"/>
            <a:chOff x="0" y="0"/>
            <a:chExt cx="2147483647" cy="2147483647"/>
          </a:xfrm>
        </p:grpSpPr>
        <p:grpSp>
          <p:nvGrpSpPr>
            <p:cNvPr id="1228" name="Shape 1228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229" name="Shape 1229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Shape 1230"/>
              <p:cNvSpPr txBox="1"/>
              <p:nvPr/>
            </p:nvSpPr>
            <p:spPr>
              <a:xfrm>
                <a:off x="40861678" y="175365240"/>
                <a:ext cx="2063549214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1" name="Shape 1231"/>
            <p:cNvSpPr txBox="1"/>
            <p:nvPr/>
          </p:nvSpPr>
          <p:spPr>
            <a:xfrm>
              <a:off x="118829153" y="412117549"/>
              <a:ext cx="1894589953" cy="116167004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Clients DB handler</a:t>
              </a:r>
            </a:p>
          </p:txBody>
        </p:sp>
      </p:grpSp>
      <p:cxnSp>
        <p:nvCxnSpPr>
          <p:cNvPr id="1232" name="Shape 1232"/>
          <p:cNvCxnSpPr/>
          <p:nvPr/>
        </p:nvCxnSpPr>
        <p:spPr>
          <a:xfrm>
            <a:off x="2555875" y="4862512"/>
            <a:ext cx="882649" cy="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33" name="Shape 1233"/>
          <p:cNvCxnSpPr/>
          <p:nvPr/>
        </p:nvCxnSpPr>
        <p:spPr>
          <a:xfrm flipH="1">
            <a:off x="2536825" y="4899025"/>
            <a:ext cx="882649" cy="3000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239" name="Shape 1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Shape 124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 - Continues Integration: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the entire project using maven on a central server.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 tests – if something went wrong notify developers.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Nightly-build:	Builds the entire project over night. Each 			morning developers check results and fix 	failures.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Continues-build:	Builds the entire project on every sources 			change. Immediate failures notify.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/>
          <p:nvPr/>
        </p:nvSpPr>
        <p:spPr>
          <a:xfrm>
            <a:off x="468312" y="4652962"/>
            <a:ext cx="8307387" cy="1512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</a:t>
            </a:r>
          </a:p>
        </p:txBody>
      </p:sp>
      <p:pic>
        <p:nvPicPr>
          <p:cNvPr id="1247" name="Shape 12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Shape 1248"/>
          <p:cNvSpPr txBox="1"/>
          <p:nvPr/>
        </p:nvSpPr>
        <p:spPr>
          <a:xfrm>
            <a:off x="366712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build server is just a scheduler.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Updates new changes from the source control server.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project with maven.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 to application servers if needed.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49" name="Shape 1249"/>
          <p:cNvGrpSpPr/>
          <p:nvPr/>
        </p:nvGrpSpPr>
        <p:grpSpPr>
          <a:xfrm>
            <a:off x="730830" y="4902037"/>
            <a:ext cx="2946210" cy="1097402"/>
            <a:chOff x="0" y="0"/>
            <a:chExt cx="2147483647" cy="2147483647"/>
          </a:xfrm>
        </p:grpSpPr>
        <p:pic>
          <p:nvPicPr>
            <p:cNvPr id="1250" name="Shape 125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764676" y="134217839"/>
              <a:ext cx="2058057683" cy="1744830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1" name="Shape 1251"/>
            <p:cNvSpPr txBox="1"/>
            <p:nvPr/>
          </p:nvSpPr>
          <p:spPr>
            <a:xfrm>
              <a:off x="0" y="135872889"/>
              <a:ext cx="47362006" cy="20116107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Shape 1252"/>
            <p:cNvSpPr txBox="1"/>
            <p:nvPr/>
          </p:nvSpPr>
          <p:spPr>
            <a:xfrm>
              <a:off x="2100121640" y="0"/>
              <a:ext cx="47362006" cy="201492288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5239035" y="4983204"/>
            <a:ext cx="3374591" cy="891639"/>
            <a:chOff x="0" y="0"/>
            <a:chExt cx="2147483647" cy="2147483647"/>
          </a:xfrm>
        </p:grpSpPr>
        <p:pic>
          <p:nvPicPr>
            <p:cNvPr id="1254" name="Shape 12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0" y="119713910"/>
              <a:ext cx="506819343" cy="2027769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Shape 125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4710167" y="307643698"/>
              <a:ext cx="1622773479" cy="1651910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6" name="Shape 1256"/>
            <p:cNvSpPr txBox="1"/>
            <p:nvPr/>
          </p:nvSpPr>
          <p:spPr>
            <a:xfrm>
              <a:off x="0" y="0"/>
              <a:ext cx="507150908" cy="10404501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7" name="Shape 12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9837" y="4968875"/>
            <a:ext cx="1143000" cy="92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8" name="Shape 1258"/>
          <p:cNvCxnSpPr/>
          <p:nvPr/>
        </p:nvCxnSpPr>
        <p:spPr>
          <a:xfrm>
            <a:off x="3635375" y="4652962"/>
            <a:ext cx="0" cy="151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9" name="Shape 1259"/>
          <p:cNvCxnSpPr/>
          <p:nvPr/>
        </p:nvCxnSpPr>
        <p:spPr>
          <a:xfrm>
            <a:off x="5148262" y="4652962"/>
            <a:ext cx="0" cy="15128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Shape 1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Shape 1266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Shape 1268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Maven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395287" y="40782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servers (Artifactory)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 (Jenkins)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	Jars and dependencies.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 	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414337" y="2316161"/>
            <a:ext cx="7815261" cy="871536"/>
            <a:chOff x="414337" y="2316161"/>
            <a:chExt cx="7815261" cy="871536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31616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504825" y="2386011"/>
              <a:ext cx="7635874" cy="687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628994" y="2503408"/>
            <a:ext cx="1590415" cy="446766"/>
            <a:chOff x="0" y="0"/>
            <a:chExt cx="2147483647" cy="2147483647"/>
          </a:xfrm>
        </p:grpSpPr>
        <p:sp>
          <p:nvSpPr>
            <p:cNvPr id="147" name="Shape 147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2476844" y="2502524"/>
            <a:ext cx="1590415" cy="430333"/>
            <a:chOff x="0" y="0"/>
            <a:chExt cx="2147483647" cy="2147483647"/>
          </a:xfrm>
        </p:grpSpPr>
        <p:sp>
          <p:nvSpPr>
            <p:cNvPr id="150" name="Shape 150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152" name="Shape 152"/>
          <p:cNvSpPr txBox="1"/>
          <p:nvPr/>
        </p:nvSpPr>
        <p:spPr>
          <a:xfrm>
            <a:off x="2811461" y="2424111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71550" y="24288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4341480" y="2509500"/>
            <a:ext cx="1590415" cy="446766"/>
            <a:chOff x="0" y="0"/>
            <a:chExt cx="2147483647" cy="2147483647"/>
          </a:xfrm>
        </p:grpSpPr>
        <p:sp>
          <p:nvSpPr>
            <p:cNvPr id="155" name="Shape 15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4681537" y="2443161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6174132" y="2527221"/>
            <a:ext cx="1590415" cy="446766"/>
            <a:chOff x="0" y="0"/>
            <a:chExt cx="2147483647" cy="2147483647"/>
          </a:xfrm>
        </p:grpSpPr>
        <p:sp>
          <p:nvSpPr>
            <p:cNvPr id="159" name="Shape 159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6516687" y="2452686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8316911" y="2551111"/>
            <a:ext cx="568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280987" y="5394325"/>
            <a:ext cx="1577975" cy="1354137"/>
            <a:chOff x="280987" y="5394325"/>
            <a:chExt cx="1577975" cy="135413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0987" y="5394325"/>
              <a:ext cx="1577975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 txBox="1"/>
            <p:nvPr/>
          </p:nvSpPr>
          <p:spPr>
            <a:xfrm>
              <a:off x="398462" y="5483225"/>
              <a:ext cx="1343024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Shape 166"/>
          <p:cNvSpPr txBox="1"/>
          <p:nvPr/>
        </p:nvSpPr>
        <p:spPr>
          <a:xfrm>
            <a:off x="309562" y="5480050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23850" y="5446712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09562" y="6056312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23850" y="60007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928687" y="3789362"/>
            <a:ext cx="5476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19125" y="5119687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2498725" y="4078287"/>
            <a:ext cx="1573211" cy="2670175"/>
            <a:chOff x="2498725" y="4078287"/>
            <a:chExt cx="1573211" cy="2670175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98725" y="4078287"/>
              <a:ext cx="1573211" cy="26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 txBox="1"/>
            <p:nvPr/>
          </p:nvSpPr>
          <p:spPr>
            <a:xfrm>
              <a:off x="2627311" y="4179887"/>
              <a:ext cx="1320800" cy="24177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 txBox="1"/>
          <p:nvPr/>
        </p:nvSpPr>
        <p:spPr>
          <a:xfrm>
            <a:off x="3022600" y="3810000"/>
            <a:ext cx="747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614611" y="4816475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614611" y="5480050"/>
            <a:ext cx="1670050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627311" y="47974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627311" y="54610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609850" y="6127750"/>
            <a:ext cx="1668462" cy="452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622550" y="61087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614611" y="4183062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627311" y="4149725"/>
            <a:ext cx="1662111" cy="306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298450" y="3846512"/>
            <a:ext cx="1573211" cy="1354137"/>
            <a:chOff x="298450" y="3846512"/>
            <a:chExt cx="1573211" cy="1354137"/>
          </a:xfrm>
        </p:grpSpPr>
        <p:pic>
          <p:nvPicPr>
            <p:cNvPr id="185" name="Shape 1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3846512"/>
              <a:ext cx="1573211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Shape 186"/>
            <p:cNvSpPr txBox="1"/>
            <p:nvPr/>
          </p:nvSpPr>
          <p:spPr>
            <a:xfrm>
              <a:off x="412750" y="3937000"/>
              <a:ext cx="1341437" cy="1123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Shape 187"/>
          <p:cNvSpPr txBox="1"/>
          <p:nvPr/>
        </p:nvSpPr>
        <p:spPr>
          <a:xfrm>
            <a:off x="323850" y="3933825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36550" y="3900487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23850" y="4510087"/>
            <a:ext cx="1670050" cy="450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36550" y="44545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55650" y="3573462"/>
            <a:ext cx="5460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	Jars and dependencies.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 	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Shape 199"/>
          <p:cNvGrpSpPr/>
          <p:nvPr/>
        </p:nvGrpSpPr>
        <p:grpSpPr>
          <a:xfrm>
            <a:off x="414337" y="2316161"/>
            <a:ext cx="7815261" cy="871536"/>
            <a:chOff x="414337" y="2316161"/>
            <a:chExt cx="7815261" cy="871536"/>
          </a:xfrm>
        </p:grpSpPr>
        <p:pic>
          <p:nvPicPr>
            <p:cNvPr id="200" name="Shape 2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31616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Shape 201"/>
            <p:cNvSpPr txBox="1"/>
            <p:nvPr/>
          </p:nvSpPr>
          <p:spPr>
            <a:xfrm>
              <a:off x="504825" y="2386011"/>
              <a:ext cx="7635874" cy="687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628994" y="2503408"/>
            <a:ext cx="1590415" cy="446766"/>
            <a:chOff x="0" y="0"/>
            <a:chExt cx="2147483647" cy="2147483647"/>
          </a:xfrm>
        </p:grpSpPr>
        <p:sp>
          <p:nvSpPr>
            <p:cNvPr id="203" name="Shape 203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2476844" y="2502524"/>
            <a:ext cx="1590415" cy="430333"/>
            <a:chOff x="0" y="0"/>
            <a:chExt cx="2147483647" cy="2147483647"/>
          </a:xfrm>
        </p:grpSpPr>
        <p:sp>
          <p:nvSpPr>
            <p:cNvPr id="206" name="Shape 206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08" name="Shape 208"/>
          <p:cNvSpPr txBox="1"/>
          <p:nvPr/>
        </p:nvSpPr>
        <p:spPr>
          <a:xfrm>
            <a:off x="2811461" y="2424111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971550" y="24288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4341480" y="2509500"/>
            <a:ext cx="1590415" cy="446766"/>
            <a:chOff x="0" y="0"/>
            <a:chExt cx="2147483647" cy="2147483647"/>
          </a:xfrm>
        </p:grpSpPr>
        <p:sp>
          <p:nvSpPr>
            <p:cNvPr id="211" name="Shape 211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13" name="Shape 213"/>
          <p:cNvSpPr txBox="1"/>
          <p:nvPr/>
        </p:nvSpPr>
        <p:spPr>
          <a:xfrm>
            <a:off x="4681537" y="2443161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6174132" y="2527221"/>
            <a:ext cx="1590415" cy="446766"/>
            <a:chOff x="0" y="0"/>
            <a:chExt cx="2147483647" cy="2147483647"/>
          </a:xfrm>
        </p:grpSpPr>
        <p:sp>
          <p:nvSpPr>
            <p:cNvPr id="215" name="Shape 215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17" name="Shape 217"/>
          <p:cNvSpPr txBox="1"/>
          <p:nvPr/>
        </p:nvSpPr>
        <p:spPr>
          <a:xfrm>
            <a:off x="6516687" y="2452686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316911" y="2551111"/>
            <a:ext cx="568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280987" y="5394325"/>
            <a:ext cx="1577975" cy="1354137"/>
            <a:chOff x="280987" y="5394325"/>
            <a:chExt cx="1577975" cy="1354137"/>
          </a:xfrm>
        </p:grpSpPr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0987" y="5394325"/>
              <a:ext cx="1577975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398462" y="5483225"/>
              <a:ext cx="1343024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263869" y="5436850"/>
            <a:ext cx="1590415" cy="446766"/>
            <a:chOff x="0" y="0"/>
            <a:chExt cx="2147483647" cy="2147483647"/>
          </a:xfrm>
        </p:grpSpPr>
        <p:sp>
          <p:nvSpPr>
            <p:cNvPr id="223" name="Shape 22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25" name="Shape 225"/>
          <p:cNvSpPr txBox="1"/>
          <p:nvPr/>
        </p:nvSpPr>
        <p:spPr>
          <a:xfrm>
            <a:off x="323850" y="5446712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263869" y="6021308"/>
            <a:ext cx="1590415" cy="446766"/>
            <a:chOff x="0" y="0"/>
            <a:chExt cx="2147483647" cy="2147483647"/>
          </a:xfrm>
        </p:grpSpPr>
        <p:sp>
          <p:nvSpPr>
            <p:cNvPr id="227" name="Shape 227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323850" y="60007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928687" y="3789362"/>
            <a:ext cx="5476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19125" y="5119687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2498725" y="4078287"/>
            <a:ext cx="1573211" cy="2670175"/>
            <a:chOff x="2498725" y="4078287"/>
            <a:chExt cx="1573211" cy="2670175"/>
          </a:xfrm>
        </p:grpSpPr>
        <p:pic>
          <p:nvPicPr>
            <p:cNvPr id="233" name="Shape 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98725" y="4078287"/>
              <a:ext cx="1573211" cy="26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Shape 234"/>
            <p:cNvSpPr txBox="1"/>
            <p:nvPr/>
          </p:nvSpPr>
          <p:spPr>
            <a:xfrm>
              <a:off x="2627311" y="4179887"/>
              <a:ext cx="1320800" cy="24177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3022600" y="3810000"/>
            <a:ext cx="6995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2568919" y="4773275"/>
            <a:ext cx="1590415" cy="446766"/>
            <a:chOff x="0" y="0"/>
            <a:chExt cx="2147483647" cy="2147483647"/>
          </a:xfrm>
        </p:grpSpPr>
        <p:sp>
          <p:nvSpPr>
            <p:cNvPr id="237" name="Shape 237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2614612" y="5480050"/>
            <a:ext cx="1670050" cy="469900"/>
            <a:chOff x="0" y="0"/>
            <a:chExt cx="2147483647" cy="2147483647"/>
          </a:xfrm>
        </p:grpSpPr>
        <p:sp>
          <p:nvSpPr>
            <p:cNvPr id="240" name="Shape 240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42" name="Shape 242"/>
          <p:cNvSpPr txBox="1"/>
          <p:nvPr/>
        </p:nvSpPr>
        <p:spPr>
          <a:xfrm>
            <a:off x="2627311" y="4721225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627311" y="5308600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2609849" y="6127750"/>
            <a:ext cx="1668462" cy="469900"/>
            <a:chOff x="0" y="0"/>
            <a:chExt cx="2147483647" cy="2147483647"/>
          </a:xfrm>
        </p:grpSpPr>
        <p:sp>
          <p:nvSpPr>
            <p:cNvPr id="245" name="Shape 24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47" name="Shape 247"/>
          <p:cNvSpPr txBox="1"/>
          <p:nvPr/>
        </p:nvSpPr>
        <p:spPr>
          <a:xfrm>
            <a:off x="2622550" y="6032500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2568919" y="4224258"/>
            <a:ext cx="1590415" cy="446766"/>
            <a:chOff x="0" y="0"/>
            <a:chExt cx="2147483647" cy="2147483647"/>
          </a:xfrm>
        </p:grpSpPr>
        <p:sp>
          <p:nvSpPr>
            <p:cNvPr id="249" name="Shape 249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51" name="Shape 251"/>
          <p:cNvSpPr txBox="1"/>
          <p:nvPr/>
        </p:nvSpPr>
        <p:spPr>
          <a:xfrm>
            <a:off x="2627311" y="4149725"/>
            <a:ext cx="1662000" cy="30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298450" y="3846512"/>
            <a:ext cx="1573211" cy="1354137"/>
            <a:chOff x="298450" y="3846512"/>
            <a:chExt cx="1573211" cy="1354137"/>
          </a:xfrm>
        </p:grpSpPr>
        <p:pic>
          <p:nvPicPr>
            <p:cNvPr id="253" name="Shape 25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3846512"/>
              <a:ext cx="1573211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Shape 254"/>
            <p:cNvSpPr txBox="1"/>
            <p:nvPr/>
          </p:nvSpPr>
          <p:spPr>
            <a:xfrm>
              <a:off x="412750" y="3937000"/>
              <a:ext cx="1341437" cy="1123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278157" y="3975021"/>
            <a:ext cx="1590415" cy="446766"/>
            <a:chOff x="0" y="0"/>
            <a:chExt cx="2147483647" cy="2147483647"/>
          </a:xfrm>
        </p:grpSpPr>
        <p:sp>
          <p:nvSpPr>
            <p:cNvPr id="256" name="Shape 256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58" name="Shape 258"/>
          <p:cNvSpPr txBox="1"/>
          <p:nvPr/>
        </p:nvSpPr>
        <p:spPr>
          <a:xfrm>
            <a:off x="336550" y="3976687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278157" y="4475083"/>
            <a:ext cx="1590415" cy="446766"/>
            <a:chOff x="0" y="0"/>
            <a:chExt cx="2147483647" cy="2147483647"/>
          </a:xfrm>
        </p:grpSpPr>
        <p:sp>
          <p:nvSpPr>
            <p:cNvPr id="260" name="Shape 260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62" name="Shape 262"/>
          <p:cNvSpPr txBox="1"/>
          <p:nvPr/>
        </p:nvSpPr>
        <p:spPr>
          <a:xfrm>
            <a:off x="336550" y="4445641"/>
            <a:ext cx="1662000" cy="3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55650" y="3573462"/>
            <a:ext cx="5460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95287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	Jars and dependencies.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Shape 271"/>
          <p:cNvGrpSpPr/>
          <p:nvPr/>
        </p:nvGrpSpPr>
        <p:grpSpPr>
          <a:xfrm>
            <a:off x="414337" y="2316161"/>
            <a:ext cx="7815261" cy="871536"/>
            <a:chOff x="414337" y="2316161"/>
            <a:chExt cx="7815261" cy="871536"/>
          </a:xfrm>
        </p:grpSpPr>
        <p:pic>
          <p:nvPicPr>
            <p:cNvPr id="272" name="Shape 27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4337" y="2316161"/>
              <a:ext cx="7815261" cy="8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 txBox="1"/>
            <p:nvPr/>
          </p:nvSpPr>
          <p:spPr>
            <a:xfrm>
              <a:off x="504825" y="2386011"/>
              <a:ext cx="7635874" cy="687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628994" y="2503408"/>
            <a:ext cx="1590415" cy="446766"/>
            <a:chOff x="0" y="0"/>
            <a:chExt cx="2147483647" cy="2147483647"/>
          </a:xfrm>
        </p:grpSpPr>
        <p:sp>
          <p:nvSpPr>
            <p:cNvPr id="275" name="Shape 275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2476844" y="2502524"/>
            <a:ext cx="1590415" cy="430333"/>
            <a:chOff x="0" y="0"/>
            <a:chExt cx="2147483647" cy="2147483647"/>
          </a:xfrm>
        </p:grpSpPr>
        <p:sp>
          <p:nvSpPr>
            <p:cNvPr id="278" name="Shape 278"/>
            <p:cNvSpPr txBox="1"/>
            <p:nvPr/>
          </p:nvSpPr>
          <p:spPr>
            <a:xfrm>
              <a:off x="0" y="0"/>
              <a:ext cx="2147483647" cy="2147483039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1033721" y="684542485"/>
              <a:ext cx="2136449924" cy="14629411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80" name="Shape 280"/>
          <p:cNvSpPr txBox="1"/>
          <p:nvPr/>
        </p:nvSpPr>
        <p:spPr>
          <a:xfrm>
            <a:off x="2811461" y="2424111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971550" y="2428875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82" name="Shape 282"/>
          <p:cNvGrpSpPr/>
          <p:nvPr/>
        </p:nvGrpSpPr>
        <p:grpSpPr>
          <a:xfrm>
            <a:off x="4341480" y="2509500"/>
            <a:ext cx="1590415" cy="446766"/>
            <a:chOff x="0" y="0"/>
            <a:chExt cx="2147483647" cy="2147483647"/>
          </a:xfrm>
        </p:grpSpPr>
        <p:sp>
          <p:nvSpPr>
            <p:cNvPr id="283" name="Shape 283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4681537" y="2443161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6174132" y="2527221"/>
            <a:ext cx="1590415" cy="446766"/>
            <a:chOff x="0" y="0"/>
            <a:chExt cx="2147483647" cy="2147483647"/>
          </a:xfrm>
        </p:grpSpPr>
        <p:sp>
          <p:nvSpPr>
            <p:cNvPr id="287" name="Shape 287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6516687" y="2452686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316911" y="2551111"/>
            <a:ext cx="56832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280987" y="5394325"/>
            <a:ext cx="1577975" cy="1354137"/>
            <a:chOff x="280987" y="5394325"/>
            <a:chExt cx="1577975" cy="1354137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0987" y="5394325"/>
              <a:ext cx="1577975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 txBox="1"/>
            <p:nvPr/>
          </p:nvSpPr>
          <p:spPr>
            <a:xfrm>
              <a:off x="398462" y="5483225"/>
              <a:ext cx="1343024" cy="112553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263869" y="5436850"/>
            <a:ext cx="1590415" cy="446766"/>
            <a:chOff x="0" y="0"/>
            <a:chExt cx="2147483647" cy="2147483647"/>
          </a:xfrm>
        </p:grpSpPr>
        <p:sp>
          <p:nvSpPr>
            <p:cNvPr id="295" name="Shape 295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297" name="Shape 297"/>
          <p:cNvSpPr txBox="1"/>
          <p:nvPr/>
        </p:nvSpPr>
        <p:spPr>
          <a:xfrm>
            <a:off x="323850" y="5446712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263869" y="6021308"/>
            <a:ext cx="1590415" cy="446766"/>
            <a:chOff x="0" y="0"/>
            <a:chExt cx="2147483647" cy="2147483647"/>
          </a:xfrm>
        </p:grpSpPr>
        <p:sp>
          <p:nvSpPr>
            <p:cNvPr id="299" name="Shape 299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01" name="Shape 301"/>
          <p:cNvSpPr txBox="1"/>
          <p:nvPr/>
        </p:nvSpPr>
        <p:spPr>
          <a:xfrm>
            <a:off x="323850" y="6000750"/>
            <a:ext cx="1660525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928687" y="3789362"/>
            <a:ext cx="5476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19125" y="5119687"/>
            <a:ext cx="857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Andrey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2498725" y="4078287"/>
            <a:ext cx="1573211" cy="2670175"/>
            <a:chOff x="2498725" y="4078287"/>
            <a:chExt cx="1573211" cy="2670175"/>
          </a:xfrm>
        </p:grpSpPr>
        <p:pic>
          <p:nvPicPr>
            <p:cNvPr id="305" name="Shape 3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98725" y="4078287"/>
              <a:ext cx="1573211" cy="26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Shape 306"/>
            <p:cNvSpPr txBox="1"/>
            <p:nvPr/>
          </p:nvSpPr>
          <p:spPr>
            <a:xfrm>
              <a:off x="2627311" y="4179887"/>
              <a:ext cx="1320800" cy="24177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Shape 307"/>
          <p:cNvSpPr txBox="1"/>
          <p:nvPr/>
        </p:nvSpPr>
        <p:spPr>
          <a:xfrm>
            <a:off x="3022600" y="3810000"/>
            <a:ext cx="747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Yair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2568919" y="4849475"/>
            <a:ext cx="1590415" cy="446766"/>
            <a:chOff x="0" y="0"/>
            <a:chExt cx="2147483647" cy="2147483647"/>
          </a:xfrm>
        </p:grpSpPr>
        <p:sp>
          <p:nvSpPr>
            <p:cNvPr id="309" name="Shape 309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2568919" y="5513050"/>
            <a:ext cx="1590415" cy="446766"/>
            <a:chOff x="0" y="0"/>
            <a:chExt cx="2147483647" cy="2147483647"/>
          </a:xfrm>
        </p:grpSpPr>
        <p:sp>
          <p:nvSpPr>
            <p:cNvPr id="312" name="Shape 312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14" name="Shape 314"/>
          <p:cNvSpPr txBox="1"/>
          <p:nvPr/>
        </p:nvSpPr>
        <p:spPr>
          <a:xfrm>
            <a:off x="2627311" y="47974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trunk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627311" y="54610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trunk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2565068" y="6160750"/>
            <a:ext cx="1590415" cy="446766"/>
            <a:chOff x="0" y="0"/>
            <a:chExt cx="2147483647" cy="2147483647"/>
          </a:xfrm>
        </p:grpSpPr>
        <p:sp>
          <p:nvSpPr>
            <p:cNvPr id="317" name="Shape 317"/>
            <p:cNvSpPr txBox="1"/>
            <p:nvPr/>
          </p:nvSpPr>
          <p:spPr>
            <a:xfrm>
              <a:off x="0" y="0"/>
              <a:ext cx="2147483647" cy="20676812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19" name="Shape 319"/>
          <p:cNvSpPr txBox="1"/>
          <p:nvPr/>
        </p:nvSpPr>
        <p:spPr>
          <a:xfrm>
            <a:off x="2622550" y="6108700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 brunch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2568919" y="4148058"/>
            <a:ext cx="1590415" cy="446766"/>
            <a:chOff x="0" y="0"/>
            <a:chExt cx="2147483647" cy="2147483647"/>
          </a:xfrm>
        </p:grpSpPr>
        <p:sp>
          <p:nvSpPr>
            <p:cNvPr id="321" name="Shape 321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23" name="Shape 323"/>
          <p:cNvSpPr txBox="1"/>
          <p:nvPr/>
        </p:nvSpPr>
        <p:spPr>
          <a:xfrm>
            <a:off x="2627311" y="4149725"/>
            <a:ext cx="1662111" cy="306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324" name="Shape 324"/>
          <p:cNvGrpSpPr/>
          <p:nvPr/>
        </p:nvGrpSpPr>
        <p:grpSpPr>
          <a:xfrm>
            <a:off x="298450" y="3846512"/>
            <a:ext cx="1573211" cy="1354137"/>
            <a:chOff x="298450" y="3846512"/>
            <a:chExt cx="1573211" cy="1354137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8450" y="3846512"/>
              <a:ext cx="1573211" cy="135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Shape 326"/>
            <p:cNvSpPr txBox="1"/>
            <p:nvPr/>
          </p:nvSpPr>
          <p:spPr>
            <a:xfrm>
              <a:off x="412750" y="3937000"/>
              <a:ext cx="1341437" cy="11239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278157" y="3898821"/>
            <a:ext cx="1590415" cy="446766"/>
            <a:chOff x="0" y="0"/>
            <a:chExt cx="2147483647" cy="2147483647"/>
          </a:xfrm>
        </p:grpSpPr>
        <p:sp>
          <p:nvSpPr>
            <p:cNvPr id="328" name="Shape 328"/>
            <p:cNvSpPr txBox="1"/>
            <p:nvPr/>
          </p:nvSpPr>
          <p:spPr>
            <a:xfrm>
              <a:off x="0" y="0"/>
              <a:ext cx="2147483647" cy="20674065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30" name="Shape 330"/>
          <p:cNvSpPr txBox="1"/>
          <p:nvPr/>
        </p:nvSpPr>
        <p:spPr>
          <a:xfrm>
            <a:off x="336550" y="3900487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trunk</a:t>
            </a:r>
          </a:p>
        </p:txBody>
      </p:sp>
      <p:grpSp>
        <p:nvGrpSpPr>
          <p:cNvPr id="331" name="Shape 331"/>
          <p:cNvGrpSpPr/>
          <p:nvPr/>
        </p:nvGrpSpPr>
        <p:grpSpPr>
          <a:xfrm>
            <a:off x="278157" y="4475083"/>
            <a:ext cx="1590415" cy="446766"/>
            <a:chOff x="0" y="0"/>
            <a:chExt cx="2147483647" cy="2147483647"/>
          </a:xfrm>
        </p:grpSpPr>
        <p:sp>
          <p:nvSpPr>
            <p:cNvPr id="332" name="Shape 332"/>
            <p:cNvSpPr txBox="1"/>
            <p:nvPr/>
          </p:nvSpPr>
          <p:spPr>
            <a:xfrm>
              <a:off x="0" y="0"/>
              <a:ext cx="2147483647" cy="20674111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11033721" y="738351063"/>
              <a:ext cx="2136449924" cy="140913258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log4j-1.2.15.jar</a:t>
              </a:r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336550" y="4454525"/>
            <a:ext cx="1662111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400" b="0" i="0" u="sng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 brunch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55650" y="3573462"/>
            <a:ext cx="5460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541837" y="3429000"/>
            <a:ext cx="4278311" cy="2586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copies of log4j-1.2.15.jar 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copies in the SVN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copies in my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copies in your computer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projects * number of computers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1731</Words>
  <Application>Microsoft Office PowerPoint</Application>
  <PresentationFormat>On-screen Show (4:3)</PresentationFormat>
  <Paragraphs>699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Open Sans</vt:lpstr>
      <vt:lpstr>Calibri</vt:lpstr>
      <vt:lpstr>Office Theme</vt:lpstr>
      <vt:lpstr>Maven and friends</vt:lpstr>
      <vt:lpstr>Maven</vt:lpstr>
      <vt:lpstr>What is Maven? </vt:lpstr>
      <vt:lpstr>Maven architecture</vt:lpstr>
      <vt:lpstr>Maven architecture</vt:lpstr>
      <vt:lpstr>Maven architecture </vt:lpstr>
      <vt:lpstr>Maven architecture  </vt:lpstr>
      <vt:lpstr>Maven architecture  </vt:lpstr>
      <vt:lpstr>Maven architecture</vt:lpstr>
      <vt:lpstr>Maven architecture</vt:lpstr>
      <vt:lpstr>Maven architecture</vt:lpstr>
      <vt:lpstr>Maven architecture</vt:lpstr>
      <vt:lpstr>Maven architecture</vt:lpstr>
      <vt:lpstr>Maven architecture</vt:lpstr>
      <vt:lpstr>Maven architecture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Project structure conventions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Building with Maven</vt:lpstr>
      <vt:lpstr>Multi-module project</vt:lpstr>
      <vt:lpstr>Multi-module project</vt:lpstr>
      <vt:lpstr>Multi-module project</vt:lpstr>
      <vt:lpstr>Multi-module project</vt:lpstr>
      <vt:lpstr>Repository servers</vt:lpstr>
      <vt:lpstr>Continuous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Continues Integration Build</vt:lpstr>
      <vt:lpstr>Maven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and friends</dc:title>
  <cp:lastModifiedBy>haim.turkel</cp:lastModifiedBy>
  <cp:revision>2</cp:revision>
  <dcterms:modified xsi:type="dcterms:W3CDTF">2015-11-27T06:19:14Z</dcterms:modified>
</cp:coreProperties>
</file>