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6" r:id="rId19"/>
    <p:sldId id="273" r:id="rId20"/>
    <p:sldId id="295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</p:sldIdLst>
  <p:sldSz cx="9144000" cy="6858000" type="screen4x3"/>
  <p:notesSz cx="6858000" cy="9144000"/>
  <p:embeddedFontLst>
    <p:embeddedFont>
      <p:font typeface="Open Sans" charset="0"/>
      <p:regular r:id="rId39"/>
      <p:bold r:id="rId40"/>
      <p:italic r:id="rId41"/>
      <p:boldItalic r:id="rId42"/>
    </p:embeddedFont>
    <p:embeddedFont>
      <p:font typeface="Calibri" pitchFamily="34" charset="0"/>
      <p:regular r:id="rId43"/>
      <p:bold r:id="rId44"/>
      <p:italic r:id="rId45"/>
      <p:boldItalic r:id="rId46"/>
    </p:embeddedFont>
    <p:embeddedFont>
      <p:font typeface="Helvetica" pitchFamily="34" charset="0"/>
      <p:regular r:id="rId47"/>
      <p:bold r:id="rId48"/>
      <p:italic r:id="rId49"/>
      <p:boldItalic r:id="rId5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</a:t>
            </a:r>
            <a:b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40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735261" y="5381625"/>
            <a:ext cx="3673475" cy="4238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755650" y="4137025"/>
            <a:ext cx="7602536" cy="22447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366712" y="161925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Finally block contains code that will be executed after the executing of the “try” block or the end of the “catch” block.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Finally block will always be executed.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Catch block is not required if you don’t need it.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8375" y="4173537"/>
            <a:ext cx="349567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76825" y="4252912"/>
            <a:ext cx="3171825" cy="139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Shape 309"/>
          <p:cNvCxnSpPr/>
          <p:nvPr/>
        </p:nvCxnSpPr>
        <p:spPr>
          <a:xfrm>
            <a:off x="4643437" y="4137025"/>
            <a:ext cx="0" cy="22447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 - questions</a:t>
            </a: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base class for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I write return statement in the “try” block, will “finally” block still execute?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 - questions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base class for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I write return statement in the “try” block, will “finally” block still execute?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827087" y="2060575"/>
            <a:ext cx="7993062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Throwable class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 - questions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base class for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I write return statement in the “try” block, will “finally” block still execute?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827087" y="2060575"/>
            <a:ext cx="7993062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Throwable class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27087" y="3500437"/>
            <a:ext cx="7993062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is an irrecoverable situation that occurred during runtime. An exception is a situation you might be able to recover from.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 - questions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base class for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I write return statement in the “try” block, will “finally” block still execute?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827087" y="2060575"/>
            <a:ext cx="7993062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Throwable class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827087" y="3500437"/>
            <a:ext cx="7993062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is an irrecoverable situation that occurred during runtime. An exception is a situation you might be able to recover from.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55650" y="5732462"/>
            <a:ext cx="7993062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Yes. The finally block will be executed and then the value will be returned.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provides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nice API to simplify the work with collection of objects.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Collection API contain a set of classes and interfaces with well defined methods to handle collections of objects.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Basically, These are Java out-of-the-box implementations to known data structures, such as: List, Set, Map, Tree etc…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</a:t>
            </a:r>
            <a:r>
              <a:rPr lang="en-US" sz="2000" b="0" i="0" u="none" strike="noStrike" cap="none" baseline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have no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fixed size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939800" y="4899025"/>
            <a:ext cx="7602536" cy="8334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Java.util.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 operations:</a:t>
            </a:r>
            <a:b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1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Entire collection operations 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900112" y="2882900"/>
            <a:ext cx="7602536" cy="8334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1912" y="2968625"/>
            <a:ext cx="5153024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31912" y="4967287"/>
            <a:ext cx="6353174" cy="58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879475" y="5645150"/>
            <a:ext cx="7604124" cy="549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900112" y="4076700"/>
            <a:ext cx="7602536" cy="10810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Java.util.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subtype of the Collection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Represents an ordered list objects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Adds the following functionality: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implementations: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4149725"/>
            <a:ext cx="5819774" cy="92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7450" y="5680075"/>
            <a:ext cx="4314824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Java.util.</a:t>
            </a:r>
            <a:r>
              <a:rPr lang="en-US" sz="2000" b="1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 – Implementations Performance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2286000"/>
          <a:ext cx="6629400" cy="2590799"/>
        </p:xfrm>
        <a:graphic>
          <a:graphicData uri="http://schemas.openxmlformats.org/drawingml/2006/table">
            <a:tbl>
              <a:tblPr/>
              <a:tblGrid>
                <a:gridCol w="1325880"/>
                <a:gridCol w="1325880"/>
                <a:gridCol w="1325880"/>
                <a:gridCol w="1325880"/>
                <a:gridCol w="1325880"/>
              </a:tblGrid>
              <a:tr h="2423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b="1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List Type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b="1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add()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b="1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get()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b="1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iterate()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b="1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size()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365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Vector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12.691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0.143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0.286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0.047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9658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Vector with init size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10.134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0.045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0.042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0.009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365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ArrayList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9.873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0.051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0.037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0.013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9658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ArrayList with init size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9.845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0.036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0.003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0.005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365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LinkedList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9.913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172.824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0.538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0.030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365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Stack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9.843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0.105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0.129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0.060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9658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CopyOnWriteArrayList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36.909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0.092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0.099</a:t>
                      </a:r>
                      <a:endParaRPr lang="en-US" sz="10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solidFill>
                            <a:srgbClr val="666666"/>
                          </a:solidFill>
                          <a:latin typeface="Helvetica"/>
                          <a:ea typeface="Times New Roman"/>
                          <a:cs typeface="Arial"/>
                        </a:rPr>
                        <a:t>0.051</a:t>
                      </a:r>
                      <a:endParaRPr lang="en-US" sz="10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62000" y="5029200"/>
            <a:ext cx="6705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above results are the average performance of 100 runs for a list with size of: 10000 and performing 10000 operations. Therefore each operation was performed 10000 times on each list instance. </a:t>
            </a:r>
            <a:r>
              <a:rPr lang="en-US" b="1" dirty="0" smtClean="0"/>
              <a:t>All time figures listed in this article are in milliseconds</a:t>
            </a:r>
            <a:r>
              <a:rPr lang="en-US" dirty="0" smtClean="0"/>
              <a:t>.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879475" y="3432175"/>
            <a:ext cx="7604124" cy="14398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879475" y="5645150"/>
            <a:ext cx="7604124" cy="549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366712" y="1700211"/>
            <a:ext cx="8135936" cy="12715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Java.util.</a:t>
            </a:r>
            <a:r>
              <a:rPr lang="en-US" sz="2000" b="1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subtype of the Collection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Represents a collection of object with no duplicates.</a:t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implementations:</a:t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3476625"/>
            <a:ext cx="3743324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7450" y="4652962"/>
            <a:ext cx="752474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24300" y="3627437"/>
            <a:ext cx="733425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87450" y="5756275"/>
            <a:ext cx="3952875" cy="40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 VS Abstract class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casting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ctrTitle"/>
          </p:nvPr>
        </p:nvSpPr>
        <p:spPr>
          <a:xfrm>
            <a:off x="1547813" y="549275"/>
            <a:ext cx="7062788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366712" y="1700211"/>
            <a:ext cx="8135936" cy="12715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Java.util.</a:t>
            </a:r>
            <a:r>
              <a:rPr lang="en-US" sz="2000" b="1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object must implement the </a:t>
            </a:r>
            <a:r>
              <a:rPr lang="en-US" sz="1600" b="0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HashCode</a:t>
            </a: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for the set to work </a:t>
            </a:r>
            <a:br>
              <a:rPr lang="en-US" sz="16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33400" y="2191562"/>
            <a:ext cx="7315200" cy="2677656"/>
          </a:xfrm>
          <a:prstGeom prst="rect">
            <a:avLst/>
          </a:prstGeom>
          <a:solidFill>
            <a:srgbClr val="F0F0F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class Employee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protected long   </a:t>
            </a:r>
            <a:r>
              <a:rPr lang="en-US" sz="15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employeeId</a:t>
            </a: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protected String </a:t>
            </a:r>
            <a:r>
              <a:rPr lang="en-US" sz="15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firstName</a:t>
            </a: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protected String </a:t>
            </a:r>
            <a:r>
              <a:rPr lang="en-US" sz="15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lastName</a:t>
            </a: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public </a:t>
            </a:r>
            <a:r>
              <a:rPr lang="en-US" sz="15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hashCode</a:t>
            </a: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return (</a:t>
            </a:r>
            <a:r>
              <a:rPr lang="en-US" sz="15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en-US" sz="15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employeeId</a:t>
            </a: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</a:t>
            </a:r>
            <a:r>
              <a:rPr lang="en-US" sz="15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firstName.hashCode</a:t>
            </a: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()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</a:t>
            </a:r>
            <a:r>
              <a:rPr lang="en-US" sz="15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lastName.hashCode</a:t>
            </a: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172386" y="4321424"/>
            <a:ext cx="7315200" cy="2446824"/>
          </a:xfrm>
          <a:prstGeom prst="rect">
            <a:avLst/>
          </a:prstGeom>
          <a:solidFill>
            <a:srgbClr val="F0F0F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class Employee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public </a:t>
            </a:r>
            <a:r>
              <a:rPr lang="en-US" sz="15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equals(Object o){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if(o == null)                return false;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if(!(o </a:t>
            </a:r>
            <a:r>
              <a:rPr lang="en-US" sz="15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instanceof</a:t>
            </a: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Employee) return false;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Employee other = (Employee) 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return </a:t>
            </a:r>
            <a:r>
              <a:rPr lang="en-US" sz="15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this.employeeId</a:t>
            </a: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== </a:t>
            </a:r>
            <a:r>
              <a:rPr lang="en-US" sz="15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other.employeeId</a:t>
            </a: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879475" y="4017962"/>
            <a:ext cx="7604124" cy="11398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879475" y="5645150"/>
            <a:ext cx="7604124" cy="8080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 API</a:t>
            </a:r>
          </a:p>
        </p:txBody>
      </p:sp>
      <p:pic>
        <p:nvPicPr>
          <p:cNvPr id="393" name="Shape 3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Java.util.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A subtype of the Collection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Represents a map between a key and a value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Has the following functionality: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implementations: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4043362"/>
            <a:ext cx="5553074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7450" y="5732462"/>
            <a:ext cx="4572000" cy="63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684212" y="5097462"/>
            <a:ext cx="7602536" cy="12112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403" name="Shape 4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Java.util.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SortedSet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subtype of the Set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Represents an </a:t>
            </a:r>
            <a:r>
              <a:rPr lang="en-US" sz="1600" b="0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ordered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collection of objects with no duplicates.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Uses a class that implements Comparator interface to decide order.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no Comparator was provided, items are expected to implement Comparable interface.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5157787"/>
            <a:ext cx="62007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879475" y="4392612"/>
            <a:ext cx="7604124" cy="549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Java.util.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Queue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subtype of the Collection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Represents an ordered list of object but it allows to add elements only to the end of the list, and removing element only from the beginning of the list.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Adds the following functionality: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4" name="Shape 4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9512" y="4408487"/>
            <a:ext cx="3933825" cy="5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533400" y="2362200"/>
            <a:ext cx="7602536" cy="3600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2487935"/>
            <a:ext cx="5572125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685800" y="6096000"/>
            <a:ext cx="7086600" cy="615553"/>
          </a:xfrm>
          <a:prstGeom prst="rect">
            <a:avLst/>
          </a:prstGeom>
          <a:solidFill>
            <a:srgbClr val="EEEEEE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 is an ordered sequence of elements whereas Set is a distinct list of elements which is unordered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</a:t>
            </a: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Object the implements either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interface or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ListIterator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Interface.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 can traverse through a collection, obtain or remove elements.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ListIterator extends the Iterator by allowing bi-directional traversing on a collection.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collection implementation must provide an iterator for this collection.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468312" y="4149725"/>
            <a:ext cx="7602536" cy="23748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iterator interface provide the following methods: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an iterator: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468312" y="2276475"/>
            <a:ext cx="7602536" cy="792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</a:t>
            </a:r>
          </a:p>
        </p:txBody>
      </p:sp>
      <p:pic>
        <p:nvPicPr>
          <p:cNvPr id="439" name="Shape 4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2347911"/>
            <a:ext cx="18669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7262" y="4217987"/>
            <a:ext cx="4772024" cy="15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/>
          <p:cNvPicPr preferRelativeResize="0"/>
          <p:nvPr/>
        </p:nvPicPr>
        <p:blipFill/>
        <p:spPr>
          <a:xfrm>
            <a:off x="966787" y="5872162"/>
            <a:ext cx="247649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/>
        </p:nvSpPr>
        <p:spPr>
          <a:xfrm>
            <a:off x="579437" y="4941887"/>
            <a:ext cx="7602536" cy="13668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579437" y="2995611"/>
            <a:ext cx="7602536" cy="10096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provides two useful utility classes to work with collections.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Arrays: Contains static methods to use on arrays: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Collections: Contains static methods to use on collections: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Utility classes</a:t>
            </a:r>
          </a:p>
        </p:txBody>
      </p:sp>
      <p:pic>
        <p:nvPicPr>
          <p:cNvPr id="451" name="Shape 4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Shape 4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3100386"/>
            <a:ext cx="2771774" cy="65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087" y="5084762"/>
            <a:ext cx="40576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525462" y="4495800"/>
            <a:ext cx="7602599" cy="21779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your convenience: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function to calculate average using  </a:t>
            </a:r>
            <a:r>
              <a:rPr lang="en-US" sz="2000" b="1" i="0" u="sng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each</a:t>
            </a:r>
            <a:br>
              <a:rPr lang="en-US" sz="2000" b="1" i="0" u="sng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530225" y="2852736"/>
            <a:ext cx="7602536" cy="13573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462" name="Shape 4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2924175"/>
            <a:ext cx="7153274" cy="128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Shape 4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600" y="5105400"/>
            <a:ext cx="73437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/>
        </p:nvSpPr>
        <p:spPr>
          <a:xfrm>
            <a:off x="485775" y="3505200"/>
            <a:ext cx="7686675" cy="28035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Change the code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 every number will be added to the sum only once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(do not change methods)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8" name="Shape 50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509" name="Shape 5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187" y="4113212"/>
            <a:ext cx="7181849" cy="184784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 txBox="1"/>
          <p:nvPr/>
        </p:nvSpPr>
        <p:spPr>
          <a:xfrm>
            <a:off x="738187" y="4437062"/>
            <a:ext cx="7181849" cy="16557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 - 3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interfaces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485775" y="3505200"/>
            <a:ext cx="7686675" cy="28035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Change the code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 every number will be added to the sum only once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(do not change methods)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Shape 5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187" y="4113212"/>
            <a:ext cx="7181849" cy="18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/>
        </p:nvSpPr>
        <p:spPr>
          <a:xfrm>
            <a:off x="382587" y="3294062"/>
            <a:ext cx="8120100" cy="3527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 the List sorted and without duplicates: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528" name="Shape 5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Shape 5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3573462"/>
            <a:ext cx="6162674" cy="30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4075" y="3322637"/>
            <a:ext cx="7115100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/>
          <p:nvPr/>
        </p:nvSpPr>
        <p:spPr>
          <a:xfrm>
            <a:off x="862012" y="3573462"/>
            <a:ext cx="6230999" cy="3024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/>
        </p:nvSpPr>
        <p:spPr>
          <a:xfrm>
            <a:off x="382587" y="3294062"/>
            <a:ext cx="8120100" cy="3527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 the List sorted and without duplicates: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Shape 53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539" name="Shape 5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3649662"/>
            <a:ext cx="6162599" cy="30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Shape 5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4075" y="3322637"/>
            <a:ext cx="7115100" cy="26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/>
        </p:nvSpPr>
        <p:spPr>
          <a:xfrm>
            <a:off x="374637" y="3231711"/>
            <a:ext cx="8120100" cy="3527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Count how many times a Integer number appears (4 – 2, 10 – 1):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Shape 54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3627437"/>
            <a:ext cx="7115100" cy="26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4075" y="4038600"/>
            <a:ext cx="7010400" cy="26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62000" y="3949650"/>
            <a:ext cx="7010400" cy="2648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/>
        </p:nvSpPr>
        <p:spPr>
          <a:xfrm>
            <a:off x="374637" y="3231711"/>
            <a:ext cx="8120100" cy="3527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366712" y="1412875"/>
            <a:ext cx="8135999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Count how many times a Integer number appears (4 – 2, 10 – 1):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Shape 55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00" cy="115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600" cy="1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Shape 5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3627437"/>
            <a:ext cx="7115100" cy="26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Shape 5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4075" y="4038600"/>
            <a:ext cx="7010400" cy="2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Shape 5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interfaces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Turkel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@tikalk.com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Exception:	a irregular behavior that arises during the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execution of a program.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Mostly used to handle errors.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Errors can occur due to many reasons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 error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 error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Physical resources error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Checked exceptions: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exceptional scenarios that can be anticipated and maybe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recovered from.  Has to be handled at compile time.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For example: 	FileNotFoundException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Unchecked exceptions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Runtime exceptions that mostly can be avoiding at 	programming time.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For example:	ArrayOutOfBoundException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Errors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problems that arise beyond our control – mostly ignored.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 hierarchy: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Shape 128"/>
          <p:cNvGrpSpPr/>
          <p:nvPr/>
        </p:nvGrpSpPr>
        <p:grpSpPr>
          <a:xfrm>
            <a:off x="3560063" y="2048255"/>
            <a:ext cx="1499616" cy="675893"/>
            <a:chOff x="0" y="0"/>
            <a:chExt cx="2147483646" cy="2147483647"/>
          </a:xfrm>
        </p:grpSpPr>
        <p:grpSp>
          <p:nvGrpSpPr>
            <p:cNvPr id="129" name="Shape 129"/>
            <p:cNvGrpSpPr/>
            <p:nvPr/>
          </p:nvGrpSpPr>
          <p:grpSpPr>
            <a:xfrm>
              <a:off x="0" y="0"/>
              <a:ext cx="2147483646" cy="1491374814"/>
              <a:chOff x="0" y="0"/>
              <a:chExt cx="2147483647" cy="2147483647"/>
            </a:xfrm>
          </p:grpSpPr>
          <p:pic>
            <p:nvPicPr>
              <p:cNvPr id="130" name="Shape 13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" name="Shape 131"/>
              <p:cNvSpPr txBox="1"/>
              <p:nvPr/>
            </p:nvSpPr>
            <p:spPr>
              <a:xfrm>
                <a:off x="101201176" y="209568479"/>
                <a:ext cx="1945585708" cy="1489566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Shape 132"/>
            <p:cNvSpPr txBox="1"/>
            <p:nvPr/>
          </p:nvSpPr>
          <p:spPr>
            <a:xfrm>
              <a:off x="10094249" y="91939622"/>
              <a:ext cx="1940628781" cy="2055544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Throwable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5571743" y="2779775"/>
            <a:ext cx="1505712" cy="475486"/>
            <a:chOff x="0" y="0"/>
            <a:chExt cx="2147483647" cy="2147483647"/>
          </a:xfrm>
        </p:grpSpPr>
        <p:grpSp>
          <p:nvGrpSpPr>
            <p:cNvPr id="134" name="Shape 13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35" name="Shape 13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" name="Shape 136"/>
              <p:cNvSpPr txBox="1"/>
              <p:nvPr/>
            </p:nvSpPr>
            <p:spPr>
              <a:xfrm>
                <a:off x="102565278" y="229707978"/>
                <a:ext cx="1937782944" cy="1468306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Shape 137"/>
            <p:cNvSpPr txBox="1"/>
            <p:nvPr/>
          </p:nvSpPr>
          <p:spPr>
            <a:xfrm>
              <a:off x="11864638" y="153628812"/>
              <a:ext cx="1932771579" cy="16672042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Exception</a:t>
              </a:r>
            </a:p>
          </p:txBody>
        </p:sp>
      </p:grpSp>
      <p:grpSp>
        <p:nvGrpSpPr>
          <p:cNvPr id="138" name="Shape 138"/>
          <p:cNvGrpSpPr/>
          <p:nvPr/>
        </p:nvGrpSpPr>
        <p:grpSpPr>
          <a:xfrm>
            <a:off x="1536190" y="2779775"/>
            <a:ext cx="1505712" cy="475486"/>
            <a:chOff x="0" y="0"/>
            <a:chExt cx="2147483647" cy="2147483647"/>
          </a:xfrm>
        </p:grpSpPr>
        <p:grpSp>
          <p:nvGrpSpPr>
            <p:cNvPr id="139" name="Shape 139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40" name="Shape 140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1" name="Shape 141"/>
              <p:cNvSpPr txBox="1"/>
              <p:nvPr/>
            </p:nvSpPr>
            <p:spPr>
              <a:xfrm>
                <a:off x="107274919" y="229707978"/>
                <a:ext cx="1937782944" cy="1468306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" name="Shape 142"/>
            <p:cNvSpPr txBox="1"/>
            <p:nvPr/>
          </p:nvSpPr>
          <p:spPr>
            <a:xfrm>
              <a:off x="16574339" y="153628812"/>
              <a:ext cx="1932771579" cy="16672042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2255519" y="3602735"/>
            <a:ext cx="1292352" cy="469392"/>
            <a:chOff x="0" y="0"/>
            <a:chExt cx="2147483646" cy="2147483647"/>
          </a:xfrm>
        </p:grpSpPr>
        <p:grpSp>
          <p:nvGrpSpPr>
            <p:cNvPr id="144" name="Shape 144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145" name="Shape 145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" name="Shape 146"/>
              <p:cNvSpPr txBox="1"/>
              <p:nvPr/>
            </p:nvSpPr>
            <p:spPr>
              <a:xfrm>
                <a:off x="115969057" y="215608387"/>
                <a:ext cx="1910153251" cy="1493752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Shape 147"/>
            <p:cNvSpPr txBox="1"/>
            <p:nvPr/>
          </p:nvSpPr>
          <p:spPr>
            <a:xfrm>
              <a:off x="21631572" y="138207792"/>
              <a:ext cx="1914206007" cy="169610114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IOError</a:t>
              </a:r>
            </a:p>
          </p:txBody>
        </p:sp>
      </p:grpSp>
      <p:sp>
        <p:nvSpPr>
          <p:cNvPr id="148" name="Shape 148"/>
          <p:cNvSpPr txBox="1"/>
          <p:nvPr/>
        </p:nvSpPr>
        <p:spPr>
          <a:xfrm>
            <a:off x="93914" y="3633937"/>
            <a:ext cx="2083985" cy="325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6659562" y="3614927"/>
            <a:ext cx="2222309" cy="677671"/>
            <a:chOff x="0" y="0"/>
            <a:chExt cx="2147483647" cy="2147483647"/>
          </a:xfrm>
        </p:grpSpPr>
        <p:grpSp>
          <p:nvGrpSpPr>
            <p:cNvPr id="150" name="Shape 150"/>
            <p:cNvGrpSpPr/>
            <p:nvPr/>
          </p:nvGrpSpPr>
          <p:grpSpPr>
            <a:xfrm>
              <a:off x="15033189" y="0"/>
              <a:ext cx="2132450456" cy="1487462436"/>
              <a:chOff x="0" y="0"/>
              <a:chExt cx="2147483646" cy="2147483647"/>
            </a:xfrm>
          </p:grpSpPr>
          <p:pic>
            <p:nvPicPr>
              <p:cNvPr id="151" name="Shape 151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Shape 152"/>
              <p:cNvSpPr txBox="1"/>
              <p:nvPr/>
            </p:nvSpPr>
            <p:spPr>
              <a:xfrm>
                <a:off x="69388996" y="224770556"/>
                <a:ext cx="2008657101" cy="14859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Shape 153"/>
            <p:cNvSpPr txBox="1"/>
            <p:nvPr/>
          </p:nvSpPr>
          <p:spPr>
            <a:xfrm>
              <a:off x="0" y="102356691"/>
              <a:ext cx="1972249233" cy="20451269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RunTimeException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4356099" y="3596638"/>
            <a:ext cx="1788666" cy="469391"/>
            <a:chOff x="0" y="0"/>
            <a:chExt cx="2147483647" cy="2147483647"/>
          </a:xfrm>
        </p:grpSpPr>
        <p:grpSp>
          <p:nvGrpSpPr>
            <p:cNvPr id="155" name="Shape 155"/>
            <p:cNvGrpSpPr/>
            <p:nvPr/>
          </p:nvGrpSpPr>
          <p:grpSpPr>
            <a:xfrm>
              <a:off x="3049219" y="0"/>
              <a:ext cx="2144434427" cy="2147483647"/>
              <a:chOff x="0" y="0"/>
              <a:chExt cx="2147483647" cy="2147483647"/>
            </a:xfrm>
          </p:grpSpPr>
          <p:pic>
            <p:nvPicPr>
              <p:cNvPr id="156" name="Shape 156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" name="Shape 157"/>
              <p:cNvSpPr txBox="1"/>
              <p:nvPr/>
            </p:nvSpPr>
            <p:spPr>
              <a:xfrm>
                <a:off x="84751237" y="221362985"/>
                <a:ext cx="1977227788" cy="1487365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Shape 158"/>
            <p:cNvSpPr txBox="1"/>
            <p:nvPr/>
          </p:nvSpPr>
          <p:spPr>
            <a:xfrm>
              <a:off x="0" y="144295505"/>
              <a:ext cx="1960677498" cy="16888520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IOException</a:t>
              </a:r>
            </a:p>
          </p:txBody>
        </p:sp>
      </p:grpSp>
      <p:cxnSp>
        <p:nvCxnSpPr>
          <p:cNvPr id="159" name="Shape 159"/>
          <p:cNvCxnSpPr/>
          <p:nvPr/>
        </p:nvCxnSpPr>
        <p:spPr>
          <a:xfrm>
            <a:off x="4716462" y="2436811"/>
            <a:ext cx="1223961" cy="376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60" name="Shape 160"/>
          <p:cNvCxnSpPr/>
          <p:nvPr/>
        </p:nvCxnSpPr>
        <p:spPr>
          <a:xfrm flipH="1">
            <a:off x="2700336" y="2436811"/>
            <a:ext cx="1223961" cy="376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61" name="Shape 161"/>
          <p:cNvCxnSpPr/>
          <p:nvPr/>
        </p:nvCxnSpPr>
        <p:spPr>
          <a:xfrm flipH="1">
            <a:off x="1331912" y="3182936"/>
            <a:ext cx="496886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2543175" y="3173411"/>
            <a:ext cx="444500" cy="4730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63" name="Shape 163"/>
          <p:cNvCxnSpPr/>
          <p:nvPr/>
        </p:nvCxnSpPr>
        <p:spPr>
          <a:xfrm flipH="1">
            <a:off x="5251450" y="3182936"/>
            <a:ext cx="738187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6659561" y="3141661"/>
            <a:ext cx="792162" cy="4905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65" name="Shape 165"/>
          <p:cNvGrpSpPr/>
          <p:nvPr/>
        </p:nvGrpSpPr>
        <p:grpSpPr>
          <a:xfrm>
            <a:off x="3567112" y="4864607"/>
            <a:ext cx="2748343" cy="677354"/>
            <a:chOff x="0" y="0"/>
            <a:chExt cx="2147483647" cy="2147483647"/>
          </a:xfrm>
        </p:grpSpPr>
        <p:grpSp>
          <p:nvGrpSpPr>
            <p:cNvPr id="166" name="Shape 166"/>
            <p:cNvGrpSpPr/>
            <p:nvPr/>
          </p:nvGrpSpPr>
          <p:grpSpPr>
            <a:xfrm>
              <a:off x="23071551" y="0"/>
              <a:ext cx="2124412095" cy="1488157351"/>
              <a:chOff x="0" y="0"/>
              <a:chExt cx="2147483647" cy="2147483647"/>
            </a:xfrm>
          </p:grpSpPr>
          <p:pic>
            <p:nvPicPr>
              <p:cNvPr id="167" name="Shape 167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" name="Shape 168"/>
              <p:cNvSpPr txBox="1"/>
              <p:nvPr/>
            </p:nvSpPr>
            <p:spPr>
              <a:xfrm>
                <a:off x="58467841" y="223318073"/>
                <a:ext cx="2029696691" cy="14859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" name="Shape 169"/>
            <p:cNvSpPr txBox="1"/>
            <p:nvPr/>
          </p:nvSpPr>
          <p:spPr>
            <a:xfrm>
              <a:off x="0" y="101399190"/>
              <a:ext cx="1978856703" cy="20460844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FileNotFoundExceptions</a:t>
              </a:r>
            </a:p>
          </p:txBody>
        </p:sp>
      </p:grpSp>
      <p:cxnSp>
        <p:nvCxnSpPr>
          <p:cNvPr id="170" name="Shape 170"/>
          <p:cNvCxnSpPr/>
          <p:nvPr/>
        </p:nvCxnSpPr>
        <p:spPr>
          <a:xfrm>
            <a:off x="5251450" y="4003675"/>
            <a:ext cx="0" cy="892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71" name="Shape 171"/>
          <p:cNvGrpSpPr/>
          <p:nvPr/>
        </p:nvGrpSpPr>
        <p:grpSpPr>
          <a:xfrm>
            <a:off x="68413" y="3625333"/>
            <a:ext cx="1982469" cy="742209"/>
            <a:chOff x="0" y="0"/>
            <a:chExt cx="2147483647" cy="2147483647"/>
          </a:xfrm>
        </p:grpSpPr>
        <p:grpSp>
          <p:nvGrpSpPr>
            <p:cNvPr id="172" name="Shape 172"/>
            <p:cNvGrpSpPr/>
            <p:nvPr/>
          </p:nvGrpSpPr>
          <p:grpSpPr>
            <a:xfrm>
              <a:off x="0" y="74231557"/>
              <a:ext cx="2147483647" cy="2073252089"/>
              <a:chOff x="0" y="0"/>
              <a:chExt cx="2147483646" cy="2147483647"/>
            </a:xfrm>
          </p:grpSpPr>
          <p:pic>
            <p:nvPicPr>
              <p:cNvPr id="173" name="Shape 173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14183831"/>
                <a:ext cx="2147483646" cy="21332998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" name="Shape 174"/>
              <p:cNvSpPr txBox="1"/>
              <p:nvPr/>
            </p:nvSpPr>
            <p:spPr>
              <a:xfrm>
                <a:off x="115969057" y="0"/>
                <a:ext cx="1910153251" cy="1483887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" name="Shape 175"/>
            <p:cNvSpPr txBox="1"/>
            <p:nvPr/>
          </p:nvSpPr>
          <p:spPr>
            <a:xfrm>
              <a:off x="21645523" y="0"/>
              <a:ext cx="1914213091" cy="16266571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OutOfMemory</a:t>
              </a:r>
              <a:b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 hierarchy: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Shape 183"/>
          <p:cNvGrpSpPr/>
          <p:nvPr/>
        </p:nvGrpSpPr>
        <p:grpSpPr>
          <a:xfrm>
            <a:off x="3560063" y="2048255"/>
            <a:ext cx="1499616" cy="675893"/>
            <a:chOff x="0" y="0"/>
            <a:chExt cx="2147483646" cy="2147483647"/>
          </a:xfrm>
        </p:grpSpPr>
        <p:grpSp>
          <p:nvGrpSpPr>
            <p:cNvPr id="184" name="Shape 184"/>
            <p:cNvGrpSpPr/>
            <p:nvPr/>
          </p:nvGrpSpPr>
          <p:grpSpPr>
            <a:xfrm>
              <a:off x="0" y="0"/>
              <a:ext cx="2147483646" cy="1491374814"/>
              <a:chOff x="0" y="0"/>
              <a:chExt cx="2147483647" cy="2147483647"/>
            </a:xfrm>
          </p:grpSpPr>
          <p:pic>
            <p:nvPicPr>
              <p:cNvPr id="185" name="Shape 18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6" name="Shape 186"/>
              <p:cNvSpPr txBox="1"/>
              <p:nvPr/>
            </p:nvSpPr>
            <p:spPr>
              <a:xfrm>
                <a:off x="101201176" y="209568479"/>
                <a:ext cx="1945585708" cy="1489566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" name="Shape 187"/>
            <p:cNvSpPr txBox="1"/>
            <p:nvPr/>
          </p:nvSpPr>
          <p:spPr>
            <a:xfrm>
              <a:off x="10094249" y="91939622"/>
              <a:ext cx="1940628781" cy="2055544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Throwable</a:t>
              </a: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5571743" y="2779775"/>
            <a:ext cx="1505712" cy="475486"/>
            <a:chOff x="0" y="0"/>
            <a:chExt cx="2147483647" cy="2147483647"/>
          </a:xfrm>
        </p:grpSpPr>
        <p:grpSp>
          <p:nvGrpSpPr>
            <p:cNvPr id="189" name="Shape 189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90" name="Shape 19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1" name="Shape 191"/>
              <p:cNvSpPr txBox="1"/>
              <p:nvPr/>
            </p:nvSpPr>
            <p:spPr>
              <a:xfrm>
                <a:off x="102565278" y="229707978"/>
                <a:ext cx="1937782944" cy="1468306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" name="Shape 192"/>
            <p:cNvSpPr txBox="1"/>
            <p:nvPr/>
          </p:nvSpPr>
          <p:spPr>
            <a:xfrm>
              <a:off x="11864638" y="153628812"/>
              <a:ext cx="1932771579" cy="16672042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Exception</a:t>
              </a:r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1536190" y="2779775"/>
            <a:ext cx="1505712" cy="475486"/>
            <a:chOff x="0" y="0"/>
            <a:chExt cx="2147483647" cy="2147483647"/>
          </a:xfrm>
        </p:grpSpPr>
        <p:grpSp>
          <p:nvGrpSpPr>
            <p:cNvPr id="194" name="Shape 19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95" name="Shape 19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" name="Shape 196"/>
              <p:cNvSpPr txBox="1"/>
              <p:nvPr/>
            </p:nvSpPr>
            <p:spPr>
              <a:xfrm>
                <a:off x="107274919" y="229707978"/>
                <a:ext cx="1937782944" cy="1468306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" name="Shape 197"/>
            <p:cNvSpPr txBox="1"/>
            <p:nvPr/>
          </p:nvSpPr>
          <p:spPr>
            <a:xfrm>
              <a:off x="16574339" y="153628812"/>
              <a:ext cx="1932771579" cy="16672042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</a:p>
          </p:txBody>
        </p:sp>
      </p:grpSp>
      <p:grpSp>
        <p:nvGrpSpPr>
          <p:cNvPr id="198" name="Shape 198"/>
          <p:cNvGrpSpPr/>
          <p:nvPr/>
        </p:nvGrpSpPr>
        <p:grpSpPr>
          <a:xfrm>
            <a:off x="2255519" y="3602735"/>
            <a:ext cx="1292352" cy="469392"/>
            <a:chOff x="0" y="0"/>
            <a:chExt cx="2147483646" cy="2147483647"/>
          </a:xfrm>
        </p:grpSpPr>
        <p:grpSp>
          <p:nvGrpSpPr>
            <p:cNvPr id="199" name="Shape 199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200" name="Shape 200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1" name="Shape 201"/>
              <p:cNvSpPr txBox="1"/>
              <p:nvPr/>
            </p:nvSpPr>
            <p:spPr>
              <a:xfrm>
                <a:off x="115969057" y="215608387"/>
                <a:ext cx="1910153251" cy="1493752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" name="Shape 202"/>
            <p:cNvSpPr txBox="1"/>
            <p:nvPr/>
          </p:nvSpPr>
          <p:spPr>
            <a:xfrm>
              <a:off x="21631572" y="138207792"/>
              <a:ext cx="1914206007" cy="169610114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IOError</a:t>
              </a:r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6659562" y="3614927"/>
            <a:ext cx="2222309" cy="677671"/>
            <a:chOff x="0" y="0"/>
            <a:chExt cx="2147483647" cy="2147483647"/>
          </a:xfrm>
        </p:grpSpPr>
        <p:grpSp>
          <p:nvGrpSpPr>
            <p:cNvPr id="204" name="Shape 204"/>
            <p:cNvGrpSpPr/>
            <p:nvPr/>
          </p:nvGrpSpPr>
          <p:grpSpPr>
            <a:xfrm>
              <a:off x="15033189" y="0"/>
              <a:ext cx="2132450456" cy="1487462436"/>
              <a:chOff x="0" y="0"/>
              <a:chExt cx="2147483646" cy="2147483647"/>
            </a:xfrm>
          </p:grpSpPr>
          <p:pic>
            <p:nvPicPr>
              <p:cNvPr id="205" name="Shape 205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" name="Shape 206"/>
              <p:cNvSpPr txBox="1"/>
              <p:nvPr/>
            </p:nvSpPr>
            <p:spPr>
              <a:xfrm>
                <a:off x="69388996" y="224770556"/>
                <a:ext cx="2008657101" cy="14859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" name="Shape 207"/>
            <p:cNvSpPr txBox="1"/>
            <p:nvPr/>
          </p:nvSpPr>
          <p:spPr>
            <a:xfrm>
              <a:off x="0" y="102356691"/>
              <a:ext cx="1972249233" cy="20451269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RunTimeException</a:t>
              </a:r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4356099" y="3596638"/>
            <a:ext cx="1788666" cy="469391"/>
            <a:chOff x="0" y="0"/>
            <a:chExt cx="2147483647" cy="2147483647"/>
          </a:xfrm>
        </p:grpSpPr>
        <p:grpSp>
          <p:nvGrpSpPr>
            <p:cNvPr id="209" name="Shape 209"/>
            <p:cNvGrpSpPr/>
            <p:nvPr/>
          </p:nvGrpSpPr>
          <p:grpSpPr>
            <a:xfrm>
              <a:off x="3049219" y="0"/>
              <a:ext cx="2144434427" cy="2147483647"/>
              <a:chOff x="0" y="0"/>
              <a:chExt cx="2147483647" cy="2147483647"/>
            </a:xfrm>
          </p:grpSpPr>
          <p:pic>
            <p:nvPicPr>
              <p:cNvPr id="210" name="Shape 210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" name="Shape 211"/>
              <p:cNvSpPr txBox="1"/>
              <p:nvPr/>
            </p:nvSpPr>
            <p:spPr>
              <a:xfrm>
                <a:off x="84751237" y="221362985"/>
                <a:ext cx="1977227788" cy="1487365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2" name="Shape 212"/>
            <p:cNvSpPr txBox="1"/>
            <p:nvPr/>
          </p:nvSpPr>
          <p:spPr>
            <a:xfrm>
              <a:off x="0" y="144295505"/>
              <a:ext cx="1960677498" cy="16888520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IOException</a:t>
              </a:r>
            </a:p>
          </p:txBody>
        </p:sp>
      </p:grpSp>
      <p:cxnSp>
        <p:nvCxnSpPr>
          <p:cNvPr id="213" name="Shape 213"/>
          <p:cNvCxnSpPr/>
          <p:nvPr/>
        </p:nvCxnSpPr>
        <p:spPr>
          <a:xfrm>
            <a:off x="4716462" y="2436811"/>
            <a:ext cx="1223961" cy="376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4" name="Shape 214"/>
          <p:cNvCxnSpPr/>
          <p:nvPr/>
        </p:nvCxnSpPr>
        <p:spPr>
          <a:xfrm flipH="1">
            <a:off x="2700336" y="2436811"/>
            <a:ext cx="1223961" cy="376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331912" y="3182936"/>
            <a:ext cx="496886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2543175" y="3173411"/>
            <a:ext cx="444500" cy="4730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7" name="Shape 217"/>
          <p:cNvCxnSpPr/>
          <p:nvPr/>
        </p:nvCxnSpPr>
        <p:spPr>
          <a:xfrm flipH="1">
            <a:off x="5251450" y="3182936"/>
            <a:ext cx="738187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6659561" y="3141661"/>
            <a:ext cx="792162" cy="4905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219" name="Shape 219"/>
          <p:cNvGrpSpPr/>
          <p:nvPr/>
        </p:nvGrpSpPr>
        <p:grpSpPr>
          <a:xfrm>
            <a:off x="3567112" y="4864607"/>
            <a:ext cx="2748343" cy="677354"/>
            <a:chOff x="0" y="0"/>
            <a:chExt cx="2147483647" cy="2147483647"/>
          </a:xfrm>
        </p:grpSpPr>
        <p:grpSp>
          <p:nvGrpSpPr>
            <p:cNvPr id="220" name="Shape 220"/>
            <p:cNvGrpSpPr/>
            <p:nvPr/>
          </p:nvGrpSpPr>
          <p:grpSpPr>
            <a:xfrm>
              <a:off x="23071551" y="0"/>
              <a:ext cx="2124412095" cy="1488157351"/>
              <a:chOff x="0" y="0"/>
              <a:chExt cx="2147483647" cy="2147483647"/>
            </a:xfrm>
          </p:grpSpPr>
          <p:pic>
            <p:nvPicPr>
              <p:cNvPr id="221" name="Shape 221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2" name="Shape 222"/>
              <p:cNvSpPr txBox="1"/>
              <p:nvPr/>
            </p:nvSpPr>
            <p:spPr>
              <a:xfrm>
                <a:off x="58467841" y="223318073"/>
                <a:ext cx="2029696691" cy="14859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3" name="Shape 223"/>
            <p:cNvSpPr txBox="1"/>
            <p:nvPr/>
          </p:nvSpPr>
          <p:spPr>
            <a:xfrm>
              <a:off x="0" y="101399190"/>
              <a:ext cx="1978856703" cy="20460844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FileNotFoundExceptions</a:t>
              </a:r>
            </a:p>
          </p:txBody>
        </p:sp>
      </p:grpSp>
      <p:cxnSp>
        <p:nvCxnSpPr>
          <p:cNvPr id="224" name="Shape 224"/>
          <p:cNvCxnSpPr/>
          <p:nvPr/>
        </p:nvCxnSpPr>
        <p:spPr>
          <a:xfrm>
            <a:off x="5251450" y="4003675"/>
            <a:ext cx="0" cy="892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25" name="Shape 225"/>
          <p:cNvSpPr/>
          <p:nvPr/>
        </p:nvSpPr>
        <p:spPr>
          <a:xfrm>
            <a:off x="3235325" y="2052636"/>
            <a:ext cx="4373562" cy="4064000"/>
          </a:xfrm>
          <a:custGeom>
            <a:avLst/>
            <a:gdLst/>
            <a:ahLst/>
            <a:cxnLst/>
            <a:rect l="0" t="0" r="0" b="0"/>
            <a:pathLst>
              <a:path w="4373592" h="4063041" extrusionOk="0">
                <a:moveTo>
                  <a:pt x="810883" y="1190445"/>
                </a:moveTo>
                <a:cubicBezTo>
                  <a:pt x="829574" y="1117120"/>
                  <a:pt x="915745" y="1172183"/>
                  <a:pt x="948905" y="1147313"/>
                </a:cubicBezTo>
                <a:cubicBezTo>
                  <a:pt x="1014400" y="1098191"/>
                  <a:pt x="954251" y="1122527"/>
                  <a:pt x="1009290" y="1104181"/>
                </a:cubicBezTo>
                <a:cubicBezTo>
                  <a:pt x="1037635" y="1085284"/>
                  <a:pt x="1072866" y="1060251"/>
                  <a:pt x="1104181" y="1052422"/>
                </a:cubicBezTo>
                <a:lnTo>
                  <a:pt x="1138686" y="1043796"/>
                </a:lnTo>
                <a:cubicBezTo>
                  <a:pt x="1153064" y="1035170"/>
                  <a:pt x="1166822" y="1025415"/>
                  <a:pt x="1181819" y="1017917"/>
                </a:cubicBezTo>
                <a:cubicBezTo>
                  <a:pt x="1195669" y="1010992"/>
                  <a:pt x="1212067" y="1009254"/>
                  <a:pt x="1224951" y="1000664"/>
                </a:cubicBezTo>
                <a:cubicBezTo>
                  <a:pt x="1238485" y="991641"/>
                  <a:pt x="1246130" y="975486"/>
                  <a:pt x="1259456" y="966158"/>
                </a:cubicBezTo>
                <a:cubicBezTo>
                  <a:pt x="1275258" y="955096"/>
                  <a:pt x="1293962" y="948905"/>
                  <a:pt x="1311215" y="940279"/>
                </a:cubicBezTo>
                <a:cubicBezTo>
                  <a:pt x="1316966" y="928777"/>
                  <a:pt x="1320994" y="916237"/>
                  <a:pt x="1328468" y="905773"/>
                </a:cubicBezTo>
                <a:cubicBezTo>
                  <a:pt x="1347896" y="878573"/>
                  <a:pt x="1359820" y="877158"/>
                  <a:pt x="1388852" y="862641"/>
                </a:cubicBezTo>
                <a:cubicBezTo>
                  <a:pt x="1397479" y="851139"/>
                  <a:pt x="1403687" y="837340"/>
                  <a:pt x="1414732" y="828136"/>
                </a:cubicBezTo>
                <a:cubicBezTo>
                  <a:pt x="1421717" y="822315"/>
                  <a:pt x="1432716" y="824020"/>
                  <a:pt x="1440611" y="819509"/>
                </a:cubicBezTo>
                <a:cubicBezTo>
                  <a:pt x="1453094" y="812376"/>
                  <a:pt x="1464430" y="803248"/>
                  <a:pt x="1475117" y="793630"/>
                </a:cubicBezTo>
                <a:cubicBezTo>
                  <a:pt x="1493253" y="777308"/>
                  <a:pt x="1509622" y="759124"/>
                  <a:pt x="1526875" y="741871"/>
                </a:cubicBezTo>
                <a:cubicBezTo>
                  <a:pt x="1553528" y="715217"/>
                  <a:pt x="1556503" y="714683"/>
                  <a:pt x="1578634" y="681487"/>
                </a:cubicBezTo>
                <a:cubicBezTo>
                  <a:pt x="1587935" y="667536"/>
                  <a:pt x="1592657" y="650211"/>
                  <a:pt x="1604513" y="638355"/>
                </a:cubicBezTo>
                <a:cubicBezTo>
                  <a:pt x="1613606" y="629262"/>
                  <a:pt x="1627854" y="627482"/>
                  <a:pt x="1639019" y="621102"/>
                </a:cubicBezTo>
                <a:cubicBezTo>
                  <a:pt x="1659348" y="609486"/>
                  <a:pt x="1680889" y="591194"/>
                  <a:pt x="1699403" y="577970"/>
                </a:cubicBezTo>
                <a:cubicBezTo>
                  <a:pt x="1707840" y="571944"/>
                  <a:pt x="1717952" y="568048"/>
                  <a:pt x="1725283" y="560717"/>
                </a:cubicBezTo>
                <a:cubicBezTo>
                  <a:pt x="1738302" y="547698"/>
                  <a:pt x="1746769" y="530604"/>
                  <a:pt x="1759788" y="517585"/>
                </a:cubicBezTo>
                <a:cubicBezTo>
                  <a:pt x="1767119" y="510254"/>
                  <a:pt x="1777231" y="506358"/>
                  <a:pt x="1785668" y="500332"/>
                </a:cubicBezTo>
                <a:cubicBezTo>
                  <a:pt x="1797367" y="491975"/>
                  <a:pt x="1809257" y="483810"/>
                  <a:pt x="1820173" y="474453"/>
                </a:cubicBezTo>
                <a:cubicBezTo>
                  <a:pt x="1869133" y="432486"/>
                  <a:pt x="1820395" y="461401"/>
                  <a:pt x="1880558" y="431321"/>
                </a:cubicBezTo>
                <a:cubicBezTo>
                  <a:pt x="1889184" y="422694"/>
                  <a:pt x="1895773" y="411366"/>
                  <a:pt x="1906437" y="405441"/>
                </a:cubicBezTo>
                <a:cubicBezTo>
                  <a:pt x="1922335" y="396609"/>
                  <a:pt x="1958196" y="388188"/>
                  <a:pt x="1958196" y="388188"/>
                </a:cubicBezTo>
                <a:cubicBezTo>
                  <a:pt x="1986308" y="365698"/>
                  <a:pt x="2052410" y="310776"/>
                  <a:pt x="2078966" y="301924"/>
                </a:cubicBezTo>
                <a:cubicBezTo>
                  <a:pt x="2087592" y="299049"/>
                  <a:pt x="2096839" y="297609"/>
                  <a:pt x="2104845" y="293298"/>
                </a:cubicBezTo>
                <a:cubicBezTo>
                  <a:pt x="2134370" y="277400"/>
                  <a:pt x="2161115" y="256535"/>
                  <a:pt x="2191109" y="241539"/>
                </a:cubicBezTo>
                <a:cubicBezTo>
                  <a:pt x="2202611" y="235788"/>
                  <a:pt x="2214710" y="231103"/>
                  <a:pt x="2225615" y="224287"/>
                </a:cubicBezTo>
                <a:cubicBezTo>
                  <a:pt x="2237807" y="216667"/>
                  <a:pt x="2247637" y="205540"/>
                  <a:pt x="2260120" y="198407"/>
                </a:cubicBezTo>
                <a:cubicBezTo>
                  <a:pt x="2269743" y="192908"/>
                  <a:pt x="2313038" y="183022"/>
                  <a:pt x="2320505" y="181155"/>
                </a:cubicBezTo>
                <a:cubicBezTo>
                  <a:pt x="2349260" y="166777"/>
                  <a:pt x="2376270" y="148188"/>
                  <a:pt x="2406769" y="138022"/>
                </a:cubicBezTo>
                <a:cubicBezTo>
                  <a:pt x="2428942" y="130632"/>
                  <a:pt x="2443325" y="125103"/>
                  <a:pt x="2467154" y="120770"/>
                </a:cubicBezTo>
                <a:cubicBezTo>
                  <a:pt x="2487159" y="117133"/>
                  <a:pt x="2507601" y="116131"/>
                  <a:pt x="2527539" y="112143"/>
                </a:cubicBezTo>
                <a:cubicBezTo>
                  <a:pt x="2550790" y="107493"/>
                  <a:pt x="2573162" y="98788"/>
                  <a:pt x="2596551" y="94890"/>
                </a:cubicBezTo>
                <a:lnTo>
                  <a:pt x="2648309" y="86264"/>
                </a:lnTo>
                <a:cubicBezTo>
                  <a:pt x="2662686" y="80513"/>
                  <a:pt x="2676502" y="73085"/>
                  <a:pt x="2691441" y="69011"/>
                </a:cubicBezTo>
                <a:cubicBezTo>
                  <a:pt x="2708316" y="64409"/>
                  <a:pt x="2726762" y="66362"/>
                  <a:pt x="2743200" y="60385"/>
                </a:cubicBezTo>
                <a:cubicBezTo>
                  <a:pt x="2869932" y="14300"/>
                  <a:pt x="2674513" y="46929"/>
                  <a:pt x="2863969" y="25879"/>
                </a:cubicBezTo>
                <a:cubicBezTo>
                  <a:pt x="2943129" y="6090"/>
                  <a:pt x="2898419" y="15005"/>
                  <a:pt x="3045124" y="8626"/>
                </a:cubicBezTo>
                <a:lnTo>
                  <a:pt x="3295290" y="0"/>
                </a:lnTo>
                <a:cubicBezTo>
                  <a:pt x="3418935" y="2875"/>
                  <a:pt x="3542769" y="1219"/>
                  <a:pt x="3666226" y="8626"/>
                </a:cubicBezTo>
                <a:cubicBezTo>
                  <a:pt x="3687122" y="9880"/>
                  <a:pt x="3706142" y="21493"/>
                  <a:pt x="3726611" y="25879"/>
                </a:cubicBezTo>
                <a:cubicBezTo>
                  <a:pt x="3746492" y="30139"/>
                  <a:pt x="3766940" y="31162"/>
                  <a:pt x="3786996" y="34505"/>
                </a:cubicBezTo>
                <a:cubicBezTo>
                  <a:pt x="3801459" y="36915"/>
                  <a:pt x="3815579" y="41313"/>
                  <a:pt x="3830128" y="43132"/>
                </a:cubicBezTo>
                <a:cubicBezTo>
                  <a:pt x="4034317" y="68656"/>
                  <a:pt x="3843093" y="38103"/>
                  <a:pt x="3976777" y="60385"/>
                </a:cubicBezTo>
                <a:cubicBezTo>
                  <a:pt x="4010004" y="110224"/>
                  <a:pt x="3975181" y="65179"/>
                  <a:pt x="4019909" y="103517"/>
                </a:cubicBezTo>
                <a:cubicBezTo>
                  <a:pt x="4032259" y="114103"/>
                  <a:pt x="4042065" y="127436"/>
                  <a:pt x="4054415" y="138022"/>
                </a:cubicBezTo>
                <a:cubicBezTo>
                  <a:pt x="4062287" y="144769"/>
                  <a:pt x="4071909" y="149177"/>
                  <a:pt x="4080294" y="155275"/>
                </a:cubicBezTo>
                <a:cubicBezTo>
                  <a:pt x="4103549" y="172188"/>
                  <a:pt x="4125379" y="191084"/>
                  <a:pt x="4149305" y="207034"/>
                </a:cubicBezTo>
                <a:cubicBezTo>
                  <a:pt x="4176411" y="225105"/>
                  <a:pt x="4187163" y="229828"/>
                  <a:pt x="4209690" y="258792"/>
                </a:cubicBezTo>
                <a:cubicBezTo>
                  <a:pt x="4227942" y="282259"/>
                  <a:pt x="4260069" y="350923"/>
                  <a:pt x="4270075" y="370936"/>
                </a:cubicBezTo>
                <a:lnTo>
                  <a:pt x="4304581" y="439947"/>
                </a:lnTo>
                <a:cubicBezTo>
                  <a:pt x="4316485" y="475662"/>
                  <a:pt x="4308163" y="458260"/>
                  <a:pt x="4330460" y="491705"/>
                </a:cubicBezTo>
                <a:cubicBezTo>
                  <a:pt x="4333335" y="508958"/>
                  <a:pt x="4335292" y="526390"/>
                  <a:pt x="4339086" y="543464"/>
                </a:cubicBezTo>
                <a:cubicBezTo>
                  <a:pt x="4341059" y="552340"/>
                  <a:pt x="4345215" y="560600"/>
                  <a:pt x="4347713" y="569343"/>
                </a:cubicBezTo>
                <a:cubicBezTo>
                  <a:pt x="4350970" y="580743"/>
                  <a:pt x="4353767" y="592275"/>
                  <a:pt x="4356339" y="603849"/>
                </a:cubicBezTo>
                <a:cubicBezTo>
                  <a:pt x="4364381" y="640036"/>
                  <a:pt x="4367346" y="661263"/>
                  <a:pt x="4373592" y="698739"/>
                </a:cubicBezTo>
                <a:cubicBezTo>
                  <a:pt x="4370717" y="747622"/>
                  <a:pt x="4372230" y="796962"/>
                  <a:pt x="4364966" y="845388"/>
                </a:cubicBezTo>
                <a:cubicBezTo>
                  <a:pt x="4363428" y="855641"/>
                  <a:pt x="4351797" y="861738"/>
                  <a:pt x="4347713" y="871268"/>
                </a:cubicBezTo>
                <a:cubicBezTo>
                  <a:pt x="4340515" y="888063"/>
                  <a:pt x="4340047" y="914875"/>
                  <a:pt x="4330460" y="931653"/>
                </a:cubicBezTo>
                <a:cubicBezTo>
                  <a:pt x="4305816" y="974781"/>
                  <a:pt x="4306221" y="960411"/>
                  <a:pt x="4270075" y="992038"/>
                </a:cubicBezTo>
                <a:cubicBezTo>
                  <a:pt x="4257834" y="1002749"/>
                  <a:pt x="4247811" y="1015832"/>
                  <a:pt x="4235569" y="1026543"/>
                </a:cubicBezTo>
                <a:cubicBezTo>
                  <a:pt x="4224749" y="1036010"/>
                  <a:pt x="4211980" y="1043065"/>
                  <a:pt x="4201064" y="1052422"/>
                </a:cubicBezTo>
                <a:cubicBezTo>
                  <a:pt x="4159943" y="1087669"/>
                  <a:pt x="4193327" y="1072255"/>
                  <a:pt x="4149305" y="1086928"/>
                </a:cubicBezTo>
                <a:cubicBezTo>
                  <a:pt x="4132052" y="1098430"/>
                  <a:pt x="4116093" y="1112161"/>
                  <a:pt x="4097547" y="1121434"/>
                </a:cubicBezTo>
                <a:cubicBezTo>
                  <a:pt x="4086045" y="1127185"/>
                  <a:pt x="4073946" y="1131871"/>
                  <a:pt x="4063041" y="1138687"/>
                </a:cubicBezTo>
                <a:cubicBezTo>
                  <a:pt x="4050849" y="1146307"/>
                  <a:pt x="4040728" y="1156946"/>
                  <a:pt x="4028536" y="1164566"/>
                </a:cubicBezTo>
                <a:cubicBezTo>
                  <a:pt x="3986919" y="1190577"/>
                  <a:pt x="4005507" y="1174435"/>
                  <a:pt x="3968151" y="1190445"/>
                </a:cubicBezTo>
                <a:cubicBezTo>
                  <a:pt x="3956331" y="1195511"/>
                  <a:pt x="3945465" y="1202632"/>
                  <a:pt x="3933645" y="1207698"/>
                </a:cubicBezTo>
                <a:cubicBezTo>
                  <a:pt x="3925287" y="1211280"/>
                  <a:pt x="3916124" y="1212742"/>
                  <a:pt x="3907766" y="1216324"/>
                </a:cubicBezTo>
                <a:cubicBezTo>
                  <a:pt x="3895946" y="1221390"/>
                  <a:pt x="3885200" y="1228801"/>
                  <a:pt x="3873260" y="1233577"/>
                </a:cubicBezTo>
                <a:cubicBezTo>
                  <a:pt x="3873221" y="1233593"/>
                  <a:pt x="3808581" y="1255136"/>
                  <a:pt x="3795622" y="1259456"/>
                </a:cubicBezTo>
                <a:cubicBezTo>
                  <a:pt x="3786996" y="1262331"/>
                  <a:pt x="3778186" y="1264706"/>
                  <a:pt x="3769743" y="1268083"/>
                </a:cubicBezTo>
                <a:cubicBezTo>
                  <a:pt x="3755366" y="1273834"/>
                  <a:pt x="3741634" y="1281580"/>
                  <a:pt x="3726611" y="1285336"/>
                </a:cubicBezTo>
                <a:cubicBezTo>
                  <a:pt x="3706885" y="1290267"/>
                  <a:pt x="3686354" y="1291087"/>
                  <a:pt x="3666226" y="1293962"/>
                </a:cubicBezTo>
                <a:cubicBezTo>
                  <a:pt x="3654724" y="1299713"/>
                  <a:pt x="3643660" y="1306439"/>
                  <a:pt x="3631720" y="1311215"/>
                </a:cubicBezTo>
                <a:cubicBezTo>
                  <a:pt x="3580457" y="1331720"/>
                  <a:pt x="3589950" y="1324381"/>
                  <a:pt x="3545456" y="1337094"/>
                </a:cubicBezTo>
                <a:cubicBezTo>
                  <a:pt x="3507076" y="1348060"/>
                  <a:pt x="3530033" y="1345355"/>
                  <a:pt x="3485071" y="1354347"/>
                </a:cubicBezTo>
                <a:cubicBezTo>
                  <a:pt x="3467920" y="1357777"/>
                  <a:pt x="3450464" y="1359543"/>
                  <a:pt x="3433313" y="1362973"/>
                </a:cubicBezTo>
                <a:cubicBezTo>
                  <a:pt x="3421687" y="1365298"/>
                  <a:pt x="3409751" y="1367040"/>
                  <a:pt x="3398807" y="1371600"/>
                </a:cubicBezTo>
                <a:cubicBezTo>
                  <a:pt x="3375067" y="1381492"/>
                  <a:pt x="3329796" y="1406105"/>
                  <a:pt x="3329796" y="1406105"/>
                </a:cubicBezTo>
                <a:cubicBezTo>
                  <a:pt x="3324045" y="1417607"/>
                  <a:pt x="3320775" y="1430732"/>
                  <a:pt x="3312543" y="1440611"/>
                </a:cubicBezTo>
                <a:cubicBezTo>
                  <a:pt x="3305906" y="1448576"/>
                  <a:pt x="3293141" y="1449768"/>
                  <a:pt x="3286664" y="1457864"/>
                </a:cubicBezTo>
                <a:cubicBezTo>
                  <a:pt x="3280984" y="1464964"/>
                  <a:pt x="3282548" y="1475848"/>
                  <a:pt x="3278037" y="1483743"/>
                </a:cubicBezTo>
                <a:cubicBezTo>
                  <a:pt x="3270904" y="1496226"/>
                  <a:pt x="3260515" y="1506550"/>
                  <a:pt x="3252158" y="1518249"/>
                </a:cubicBezTo>
                <a:cubicBezTo>
                  <a:pt x="3246132" y="1526685"/>
                  <a:pt x="3240049" y="1535126"/>
                  <a:pt x="3234905" y="1544128"/>
                </a:cubicBezTo>
                <a:cubicBezTo>
                  <a:pt x="3217849" y="1573975"/>
                  <a:pt x="3218704" y="1575479"/>
                  <a:pt x="3209026" y="1604513"/>
                </a:cubicBezTo>
                <a:cubicBezTo>
                  <a:pt x="3211901" y="1636143"/>
                  <a:pt x="3215119" y="1667744"/>
                  <a:pt x="3217652" y="1699404"/>
                </a:cubicBezTo>
                <a:cubicBezTo>
                  <a:pt x="3220870" y="1739634"/>
                  <a:pt x="3221273" y="1780126"/>
                  <a:pt x="3226279" y="1820173"/>
                </a:cubicBezTo>
                <a:cubicBezTo>
                  <a:pt x="3229916" y="1849271"/>
                  <a:pt x="3237781" y="1877683"/>
                  <a:pt x="3243532" y="1906438"/>
                </a:cubicBezTo>
                <a:lnTo>
                  <a:pt x="3252158" y="1949570"/>
                </a:lnTo>
                <a:cubicBezTo>
                  <a:pt x="3255034" y="1998453"/>
                  <a:pt x="3256352" y="2047453"/>
                  <a:pt x="3260785" y="2096219"/>
                </a:cubicBezTo>
                <a:cubicBezTo>
                  <a:pt x="3262112" y="2110821"/>
                  <a:pt x="3267338" y="2124836"/>
                  <a:pt x="3269411" y="2139351"/>
                </a:cubicBezTo>
                <a:cubicBezTo>
                  <a:pt x="3273093" y="2165128"/>
                  <a:pt x="3273756" y="2191304"/>
                  <a:pt x="3278037" y="2216988"/>
                </a:cubicBezTo>
                <a:cubicBezTo>
                  <a:pt x="3280111" y="2229433"/>
                  <a:pt x="3302784" y="2282319"/>
                  <a:pt x="3303917" y="2286000"/>
                </a:cubicBezTo>
                <a:cubicBezTo>
                  <a:pt x="3310890" y="2308663"/>
                  <a:pt x="3308016" y="2335282"/>
                  <a:pt x="3321169" y="2355011"/>
                </a:cubicBezTo>
                <a:cubicBezTo>
                  <a:pt x="3326920" y="2363637"/>
                  <a:pt x="3333785" y="2371617"/>
                  <a:pt x="3338422" y="2380890"/>
                </a:cubicBezTo>
                <a:cubicBezTo>
                  <a:pt x="3354350" y="2412746"/>
                  <a:pt x="3363722" y="2450653"/>
                  <a:pt x="3372928" y="2484407"/>
                </a:cubicBezTo>
                <a:cubicBezTo>
                  <a:pt x="3387870" y="2539195"/>
                  <a:pt x="3375815" y="2499796"/>
                  <a:pt x="3390181" y="2562045"/>
                </a:cubicBezTo>
                <a:cubicBezTo>
                  <a:pt x="3395513" y="2585149"/>
                  <a:pt x="3402784" y="2607805"/>
                  <a:pt x="3407434" y="2631056"/>
                </a:cubicBezTo>
                <a:cubicBezTo>
                  <a:pt x="3413185" y="2659811"/>
                  <a:pt x="3409598" y="2692176"/>
                  <a:pt x="3424686" y="2717321"/>
                </a:cubicBezTo>
                <a:cubicBezTo>
                  <a:pt x="3433313" y="2731698"/>
                  <a:pt x="3443068" y="2745456"/>
                  <a:pt x="3450566" y="2760453"/>
                </a:cubicBezTo>
                <a:cubicBezTo>
                  <a:pt x="3458870" y="2777061"/>
                  <a:pt x="3462295" y="2804264"/>
                  <a:pt x="3467819" y="2820838"/>
                </a:cubicBezTo>
                <a:cubicBezTo>
                  <a:pt x="3472716" y="2835528"/>
                  <a:pt x="3480622" y="2849138"/>
                  <a:pt x="3485071" y="2863970"/>
                </a:cubicBezTo>
                <a:cubicBezTo>
                  <a:pt x="3489284" y="2878014"/>
                  <a:pt x="3490517" y="2892789"/>
                  <a:pt x="3493698" y="2907102"/>
                </a:cubicBezTo>
                <a:cubicBezTo>
                  <a:pt x="3496270" y="2918675"/>
                  <a:pt x="3500139" y="2929954"/>
                  <a:pt x="3502324" y="2941607"/>
                </a:cubicBezTo>
                <a:cubicBezTo>
                  <a:pt x="3508771" y="2975989"/>
                  <a:pt x="3519577" y="3045124"/>
                  <a:pt x="3519577" y="3045124"/>
                </a:cubicBezTo>
                <a:cubicBezTo>
                  <a:pt x="3516702" y="3091132"/>
                  <a:pt x="3517789" y="3137560"/>
                  <a:pt x="3510951" y="3183147"/>
                </a:cubicBezTo>
                <a:cubicBezTo>
                  <a:pt x="3509043" y="3195864"/>
                  <a:pt x="3498213" y="3205612"/>
                  <a:pt x="3493698" y="3217653"/>
                </a:cubicBezTo>
                <a:cubicBezTo>
                  <a:pt x="3469823" y="3281317"/>
                  <a:pt x="3502782" y="3225589"/>
                  <a:pt x="3467819" y="3278038"/>
                </a:cubicBezTo>
                <a:cubicBezTo>
                  <a:pt x="3462452" y="3299505"/>
                  <a:pt x="3454432" y="3338185"/>
                  <a:pt x="3441939" y="3355675"/>
                </a:cubicBezTo>
                <a:cubicBezTo>
                  <a:pt x="3435913" y="3364111"/>
                  <a:pt x="3424686" y="3367177"/>
                  <a:pt x="3416060" y="3372928"/>
                </a:cubicBezTo>
                <a:cubicBezTo>
                  <a:pt x="3413185" y="3384430"/>
                  <a:pt x="3411597" y="3396333"/>
                  <a:pt x="3407434" y="3407434"/>
                </a:cubicBezTo>
                <a:cubicBezTo>
                  <a:pt x="3387507" y="3460573"/>
                  <a:pt x="3343200" y="3499470"/>
                  <a:pt x="3312543" y="3545456"/>
                </a:cubicBezTo>
                <a:cubicBezTo>
                  <a:pt x="3297931" y="3567375"/>
                  <a:pt x="3291551" y="3580610"/>
                  <a:pt x="3269411" y="3597215"/>
                </a:cubicBezTo>
                <a:cubicBezTo>
                  <a:pt x="3255998" y="3607275"/>
                  <a:pt x="3239692" y="3613034"/>
                  <a:pt x="3226279" y="3623094"/>
                </a:cubicBezTo>
                <a:cubicBezTo>
                  <a:pt x="3216519" y="3630414"/>
                  <a:pt x="3210327" y="3641882"/>
                  <a:pt x="3200400" y="3648973"/>
                </a:cubicBezTo>
                <a:cubicBezTo>
                  <a:pt x="3189936" y="3656447"/>
                  <a:pt x="3177059" y="3659846"/>
                  <a:pt x="3165894" y="3666226"/>
                </a:cubicBezTo>
                <a:cubicBezTo>
                  <a:pt x="3117987" y="3693602"/>
                  <a:pt x="3161968" y="3676815"/>
                  <a:pt x="3096883" y="3709358"/>
                </a:cubicBezTo>
                <a:cubicBezTo>
                  <a:pt x="3084505" y="3715547"/>
                  <a:pt x="3047558" y="3723846"/>
                  <a:pt x="3036498" y="3726611"/>
                </a:cubicBezTo>
                <a:cubicBezTo>
                  <a:pt x="3013494" y="3738113"/>
                  <a:pt x="2990838" y="3750339"/>
                  <a:pt x="2967486" y="3761117"/>
                </a:cubicBezTo>
                <a:cubicBezTo>
                  <a:pt x="2953426" y="3767606"/>
                  <a:pt x="2937948" y="3770955"/>
                  <a:pt x="2924354" y="3778370"/>
                </a:cubicBezTo>
                <a:cubicBezTo>
                  <a:pt x="2906151" y="3788299"/>
                  <a:pt x="2891736" y="3804900"/>
                  <a:pt x="2872596" y="3812875"/>
                </a:cubicBezTo>
                <a:cubicBezTo>
                  <a:pt x="2856450" y="3819602"/>
                  <a:pt x="2837806" y="3817260"/>
                  <a:pt x="2820837" y="3821502"/>
                </a:cubicBezTo>
                <a:cubicBezTo>
                  <a:pt x="2780220" y="3831656"/>
                  <a:pt x="2738550" y="3839514"/>
                  <a:pt x="2700068" y="3856007"/>
                </a:cubicBezTo>
                <a:cubicBezTo>
                  <a:pt x="2679940" y="3864634"/>
                  <a:pt x="2660585" y="3875355"/>
                  <a:pt x="2639683" y="3881887"/>
                </a:cubicBezTo>
                <a:cubicBezTo>
                  <a:pt x="2614379" y="3889794"/>
                  <a:pt x="2587536" y="3891856"/>
                  <a:pt x="2562045" y="3899139"/>
                </a:cubicBezTo>
                <a:cubicBezTo>
                  <a:pt x="2527072" y="3909131"/>
                  <a:pt x="2493324" y="3923055"/>
                  <a:pt x="2458528" y="3933645"/>
                </a:cubicBezTo>
                <a:cubicBezTo>
                  <a:pt x="2427163" y="3943191"/>
                  <a:pt x="2394401" y="3948190"/>
                  <a:pt x="2363637" y="3959524"/>
                </a:cubicBezTo>
                <a:cubicBezTo>
                  <a:pt x="2339504" y="3968415"/>
                  <a:pt x="2318707" y="3984999"/>
                  <a:pt x="2294626" y="3994030"/>
                </a:cubicBezTo>
                <a:cubicBezTo>
                  <a:pt x="2248873" y="4011187"/>
                  <a:pt x="2204414" y="4013933"/>
                  <a:pt x="2156603" y="4019909"/>
                </a:cubicBezTo>
                <a:cubicBezTo>
                  <a:pt x="2130724" y="4028535"/>
                  <a:pt x="2105595" y="4039870"/>
                  <a:pt x="2078966" y="4045788"/>
                </a:cubicBezTo>
                <a:cubicBezTo>
                  <a:pt x="2051923" y="4051798"/>
                  <a:pt x="1900789" y="4062148"/>
                  <a:pt x="1889185" y="4063041"/>
                </a:cubicBezTo>
                <a:lnTo>
                  <a:pt x="1354347" y="4054415"/>
                </a:lnTo>
                <a:cubicBezTo>
                  <a:pt x="1302525" y="4053119"/>
                  <a:pt x="1250614" y="4051310"/>
                  <a:pt x="1199071" y="4045788"/>
                </a:cubicBezTo>
                <a:cubicBezTo>
                  <a:pt x="1169914" y="4042664"/>
                  <a:pt x="1141836" y="4032683"/>
                  <a:pt x="1112807" y="4028536"/>
                </a:cubicBezTo>
                <a:cubicBezTo>
                  <a:pt x="1081366" y="4024044"/>
                  <a:pt x="1049547" y="4022785"/>
                  <a:pt x="1017917" y="4019909"/>
                </a:cubicBezTo>
                <a:cubicBezTo>
                  <a:pt x="994913" y="4014158"/>
                  <a:pt x="972052" y="4007800"/>
                  <a:pt x="948905" y="4002656"/>
                </a:cubicBezTo>
                <a:cubicBezTo>
                  <a:pt x="894403" y="3990545"/>
                  <a:pt x="837969" y="3985807"/>
                  <a:pt x="785003" y="3968151"/>
                </a:cubicBezTo>
                <a:cubicBezTo>
                  <a:pt x="759124" y="3959524"/>
                  <a:pt x="733403" y="3950408"/>
                  <a:pt x="707366" y="3942271"/>
                </a:cubicBezTo>
                <a:cubicBezTo>
                  <a:pt x="687385" y="3936027"/>
                  <a:pt x="666417" y="3932793"/>
                  <a:pt x="646981" y="3925019"/>
                </a:cubicBezTo>
                <a:cubicBezTo>
                  <a:pt x="623101" y="3915467"/>
                  <a:pt x="601321" y="3901291"/>
                  <a:pt x="577969" y="3890513"/>
                </a:cubicBezTo>
                <a:cubicBezTo>
                  <a:pt x="531773" y="3869192"/>
                  <a:pt x="520840" y="3869761"/>
                  <a:pt x="465826" y="3856007"/>
                </a:cubicBezTo>
                <a:cubicBezTo>
                  <a:pt x="395052" y="3785235"/>
                  <a:pt x="474251" y="3855889"/>
                  <a:pt x="370936" y="3795622"/>
                </a:cubicBezTo>
                <a:cubicBezTo>
                  <a:pt x="355032" y="3786345"/>
                  <a:pt x="342887" y="3771675"/>
                  <a:pt x="327803" y="3761117"/>
                </a:cubicBezTo>
                <a:cubicBezTo>
                  <a:pt x="314067" y="3751502"/>
                  <a:pt x="298775" y="3744305"/>
                  <a:pt x="284671" y="3735238"/>
                </a:cubicBezTo>
                <a:cubicBezTo>
                  <a:pt x="192913" y="3676250"/>
                  <a:pt x="238457" y="3693953"/>
                  <a:pt x="181154" y="3674853"/>
                </a:cubicBezTo>
                <a:cubicBezTo>
                  <a:pt x="161026" y="3648974"/>
                  <a:pt x="135430" y="3626540"/>
                  <a:pt x="120769" y="3597215"/>
                </a:cubicBezTo>
                <a:cubicBezTo>
                  <a:pt x="115018" y="3585713"/>
                  <a:pt x="108740" y="3574460"/>
                  <a:pt x="103517" y="3562709"/>
                </a:cubicBezTo>
                <a:cubicBezTo>
                  <a:pt x="97228" y="3548559"/>
                  <a:pt x="94231" y="3532855"/>
                  <a:pt x="86264" y="3519577"/>
                </a:cubicBezTo>
                <a:cubicBezTo>
                  <a:pt x="76791" y="3503789"/>
                  <a:pt x="63260" y="3490822"/>
                  <a:pt x="51758" y="3476445"/>
                </a:cubicBezTo>
                <a:cubicBezTo>
                  <a:pt x="46007" y="3456317"/>
                  <a:pt x="41659" y="3435733"/>
                  <a:pt x="34505" y="3416060"/>
                </a:cubicBezTo>
                <a:cubicBezTo>
                  <a:pt x="30110" y="3403975"/>
                  <a:pt x="21318" y="3393754"/>
                  <a:pt x="17252" y="3381555"/>
                </a:cubicBezTo>
                <a:cubicBezTo>
                  <a:pt x="12615" y="3367645"/>
                  <a:pt x="12182" y="3352647"/>
                  <a:pt x="8626" y="3338422"/>
                </a:cubicBezTo>
                <a:cubicBezTo>
                  <a:pt x="6421" y="3329601"/>
                  <a:pt x="2875" y="3321169"/>
                  <a:pt x="0" y="3312543"/>
                </a:cubicBezTo>
                <a:cubicBezTo>
                  <a:pt x="2875" y="3229154"/>
                  <a:pt x="1883" y="3145542"/>
                  <a:pt x="8626" y="3062377"/>
                </a:cubicBezTo>
                <a:cubicBezTo>
                  <a:pt x="9890" y="3046789"/>
                  <a:pt x="37963" y="2951071"/>
                  <a:pt x="43132" y="2932981"/>
                </a:cubicBezTo>
                <a:cubicBezTo>
                  <a:pt x="47278" y="2903956"/>
                  <a:pt x="54396" y="2850781"/>
                  <a:pt x="60385" y="2820838"/>
                </a:cubicBezTo>
                <a:cubicBezTo>
                  <a:pt x="62710" y="2809212"/>
                  <a:pt x="65604" y="2797688"/>
                  <a:pt x="69011" y="2786332"/>
                </a:cubicBezTo>
                <a:cubicBezTo>
                  <a:pt x="74237" y="2768913"/>
                  <a:pt x="82698" y="2752406"/>
                  <a:pt x="86264" y="2734573"/>
                </a:cubicBezTo>
                <a:cubicBezTo>
                  <a:pt x="89139" y="2720196"/>
                  <a:pt x="92480" y="2705904"/>
                  <a:pt x="94890" y="2691441"/>
                </a:cubicBezTo>
                <a:cubicBezTo>
                  <a:pt x="98233" y="2671385"/>
                  <a:pt x="99529" y="2650994"/>
                  <a:pt x="103517" y="2631056"/>
                </a:cubicBezTo>
                <a:cubicBezTo>
                  <a:pt x="105300" y="2622140"/>
                  <a:pt x="106463" y="2612277"/>
                  <a:pt x="112143" y="2605177"/>
                </a:cubicBezTo>
                <a:cubicBezTo>
                  <a:pt x="118620" y="2597081"/>
                  <a:pt x="129396" y="2593675"/>
                  <a:pt x="138022" y="2587924"/>
                </a:cubicBezTo>
                <a:cubicBezTo>
                  <a:pt x="140898" y="2579298"/>
                  <a:pt x="142582" y="2570178"/>
                  <a:pt x="146649" y="2562045"/>
                </a:cubicBezTo>
                <a:cubicBezTo>
                  <a:pt x="151547" y="2552250"/>
                  <a:pt x="185875" y="2505566"/>
                  <a:pt x="189781" y="2501660"/>
                </a:cubicBezTo>
                <a:cubicBezTo>
                  <a:pt x="206504" y="2484937"/>
                  <a:pt x="220490" y="2482797"/>
                  <a:pt x="241539" y="2475781"/>
                </a:cubicBezTo>
                <a:cubicBezTo>
                  <a:pt x="317825" y="2418566"/>
                  <a:pt x="283272" y="2433115"/>
                  <a:pt x="336430" y="2415396"/>
                </a:cubicBezTo>
                <a:cubicBezTo>
                  <a:pt x="398053" y="2374313"/>
                  <a:pt x="368072" y="2385919"/>
                  <a:pt x="422694" y="2372264"/>
                </a:cubicBezTo>
                <a:cubicBezTo>
                  <a:pt x="486952" y="2329424"/>
                  <a:pt x="408026" y="2384487"/>
                  <a:pt x="474452" y="2329132"/>
                </a:cubicBezTo>
                <a:cubicBezTo>
                  <a:pt x="482417" y="2322495"/>
                  <a:pt x="491705" y="2317630"/>
                  <a:pt x="500332" y="2311879"/>
                </a:cubicBezTo>
                <a:cubicBezTo>
                  <a:pt x="506083" y="2303253"/>
                  <a:pt x="510254" y="2293331"/>
                  <a:pt x="517585" y="2286000"/>
                </a:cubicBezTo>
                <a:cubicBezTo>
                  <a:pt x="530604" y="2272981"/>
                  <a:pt x="548735" y="2265474"/>
                  <a:pt x="560717" y="2251494"/>
                </a:cubicBezTo>
                <a:cubicBezTo>
                  <a:pt x="566635" y="2244590"/>
                  <a:pt x="564058" y="2233014"/>
                  <a:pt x="569343" y="2225615"/>
                </a:cubicBezTo>
                <a:cubicBezTo>
                  <a:pt x="578798" y="2212379"/>
                  <a:pt x="592347" y="2202611"/>
                  <a:pt x="603849" y="2191109"/>
                </a:cubicBezTo>
                <a:cubicBezTo>
                  <a:pt x="611517" y="2168105"/>
                  <a:pt x="615515" y="2152044"/>
                  <a:pt x="629728" y="2130724"/>
                </a:cubicBezTo>
                <a:cubicBezTo>
                  <a:pt x="639941" y="2115404"/>
                  <a:pt x="652732" y="2101969"/>
                  <a:pt x="664234" y="2087592"/>
                </a:cubicBezTo>
                <a:cubicBezTo>
                  <a:pt x="684923" y="2025523"/>
                  <a:pt x="659815" y="2103056"/>
                  <a:pt x="681486" y="2027207"/>
                </a:cubicBezTo>
                <a:cubicBezTo>
                  <a:pt x="683984" y="2018464"/>
                  <a:pt x="685602" y="2009223"/>
                  <a:pt x="690113" y="2001328"/>
                </a:cubicBezTo>
                <a:cubicBezTo>
                  <a:pt x="732568" y="1927032"/>
                  <a:pt x="701637" y="2006069"/>
                  <a:pt x="733245" y="1932317"/>
                </a:cubicBezTo>
                <a:cubicBezTo>
                  <a:pt x="748052" y="1897768"/>
                  <a:pt x="739126" y="1900166"/>
                  <a:pt x="750498" y="1854679"/>
                </a:cubicBezTo>
                <a:cubicBezTo>
                  <a:pt x="754909" y="1837036"/>
                  <a:pt x="762000" y="1820174"/>
                  <a:pt x="767751" y="1802921"/>
                </a:cubicBezTo>
                <a:lnTo>
                  <a:pt x="793630" y="1725283"/>
                </a:lnTo>
                <a:lnTo>
                  <a:pt x="810883" y="1682151"/>
                </a:lnTo>
                <a:cubicBezTo>
                  <a:pt x="813758" y="1664898"/>
                  <a:pt x="814907" y="1647267"/>
                  <a:pt x="819509" y="1630392"/>
                </a:cubicBezTo>
                <a:cubicBezTo>
                  <a:pt x="823583" y="1615453"/>
                  <a:pt x="836104" y="1602731"/>
                  <a:pt x="836762" y="1587260"/>
                </a:cubicBezTo>
                <a:cubicBezTo>
                  <a:pt x="841897" y="1466600"/>
                  <a:pt x="792192" y="1263770"/>
                  <a:pt x="810883" y="1190445"/>
                </a:cubicBezTo>
                <a:close/>
              </a:path>
            </a:pathLst>
          </a:custGeom>
          <a:noFill/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3479800" y="5580062"/>
            <a:ext cx="2376487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800" b="1" i="0" u="none" strike="noStrike" cap="none" baseline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Checked exceptions</a:t>
            </a:r>
          </a:p>
        </p:txBody>
      </p:sp>
      <p:grpSp>
        <p:nvGrpSpPr>
          <p:cNvPr id="227" name="Shape 227"/>
          <p:cNvGrpSpPr/>
          <p:nvPr/>
        </p:nvGrpSpPr>
        <p:grpSpPr>
          <a:xfrm>
            <a:off x="68413" y="3625333"/>
            <a:ext cx="1982469" cy="742209"/>
            <a:chOff x="0" y="0"/>
            <a:chExt cx="2147483647" cy="2147483647"/>
          </a:xfrm>
        </p:grpSpPr>
        <p:grpSp>
          <p:nvGrpSpPr>
            <p:cNvPr id="228" name="Shape 228"/>
            <p:cNvGrpSpPr/>
            <p:nvPr/>
          </p:nvGrpSpPr>
          <p:grpSpPr>
            <a:xfrm>
              <a:off x="0" y="74231557"/>
              <a:ext cx="2147483647" cy="2073252089"/>
              <a:chOff x="0" y="0"/>
              <a:chExt cx="2147483646" cy="2147483647"/>
            </a:xfrm>
          </p:grpSpPr>
          <p:pic>
            <p:nvPicPr>
              <p:cNvPr id="229" name="Shape 229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14183831"/>
                <a:ext cx="2147483646" cy="21332998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0" name="Shape 230"/>
              <p:cNvSpPr txBox="1"/>
              <p:nvPr/>
            </p:nvSpPr>
            <p:spPr>
              <a:xfrm>
                <a:off x="115969057" y="0"/>
                <a:ext cx="1910153251" cy="1483887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1" name="Shape 231"/>
            <p:cNvSpPr txBox="1"/>
            <p:nvPr/>
          </p:nvSpPr>
          <p:spPr>
            <a:xfrm>
              <a:off x="21645523" y="0"/>
              <a:ext cx="1914213091" cy="16266571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OutOfMemory</a:t>
              </a:r>
              <a:b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 hierarchy: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Shape 239"/>
          <p:cNvGrpSpPr/>
          <p:nvPr/>
        </p:nvGrpSpPr>
        <p:grpSpPr>
          <a:xfrm>
            <a:off x="3560063" y="2048255"/>
            <a:ext cx="1499616" cy="675893"/>
            <a:chOff x="0" y="0"/>
            <a:chExt cx="2147483646" cy="2147483647"/>
          </a:xfrm>
        </p:grpSpPr>
        <p:grpSp>
          <p:nvGrpSpPr>
            <p:cNvPr id="240" name="Shape 240"/>
            <p:cNvGrpSpPr/>
            <p:nvPr/>
          </p:nvGrpSpPr>
          <p:grpSpPr>
            <a:xfrm>
              <a:off x="0" y="0"/>
              <a:ext cx="2147483646" cy="1491374814"/>
              <a:chOff x="0" y="0"/>
              <a:chExt cx="2147483647" cy="2147483647"/>
            </a:xfrm>
          </p:grpSpPr>
          <p:pic>
            <p:nvPicPr>
              <p:cNvPr id="241" name="Shape 24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2" name="Shape 242"/>
              <p:cNvSpPr txBox="1"/>
              <p:nvPr/>
            </p:nvSpPr>
            <p:spPr>
              <a:xfrm>
                <a:off x="101201176" y="209568479"/>
                <a:ext cx="1945585708" cy="1489566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Shape 243"/>
            <p:cNvSpPr txBox="1"/>
            <p:nvPr/>
          </p:nvSpPr>
          <p:spPr>
            <a:xfrm>
              <a:off x="10094249" y="91939622"/>
              <a:ext cx="1940628781" cy="2055544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Throwable</a:t>
              </a:r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5571743" y="2779775"/>
            <a:ext cx="1505712" cy="475486"/>
            <a:chOff x="0" y="0"/>
            <a:chExt cx="2147483647" cy="2147483647"/>
          </a:xfrm>
        </p:grpSpPr>
        <p:grpSp>
          <p:nvGrpSpPr>
            <p:cNvPr id="245" name="Shape 245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46" name="Shape 24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7" name="Shape 247"/>
              <p:cNvSpPr txBox="1"/>
              <p:nvPr/>
            </p:nvSpPr>
            <p:spPr>
              <a:xfrm>
                <a:off x="102565278" y="229707978"/>
                <a:ext cx="1937782944" cy="1468306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8" name="Shape 248"/>
            <p:cNvSpPr txBox="1"/>
            <p:nvPr/>
          </p:nvSpPr>
          <p:spPr>
            <a:xfrm>
              <a:off x="11864638" y="153628812"/>
              <a:ext cx="1932771579" cy="16672042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Exception</a:t>
              </a: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1536190" y="2779775"/>
            <a:ext cx="1505712" cy="475486"/>
            <a:chOff x="0" y="0"/>
            <a:chExt cx="2147483647" cy="2147483647"/>
          </a:xfrm>
        </p:grpSpPr>
        <p:grpSp>
          <p:nvGrpSpPr>
            <p:cNvPr id="250" name="Shape 25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51" name="Shape 2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2" name="Shape 252"/>
              <p:cNvSpPr txBox="1"/>
              <p:nvPr/>
            </p:nvSpPr>
            <p:spPr>
              <a:xfrm>
                <a:off x="107274919" y="229707978"/>
                <a:ext cx="1937782944" cy="1468306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Shape 253"/>
            <p:cNvSpPr txBox="1"/>
            <p:nvPr/>
          </p:nvSpPr>
          <p:spPr>
            <a:xfrm>
              <a:off x="16574339" y="153628812"/>
              <a:ext cx="1932771579" cy="16672042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2255519" y="3602735"/>
            <a:ext cx="1292352" cy="469392"/>
            <a:chOff x="0" y="0"/>
            <a:chExt cx="2147483646" cy="2147483647"/>
          </a:xfrm>
        </p:grpSpPr>
        <p:grpSp>
          <p:nvGrpSpPr>
            <p:cNvPr id="255" name="Shape 255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256" name="Shape 25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7" name="Shape 257"/>
              <p:cNvSpPr txBox="1"/>
              <p:nvPr/>
            </p:nvSpPr>
            <p:spPr>
              <a:xfrm>
                <a:off x="115969057" y="215608387"/>
                <a:ext cx="1910153251" cy="1493752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" name="Shape 258"/>
            <p:cNvSpPr txBox="1"/>
            <p:nvPr/>
          </p:nvSpPr>
          <p:spPr>
            <a:xfrm>
              <a:off x="21631572" y="138207792"/>
              <a:ext cx="1914206007" cy="169610114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IOError</a:t>
              </a:r>
            </a:p>
          </p:txBody>
        </p:sp>
      </p:grpSp>
      <p:grpSp>
        <p:nvGrpSpPr>
          <p:cNvPr id="259" name="Shape 259"/>
          <p:cNvGrpSpPr/>
          <p:nvPr/>
        </p:nvGrpSpPr>
        <p:grpSpPr>
          <a:xfrm>
            <a:off x="6659562" y="3614927"/>
            <a:ext cx="2222309" cy="677671"/>
            <a:chOff x="0" y="0"/>
            <a:chExt cx="2147483647" cy="2147483647"/>
          </a:xfrm>
        </p:grpSpPr>
        <p:grpSp>
          <p:nvGrpSpPr>
            <p:cNvPr id="260" name="Shape 260"/>
            <p:cNvGrpSpPr/>
            <p:nvPr/>
          </p:nvGrpSpPr>
          <p:grpSpPr>
            <a:xfrm>
              <a:off x="15033189" y="0"/>
              <a:ext cx="2132450456" cy="1487462436"/>
              <a:chOff x="0" y="0"/>
              <a:chExt cx="2147483646" cy="2147483647"/>
            </a:xfrm>
          </p:grpSpPr>
          <p:pic>
            <p:nvPicPr>
              <p:cNvPr id="261" name="Shape 261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2" name="Shape 262"/>
              <p:cNvSpPr txBox="1"/>
              <p:nvPr/>
            </p:nvSpPr>
            <p:spPr>
              <a:xfrm>
                <a:off x="69388996" y="224770556"/>
                <a:ext cx="2008657101" cy="14859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3" name="Shape 263"/>
            <p:cNvSpPr txBox="1"/>
            <p:nvPr/>
          </p:nvSpPr>
          <p:spPr>
            <a:xfrm>
              <a:off x="0" y="102356691"/>
              <a:ext cx="1972249233" cy="20451269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RunTimeException</a:t>
              </a:r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4356099" y="3596638"/>
            <a:ext cx="1788666" cy="469391"/>
            <a:chOff x="0" y="0"/>
            <a:chExt cx="2147483647" cy="2147483647"/>
          </a:xfrm>
        </p:grpSpPr>
        <p:grpSp>
          <p:nvGrpSpPr>
            <p:cNvPr id="265" name="Shape 265"/>
            <p:cNvGrpSpPr/>
            <p:nvPr/>
          </p:nvGrpSpPr>
          <p:grpSpPr>
            <a:xfrm>
              <a:off x="3049219" y="0"/>
              <a:ext cx="2144434427" cy="2147483647"/>
              <a:chOff x="0" y="0"/>
              <a:chExt cx="2147483647" cy="2147483647"/>
            </a:xfrm>
          </p:grpSpPr>
          <p:pic>
            <p:nvPicPr>
              <p:cNvPr id="266" name="Shape 266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7" name="Shape 267"/>
              <p:cNvSpPr txBox="1"/>
              <p:nvPr/>
            </p:nvSpPr>
            <p:spPr>
              <a:xfrm>
                <a:off x="84751237" y="221362985"/>
                <a:ext cx="1977227788" cy="1487365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8" name="Shape 268"/>
            <p:cNvSpPr txBox="1"/>
            <p:nvPr/>
          </p:nvSpPr>
          <p:spPr>
            <a:xfrm>
              <a:off x="0" y="144295505"/>
              <a:ext cx="1960677498" cy="16888520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IOException</a:t>
              </a:r>
            </a:p>
          </p:txBody>
        </p:sp>
      </p:grpSp>
      <p:cxnSp>
        <p:nvCxnSpPr>
          <p:cNvPr id="269" name="Shape 269"/>
          <p:cNvCxnSpPr/>
          <p:nvPr/>
        </p:nvCxnSpPr>
        <p:spPr>
          <a:xfrm>
            <a:off x="4716462" y="2436811"/>
            <a:ext cx="1223961" cy="376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70" name="Shape 270"/>
          <p:cNvCxnSpPr/>
          <p:nvPr/>
        </p:nvCxnSpPr>
        <p:spPr>
          <a:xfrm flipH="1">
            <a:off x="2700336" y="2436811"/>
            <a:ext cx="1223961" cy="376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71" name="Shape 271"/>
          <p:cNvCxnSpPr/>
          <p:nvPr/>
        </p:nvCxnSpPr>
        <p:spPr>
          <a:xfrm flipH="1">
            <a:off x="1331912" y="3182936"/>
            <a:ext cx="496886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72" name="Shape 272"/>
          <p:cNvCxnSpPr/>
          <p:nvPr/>
        </p:nvCxnSpPr>
        <p:spPr>
          <a:xfrm>
            <a:off x="2543175" y="3173411"/>
            <a:ext cx="444500" cy="4730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73" name="Shape 273"/>
          <p:cNvCxnSpPr/>
          <p:nvPr/>
        </p:nvCxnSpPr>
        <p:spPr>
          <a:xfrm flipH="1">
            <a:off x="5251450" y="3182936"/>
            <a:ext cx="738187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74" name="Shape 274"/>
          <p:cNvCxnSpPr/>
          <p:nvPr/>
        </p:nvCxnSpPr>
        <p:spPr>
          <a:xfrm>
            <a:off x="6659561" y="3141661"/>
            <a:ext cx="792162" cy="4905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275" name="Shape 275"/>
          <p:cNvGrpSpPr/>
          <p:nvPr/>
        </p:nvGrpSpPr>
        <p:grpSpPr>
          <a:xfrm>
            <a:off x="3567112" y="4864607"/>
            <a:ext cx="2748343" cy="677354"/>
            <a:chOff x="0" y="0"/>
            <a:chExt cx="2147483647" cy="2147483647"/>
          </a:xfrm>
        </p:grpSpPr>
        <p:grpSp>
          <p:nvGrpSpPr>
            <p:cNvPr id="276" name="Shape 276"/>
            <p:cNvGrpSpPr/>
            <p:nvPr/>
          </p:nvGrpSpPr>
          <p:grpSpPr>
            <a:xfrm>
              <a:off x="23071551" y="0"/>
              <a:ext cx="2124412095" cy="1488157351"/>
              <a:chOff x="0" y="0"/>
              <a:chExt cx="2147483647" cy="2147483647"/>
            </a:xfrm>
          </p:grpSpPr>
          <p:pic>
            <p:nvPicPr>
              <p:cNvPr id="277" name="Shape 277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8" name="Shape 278"/>
              <p:cNvSpPr txBox="1"/>
              <p:nvPr/>
            </p:nvSpPr>
            <p:spPr>
              <a:xfrm>
                <a:off x="58467841" y="223318073"/>
                <a:ext cx="2029696691" cy="14859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9" name="Shape 279"/>
            <p:cNvSpPr txBox="1"/>
            <p:nvPr/>
          </p:nvSpPr>
          <p:spPr>
            <a:xfrm>
              <a:off x="0" y="101399190"/>
              <a:ext cx="1978856703" cy="20460844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FileNotFoundExceptions</a:t>
              </a:r>
            </a:p>
          </p:txBody>
        </p:sp>
      </p:grpSp>
      <p:cxnSp>
        <p:nvCxnSpPr>
          <p:cNvPr id="280" name="Shape 280"/>
          <p:cNvCxnSpPr/>
          <p:nvPr/>
        </p:nvCxnSpPr>
        <p:spPr>
          <a:xfrm>
            <a:off x="5251450" y="4003675"/>
            <a:ext cx="0" cy="892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81" name="Shape 281"/>
          <p:cNvSpPr/>
          <p:nvPr/>
        </p:nvSpPr>
        <p:spPr>
          <a:xfrm>
            <a:off x="6426200" y="3217861"/>
            <a:ext cx="2743199" cy="3398836"/>
          </a:xfrm>
          <a:custGeom>
            <a:avLst/>
            <a:gdLst/>
            <a:ahLst/>
            <a:cxnLst/>
            <a:rect l="0" t="0" r="0" b="0"/>
            <a:pathLst>
              <a:path w="2743200" h="3398807" extrusionOk="0">
                <a:moveTo>
                  <a:pt x="1371600" y="3088256"/>
                </a:moveTo>
                <a:cubicBezTo>
                  <a:pt x="1342845" y="3076754"/>
                  <a:pt x="1313358" y="3066938"/>
                  <a:pt x="1285336" y="3053751"/>
                </a:cubicBezTo>
                <a:cubicBezTo>
                  <a:pt x="1264360" y="3043880"/>
                  <a:pt x="1246259" y="3028377"/>
                  <a:pt x="1224951" y="3019245"/>
                </a:cubicBezTo>
                <a:cubicBezTo>
                  <a:pt x="1205710" y="3010999"/>
                  <a:pt x="1184574" y="3008148"/>
                  <a:pt x="1164566" y="3001992"/>
                </a:cubicBezTo>
                <a:cubicBezTo>
                  <a:pt x="1037160" y="2962790"/>
                  <a:pt x="1195600" y="3009994"/>
                  <a:pt x="1052423" y="2958860"/>
                </a:cubicBezTo>
                <a:cubicBezTo>
                  <a:pt x="1032709" y="2951819"/>
                  <a:pt x="1012046" y="2947763"/>
                  <a:pt x="992038" y="2941607"/>
                </a:cubicBezTo>
                <a:cubicBezTo>
                  <a:pt x="956755" y="2930751"/>
                  <a:pt x="919661" y="2919235"/>
                  <a:pt x="888521" y="2898475"/>
                </a:cubicBezTo>
                <a:cubicBezTo>
                  <a:pt x="878370" y="2891708"/>
                  <a:pt x="872569" y="2879687"/>
                  <a:pt x="862642" y="2872596"/>
                </a:cubicBezTo>
                <a:cubicBezTo>
                  <a:pt x="852178" y="2865122"/>
                  <a:pt x="838178" y="2863376"/>
                  <a:pt x="828136" y="2855343"/>
                </a:cubicBezTo>
                <a:cubicBezTo>
                  <a:pt x="789863" y="2824725"/>
                  <a:pt x="666399" y="2678157"/>
                  <a:pt x="664234" y="2674189"/>
                </a:cubicBezTo>
                <a:cubicBezTo>
                  <a:pt x="646981" y="2642559"/>
                  <a:pt x="634596" y="2607738"/>
                  <a:pt x="612476" y="2579298"/>
                </a:cubicBezTo>
                <a:cubicBezTo>
                  <a:pt x="593710" y="2555170"/>
                  <a:pt x="565863" y="2539712"/>
                  <a:pt x="543464" y="2518913"/>
                </a:cubicBezTo>
                <a:cubicBezTo>
                  <a:pt x="525585" y="2502311"/>
                  <a:pt x="508193" y="2485141"/>
                  <a:pt x="491706" y="2467155"/>
                </a:cubicBezTo>
                <a:cubicBezTo>
                  <a:pt x="476530" y="2450600"/>
                  <a:pt x="463494" y="2432182"/>
                  <a:pt x="448574" y="2415396"/>
                </a:cubicBezTo>
                <a:cubicBezTo>
                  <a:pt x="440469" y="2406278"/>
                  <a:pt x="430728" y="2398698"/>
                  <a:pt x="422695" y="2389517"/>
                </a:cubicBezTo>
                <a:cubicBezTo>
                  <a:pt x="410571" y="2375661"/>
                  <a:pt x="401950" y="2358617"/>
                  <a:pt x="388189" y="2346385"/>
                </a:cubicBezTo>
                <a:cubicBezTo>
                  <a:pt x="375657" y="2335246"/>
                  <a:pt x="359434" y="2329132"/>
                  <a:pt x="345057" y="2320505"/>
                </a:cubicBezTo>
                <a:cubicBezTo>
                  <a:pt x="333555" y="2306128"/>
                  <a:pt x="322675" y="2291229"/>
                  <a:pt x="310551" y="2277373"/>
                </a:cubicBezTo>
                <a:cubicBezTo>
                  <a:pt x="279675" y="2242087"/>
                  <a:pt x="285899" y="2260359"/>
                  <a:pt x="258793" y="2216989"/>
                </a:cubicBezTo>
                <a:cubicBezTo>
                  <a:pt x="251977" y="2206084"/>
                  <a:pt x="249256" y="2192771"/>
                  <a:pt x="241540" y="2182483"/>
                </a:cubicBezTo>
                <a:cubicBezTo>
                  <a:pt x="231780" y="2169470"/>
                  <a:pt x="216794" y="2160990"/>
                  <a:pt x="207034" y="2147977"/>
                </a:cubicBezTo>
                <a:cubicBezTo>
                  <a:pt x="199318" y="2137690"/>
                  <a:pt x="195004" y="2125223"/>
                  <a:pt x="189781" y="2113472"/>
                </a:cubicBezTo>
                <a:cubicBezTo>
                  <a:pt x="163116" y="2053475"/>
                  <a:pt x="180970" y="2089974"/>
                  <a:pt x="163902" y="2044460"/>
                </a:cubicBezTo>
                <a:cubicBezTo>
                  <a:pt x="147379" y="2000400"/>
                  <a:pt x="149002" y="2006033"/>
                  <a:pt x="129396" y="1966822"/>
                </a:cubicBezTo>
                <a:cubicBezTo>
                  <a:pt x="126521" y="1955320"/>
                  <a:pt x="124519" y="1943564"/>
                  <a:pt x="120770" y="1932317"/>
                </a:cubicBezTo>
                <a:cubicBezTo>
                  <a:pt x="115873" y="1917627"/>
                  <a:pt x="107967" y="1904017"/>
                  <a:pt x="103517" y="1889185"/>
                </a:cubicBezTo>
                <a:cubicBezTo>
                  <a:pt x="83166" y="1821349"/>
                  <a:pt x="109877" y="1868532"/>
                  <a:pt x="77638" y="1820173"/>
                </a:cubicBezTo>
                <a:cubicBezTo>
                  <a:pt x="74763" y="1805796"/>
                  <a:pt x="72193" y="1791354"/>
                  <a:pt x="69012" y="1777041"/>
                </a:cubicBezTo>
                <a:cubicBezTo>
                  <a:pt x="66440" y="1765468"/>
                  <a:pt x="60767" y="1754386"/>
                  <a:pt x="60385" y="1742536"/>
                </a:cubicBezTo>
                <a:cubicBezTo>
                  <a:pt x="55007" y="1575821"/>
                  <a:pt x="57137" y="1408919"/>
                  <a:pt x="51759" y="1242204"/>
                </a:cubicBezTo>
                <a:cubicBezTo>
                  <a:pt x="51377" y="1230354"/>
                  <a:pt x="45704" y="1219272"/>
                  <a:pt x="43132" y="1207698"/>
                </a:cubicBezTo>
                <a:cubicBezTo>
                  <a:pt x="39951" y="1193385"/>
                  <a:pt x="37129" y="1178992"/>
                  <a:pt x="34506" y="1164566"/>
                </a:cubicBezTo>
                <a:cubicBezTo>
                  <a:pt x="31377" y="1147357"/>
                  <a:pt x="29008" y="1130016"/>
                  <a:pt x="25879" y="1112807"/>
                </a:cubicBezTo>
                <a:cubicBezTo>
                  <a:pt x="23256" y="1098381"/>
                  <a:pt x="19663" y="1084138"/>
                  <a:pt x="17253" y="1069675"/>
                </a:cubicBezTo>
                <a:cubicBezTo>
                  <a:pt x="1800" y="976955"/>
                  <a:pt x="16562" y="1041026"/>
                  <a:pt x="0" y="974785"/>
                </a:cubicBezTo>
                <a:cubicBezTo>
                  <a:pt x="2876" y="925902"/>
                  <a:pt x="4194" y="876902"/>
                  <a:pt x="8627" y="828136"/>
                </a:cubicBezTo>
                <a:cubicBezTo>
                  <a:pt x="9954" y="813534"/>
                  <a:pt x="10302" y="797914"/>
                  <a:pt x="17253" y="785004"/>
                </a:cubicBezTo>
                <a:cubicBezTo>
                  <a:pt x="30886" y="759686"/>
                  <a:pt x="69012" y="715992"/>
                  <a:pt x="69012" y="715992"/>
                </a:cubicBezTo>
                <a:cubicBezTo>
                  <a:pt x="86731" y="662834"/>
                  <a:pt x="72182" y="697387"/>
                  <a:pt x="129396" y="621102"/>
                </a:cubicBezTo>
                <a:lnTo>
                  <a:pt x="129396" y="621102"/>
                </a:lnTo>
                <a:cubicBezTo>
                  <a:pt x="135147" y="609600"/>
                  <a:pt x="138616" y="596638"/>
                  <a:pt x="146649" y="586596"/>
                </a:cubicBezTo>
                <a:cubicBezTo>
                  <a:pt x="161891" y="567544"/>
                  <a:pt x="184874" y="555139"/>
                  <a:pt x="198408" y="534838"/>
                </a:cubicBezTo>
                <a:cubicBezTo>
                  <a:pt x="204159" y="526211"/>
                  <a:pt x="207858" y="515785"/>
                  <a:pt x="215661" y="508958"/>
                </a:cubicBezTo>
                <a:cubicBezTo>
                  <a:pt x="231266" y="495304"/>
                  <a:pt x="252757" y="489115"/>
                  <a:pt x="267419" y="474453"/>
                </a:cubicBezTo>
                <a:lnTo>
                  <a:pt x="336430" y="405441"/>
                </a:lnTo>
                <a:cubicBezTo>
                  <a:pt x="410055" y="331816"/>
                  <a:pt x="310704" y="433610"/>
                  <a:pt x="388189" y="345056"/>
                </a:cubicBezTo>
                <a:cubicBezTo>
                  <a:pt x="422604" y="305725"/>
                  <a:pt x="427968" y="307036"/>
                  <a:pt x="474453" y="276045"/>
                </a:cubicBezTo>
                <a:lnTo>
                  <a:pt x="474453" y="276045"/>
                </a:lnTo>
                <a:cubicBezTo>
                  <a:pt x="511281" y="239217"/>
                  <a:pt x="489005" y="254697"/>
                  <a:pt x="543464" y="232913"/>
                </a:cubicBezTo>
                <a:cubicBezTo>
                  <a:pt x="562541" y="213837"/>
                  <a:pt x="571205" y="201790"/>
                  <a:pt x="595223" y="189781"/>
                </a:cubicBezTo>
                <a:cubicBezTo>
                  <a:pt x="603356" y="185715"/>
                  <a:pt x="612476" y="184030"/>
                  <a:pt x="621102" y="181155"/>
                </a:cubicBezTo>
                <a:cubicBezTo>
                  <a:pt x="681056" y="141185"/>
                  <a:pt x="605704" y="188854"/>
                  <a:pt x="690113" y="146649"/>
                </a:cubicBezTo>
                <a:cubicBezTo>
                  <a:pt x="699386" y="142012"/>
                  <a:pt x="706720" y="134033"/>
                  <a:pt x="715993" y="129396"/>
                </a:cubicBezTo>
                <a:cubicBezTo>
                  <a:pt x="724126" y="125330"/>
                  <a:pt x="733739" y="124837"/>
                  <a:pt x="741872" y="120770"/>
                </a:cubicBezTo>
                <a:cubicBezTo>
                  <a:pt x="756869" y="113272"/>
                  <a:pt x="769593" y="101495"/>
                  <a:pt x="785004" y="94890"/>
                </a:cubicBezTo>
                <a:cubicBezTo>
                  <a:pt x="850401" y="66863"/>
                  <a:pt x="854222" y="71327"/>
                  <a:pt x="914400" y="60385"/>
                </a:cubicBezTo>
                <a:cubicBezTo>
                  <a:pt x="928826" y="57762"/>
                  <a:pt x="943308" y="55314"/>
                  <a:pt x="957532" y="51758"/>
                </a:cubicBezTo>
                <a:cubicBezTo>
                  <a:pt x="966354" y="49553"/>
                  <a:pt x="974495" y="44915"/>
                  <a:pt x="983412" y="43132"/>
                </a:cubicBezTo>
                <a:cubicBezTo>
                  <a:pt x="1003350" y="39144"/>
                  <a:pt x="1023668" y="37381"/>
                  <a:pt x="1043796" y="34505"/>
                </a:cubicBezTo>
                <a:cubicBezTo>
                  <a:pt x="1102966" y="14783"/>
                  <a:pt x="1029511" y="38078"/>
                  <a:pt x="1112808" y="17253"/>
                </a:cubicBezTo>
                <a:cubicBezTo>
                  <a:pt x="1121630" y="15048"/>
                  <a:pt x="1129631" y="9449"/>
                  <a:pt x="1138687" y="8626"/>
                </a:cubicBezTo>
                <a:cubicBezTo>
                  <a:pt x="1193172" y="3673"/>
                  <a:pt x="1247955" y="2875"/>
                  <a:pt x="1302589" y="0"/>
                </a:cubicBezTo>
                <a:cubicBezTo>
                  <a:pt x="1463615" y="2875"/>
                  <a:pt x="1624810" y="715"/>
                  <a:pt x="1785668" y="8626"/>
                </a:cubicBezTo>
                <a:cubicBezTo>
                  <a:pt x="1801134" y="9387"/>
                  <a:pt x="1814110" y="20982"/>
                  <a:pt x="1828800" y="25879"/>
                </a:cubicBezTo>
                <a:cubicBezTo>
                  <a:pt x="1848660" y="32499"/>
                  <a:pt x="1869057" y="37381"/>
                  <a:pt x="1889185" y="43132"/>
                </a:cubicBezTo>
                <a:cubicBezTo>
                  <a:pt x="1903562" y="51758"/>
                  <a:pt x="1917320" y="61513"/>
                  <a:pt x="1932317" y="69011"/>
                </a:cubicBezTo>
                <a:cubicBezTo>
                  <a:pt x="1940450" y="73078"/>
                  <a:pt x="1950063" y="73572"/>
                  <a:pt x="1958196" y="77638"/>
                </a:cubicBezTo>
                <a:cubicBezTo>
                  <a:pt x="1967469" y="82275"/>
                  <a:pt x="1974547" y="90806"/>
                  <a:pt x="1984076" y="94890"/>
                </a:cubicBezTo>
                <a:cubicBezTo>
                  <a:pt x="1994973" y="99560"/>
                  <a:pt x="2007684" y="98847"/>
                  <a:pt x="2018581" y="103517"/>
                </a:cubicBezTo>
                <a:cubicBezTo>
                  <a:pt x="2048131" y="116181"/>
                  <a:pt x="2074996" y="134709"/>
                  <a:pt x="2104846" y="146649"/>
                </a:cubicBezTo>
                <a:cubicBezTo>
                  <a:pt x="2121420" y="153279"/>
                  <a:pt x="2159320" y="165003"/>
                  <a:pt x="2173857" y="181155"/>
                </a:cubicBezTo>
                <a:cubicBezTo>
                  <a:pt x="2193093" y="202528"/>
                  <a:pt x="2201690" y="234216"/>
                  <a:pt x="2225615" y="250166"/>
                </a:cubicBezTo>
                <a:cubicBezTo>
                  <a:pt x="2234242" y="255917"/>
                  <a:pt x="2243789" y="260483"/>
                  <a:pt x="2251495" y="267419"/>
                </a:cubicBezTo>
                <a:cubicBezTo>
                  <a:pt x="2272653" y="286461"/>
                  <a:pt x="2289106" y="310725"/>
                  <a:pt x="2311879" y="327804"/>
                </a:cubicBezTo>
                <a:cubicBezTo>
                  <a:pt x="2345052" y="352683"/>
                  <a:pt x="2371607" y="370057"/>
                  <a:pt x="2398144" y="405441"/>
                </a:cubicBezTo>
                <a:cubicBezTo>
                  <a:pt x="2406770" y="416943"/>
                  <a:pt x="2415778" y="428169"/>
                  <a:pt x="2424023" y="439947"/>
                </a:cubicBezTo>
                <a:cubicBezTo>
                  <a:pt x="2435914" y="456934"/>
                  <a:pt x="2446088" y="475117"/>
                  <a:pt x="2458529" y="491705"/>
                </a:cubicBezTo>
                <a:cubicBezTo>
                  <a:pt x="2467155" y="503207"/>
                  <a:pt x="2476163" y="514432"/>
                  <a:pt x="2484408" y="526211"/>
                </a:cubicBezTo>
                <a:cubicBezTo>
                  <a:pt x="2496299" y="543198"/>
                  <a:pt x="2511212" y="558718"/>
                  <a:pt x="2518913" y="577970"/>
                </a:cubicBezTo>
                <a:cubicBezTo>
                  <a:pt x="2524664" y="592347"/>
                  <a:pt x="2530729" y="606603"/>
                  <a:pt x="2536166" y="621102"/>
                </a:cubicBezTo>
                <a:cubicBezTo>
                  <a:pt x="2539359" y="629616"/>
                  <a:pt x="2540726" y="638848"/>
                  <a:pt x="2544793" y="646981"/>
                </a:cubicBezTo>
                <a:cubicBezTo>
                  <a:pt x="2552291" y="661978"/>
                  <a:pt x="2562046" y="675736"/>
                  <a:pt x="2570672" y="690113"/>
                </a:cubicBezTo>
                <a:cubicBezTo>
                  <a:pt x="2573547" y="701615"/>
                  <a:pt x="2574628" y="713722"/>
                  <a:pt x="2579298" y="724619"/>
                </a:cubicBezTo>
                <a:cubicBezTo>
                  <a:pt x="2589151" y="747609"/>
                  <a:pt x="2614987" y="768934"/>
                  <a:pt x="2631057" y="785004"/>
                </a:cubicBezTo>
                <a:cubicBezTo>
                  <a:pt x="2633932" y="802257"/>
                  <a:pt x="2636253" y="819611"/>
                  <a:pt x="2639683" y="836762"/>
                </a:cubicBezTo>
                <a:cubicBezTo>
                  <a:pt x="2647757" y="877133"/>
                  <a:pt x="2660457" y="916679"/>
                  <a:pt x="2665563" y="957532"/>
                </a:cubicBezTo>
                <a:cubicBezTo>
                  <a:pt x="2668438" y="980536"/>
                  <a:pt x="2671804" y="1003483"/>
                  <a:pt x="2674189" y="1026543"/>
                </a:cubicBezTo>
                <a:cubicBezTo>
                  <a:pt x="2694994" y="1227660"/>
                  <a:pt x="2659691" y="1154780"/>
                  <a:pt x="2717321" y="1250830"/>
                </a:cubicBezTo>
                <a:cubicBezTo>
                  <a:pt x="2738360" y="1334991"/>
                  <a:pt x="2712668" y="1229893"/>
                  <a:pt x="2734574" y="1328468"/>
                </a:cubicBezTo>
                <a:cubicBezTo>
                  <a:pt x="2737146" y="1340041"/>
                  <a:pt x="2740325" y="1351471"/>
                  <a:pt x="2743200" y="1362973"/>
                </a:cubicBezTo>
                <a:cubicBezTo>
                  <a:pt x="2740325" y="1460739"/>
                  <a:pt x="2741542" y="1558712"/>
                  <a:pt x="2734574" y="1656272"/>
                </a:cubicBezTo>
                <a:cubicBezTo>
                  <a:pt x="2732885" y="1679923"/>
                  <a:pt x="2721971" y="1702032"/>
                  <a:pt x="2717321" y="1725283"/>
                </a:cubicBezTo>
                <a:cubicBezTo>
                  <a:pt x="2713333" y="1745221"/>
                  <a:pt x="2711570" y="1765540"/>
                  <a:pt x="2708695" y="1785668"/>
                </a:cubicBezTo>
                <a:cubicBezTo>
                  <a:pt x="2711570" y="1984075"/>
                  <a:pt x="2713272" y="2182503"/>
                  <a:pt x="2717321" y="2380890"/>
                </a:cubicBezTo>
                <a:cubicBezTo>
                  <a:pt x="2723017" y="2660024"/>
                  <a:pt x="2734256" y="2593000"/>
                  <a:pt x="2717321" y="2863970"/>
                </a:cubicBezTo>
                <a:cubicBezTo>
                  <a:pt x="2715216" y="2897652"/>
                  <a:pt x="2708182" y="2904583"/>
                  <a:pt x="2700068" y="2932981"/>
                </a:cubicBezTo>
                <a:cubicBezTo>
                  <a:pt x="2696811" y="2944381"/>
                  <a:pt x="2697324" y="2957193"/>
                  <a:pt x="2691442" y="2967487"/>
                </a:cubicBezTo>
                <a:cubicBezTo>
                  <a:pt x="2685389" y="2978079"/>
                  <a:pt x="2672654" y="2983439"/>
                  <a:pt x="2665563" y="2993366"/>
                </a:cubicBezTo>
                <a:cubicBezTo>
                  <a:pt x="2658089" y="3003830"/>
                  <a:pt x="2654690" y="3016707"/>
                  <a:pt x="2648310" y="3027872"/>
                </a:cubicBezTo>
                <a:cubicBezTo>
                  <a:pt x="2643166" y="3036874"/>
                  <a:pt x="2636201" y="3044749"/>
                  <a:pt x="2631057" y="3053751"/>
                </a:cubicBezTo>
                <a:cubicBezTo>
                  <a:pt x="2624677" y="3064916"/>
                  <a:pt x="2621947" y="3078303"/>
                  <a:pt x="2613804" y="3088256"/>
                </a:cubicBezTo>
                <a:cubicBezTo>
                  <a:pt x="2526460" y="3195008"/>
                  <a:pt x="2584252" y="3118633"/>
                  <a:pt x="2527540" y="3165894"/>
                </a:cubicBezTo>
                <a:cubicBezTo>
                  <a:pt x="2494168" y="3193705"/>
                  <a:pt x="2508270" y="3194158"/>
                  <a:pt x="2467155" y="3217653"/>
                </a:cubicBezTo>
                <a:cubicBezTo>
                  <a:pt x="2459260" y="3222164"/>
                  <a:pt x="2449902" y="3223404"/>
                  <a:pt x="2441276" y="3226279"/>
                </a:cubicBezTo>
                <a:cubicBezTo>
                  <a:pt x="2438400" y="3234905"/>
                  <a:pt x="2439079" y="3245728"/>
                  <a:pt x="2432649" y="3252158"/>
                </a:cubicBezTo>
                <a:cubicBezTo>
                  <a:pt x="2404510" y="3280297"/>
                  <a:pt x="2378153" y="3285764"/>
                  <a:pt x="2346385" y="3303917"/>
                </a:cubicBezTo>
                <a:cubicBezTo>
                  <a:pt x="2324081" y="3316662"/>
                  <a:pt x="2312074" y="3330973"/>
                  <a:pt x="2286000" y="3338422"/>
                </a:cubicBezTo>
                <a:cubicBezTo>
                  <a:pt x="2257804" y="3346478"/>
                  <a:pt x="2227555" y="3346402"/>
                  <a:pt x="2199736" y="3355675"/>
                </a:cubicBezTo>
                <a:lnTo>
                  <a:pt x="2122098" y="3381555"/>
                </a:lnTo>
                <a:lnTo>
                  <a:pt x="2096219" y="3390181"/>
                </a:lnTo>
                <a:lnTo>
                  <a:pt x="2070340" y="3398807"/>
                </a:lnTo>
                <a:lnTo>
                  <a:pt x="1880559" y="3390181"/>
                </a:lnTo>
                <a:cubicBezTo>
                  <a:pt x="1854574" y="3388505"/>
                  <a:pt x="1828912" y="3383130"/>
                  <a:pt x="1802921" y="3381555"/>
                </a:cubicBezTo>
                <a:cubicBezTo>
                  <a:pt x="1733976" y="3377376"/>
                  <a:pt x="1664898" y="3375804"/>
                  <a:pt x="1595887" y="3372928"/>
                </a:cubicBezTo>
                <a:cubicBezTo>
                  <a:pt x="1542083" y="3337058"/>
                  <a:pt x="1597700" y="3370858"/>
                  <a:pt x="1544129" y="3347049"/>
                </a:cubicBezTo>
                <a:cubicBezTo>
                  <a:pt x="1526502" y="3339215"/>
                  <a:pt x="1510806" y="3326843"/>
                  <a:pt x="1492370" y="3321170"/>
                </a:cubicBezTo>
                <a:cubicBezTo>
                  <a:pt x="1472936" y="3315190"/>
                  <a:pt x="1452113" y="3315419"/>
                  <a:pt x="1431985" y="3312543"/>
                </a:cubicBezTo>
                <a:cubicBezTo>
                  <a:pt x="1392568" y="3299404"/>
                  <a:pt x="1409537" y="3307140"/>
                  <a:pt x="1362974" y="3278038"/>
                </a:cubicBezTo>
                <a:cubicBezTo>
                  <a:pt x="1354182" y="3272543"/>
                  <a:pt x="1344426" y="3268116"/>
                  <a:pt x="1337095" y="3260785"/>
                </a:cubicBezTo>
                <a:cubicBezTo>
                  <a:pt x="1290188" y="3213878"/>
                  <a:pt x="1305703" y="3211341"/>
                  <a:pt x="1268083" y="3148641"/>
                </a:cubicBezTo>
                <a:cubicBezTo>
                  <a:pt x="1252786" y="3123146"/>
                  <a:pt x="1225225" y="3075659"/>
                  <a:pt x="1207698" y="3053751"/>
                </a:cubicBezTo>
                <a:cubicBezTo>
                  <a:pt x="1197537" y="3041049"/>
                  <a:pt x="1182953" y="3032258"/>
                  <a:pt x="1173193" y="3019245"/>
                </a:cubicBezTo>
                <a:cubicBezTo>
                  <a:pt x="1158048" y="2999052"/>
                  <a:pt x="1155641" y="2981067"/>
                  <a:pt x="1147313" y="2958860"/>
                </a:cubicBezTo>
                <a:cubicBezTo>
                  <a:pt x="1141876" y="2944361"/>
                  <a:pt x="1135498" y="2930227"/>
                  <a:pt x="1130061" y="2915728"/>
                </a:cubicBezTo>
                <a:cubicBezTo>
                  <a:pt x="1120525" y="2890297"/>
                  <a:pt x="1121434" y="2897937"/>
                  <a:pt x="1121434" y="2881222"/>
                </a:cubicBezTo>
              </a:path>
            </a:pathLst>
          </a:custGeom>
          <a:noFill/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6677025" y="5256212"/>
            <a:ext cx="2376487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800" b="1" i="0" u="none" strike="noStrike" cap="none" baseline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unchecked exceptions</a:t>
            </a:r>
          </a:p>
        </p:txBody>
      </p:sp>
      <p:grpSp>
        <p:nvGrpSpPr>
          <p:cNvPr id="283" name="Shape 283"/>
          <p:cNvGrpSpPr/>
          <p:nvPr/>
        </p:nvGrpSpPr>
        <p:grpSpPr>
          <a:xfrm>
            <a:off x="68413" y="3625333"/>
            <a:ext cx="1982469" cy="742209"/>
            <a:chOff x="0" y="0"/>
            <a:chExt cx="2147483647" cy="2147483647"/>
          </a:xfrm>
        </p:grpSpPr>
        <p:grpSp>
          <p:nvGrpSpPr>
            <p:cNvPr id="284" name="Shape 284"/>
            <p:cNvGrpSpPr/>
            <p:nvPr/>
          </p:nvGrpSpPr>
          <p:grpSpPr>
            <a:xfrm>
              <a:off x="0" y="74231557"/>
              <a:ext cx="2147483647" cy="2073252089"/>
              <a:chOff x="0" y="0"/>
              <a:chExt cx="2147483646" cy="2147483647"/>
            </a:xfrm>
          </p:grpSpPr>
          <p:pic>
            <p:nvPicPr>
              <p:cNvPr id="285" name="Shape 285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14183831"/>
                <a:ext cx="2147483646" cy="21332998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6" name="Shape 286"/>
              <p:cNvSpPr txBox="1"/>
              <p:nvPr/>
            </p:nvSpPr>
            <p:spPr>
              <a:xfrm>
                <a:off x="115969057" y="0"/>
                <a:ext cx="1910153251" cy="1483887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7" name="Shape 287"/>
            <p:cNvSpPr txBox="1"/>
            <p:nvPr/>
          </p:nvSpPr>
          <p:spPr>
            <a:xfrm>
              <a:off x="21645523" y="0"/>
              <a:ext cx="1914213091" cy="16266571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OutOfMemory</a:t>
              </a:r>
              <a:b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755650" y="5589587"/>
            <a:ext cx="7602536" cy="3651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755650" y="1916111"/>
            <a:ext cx="7602536" cy="25987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Catch an exception:   every Throwable can be caught.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a method does not handle checked exception it must declare it using the “</a:t>
            </a:r>
            <a:r>
              <a:rPr lang="en-US" sz="2000" b="0" i="0" u="none" strike="noStrike" cap="none" baseline="0">
                <a:solidFill>
                  <a:srgbClr val="552438"/>
                </a:solidFill>
                <a:latin typeface="Open Sans"/>
                <a:ea typeface="Open Sans"/>
                <a:cs typeface="Open Sans"/>
                <a:sym typeface="Open Sans"/>
              </a:rPr>
              <a:t>throws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keyword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6200" y="1943100"/>
            <a:ext cx="2543174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4250" y="5661025"/>
            <a:ext cx="6467474" cy="26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886</Words>
  <Application>Microsoft Office PowerPoint</Application>
  <PresentationFormat>On-screen Show (4:3)</PresentationFormat>
  <Paragraphs>325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Open Sans</vt:lpstr>
      <vt:lpstr>Calibri</vt:lpstr>
      <vt:lpstr>Helvetica</vt:lpstr>
      <vt:lpstr>Times New Roman</vt:lpstr>
      <vt:lpstr>Office Theme</vt:lpstr>
      <vt:lpstr>Java basics </vt:lpstr>
      <vt:lpstr>Last session</vt:lpstr>
      <vt:lpstr>Java basics - 3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 - questions</vt:lpstr>
      <vt:lpstr>Exceptions - questions</vt:lpstr>
      <vt:lpstr>Exceptions - questions</vt:lpstr>
      <vt:lpstr>Exceptions - questions</vt:lpstr>
      <vt:lpstr>Collections API</vt:lpstr>
      <vt:lpstr>Collections API</vt:lpstr>
      <vt:lpstr>Collections API</vt:lpstr>
      <vt:lpstr>Collections API</vt:lpstr>
      <vt:lpstr>Collections API</vt:lpstr>
      <vt:lpstr>Collections API</vt:lpstr>
      <vt:lpstr>Collection API</vt:lpstr>
      <vt:lpstr>Collections API</vt:lpstr>
      <vt:lpstr>Collections API</vt:lpstr>
      <vt:lpstr>Collections API</vt:lpstr>
      <vt:lpstr>Iterator</vt:lpstr>
      <vt:lpstr>Iterator</vt:lpstr>
      <vt:lpstr>Utility classes</vt:lpstr>
      <vt:lpstr>Collections and Iterator</vt:lpstr>
      <vt:lpstr>Collections and Iterator</vt:lpstr>
      <vt:lpstr>Collections and Iterator</vt:lpstr>
      <vt:lpstr>Collections and Iterator</vt:lpstr>
      <vt:lpstr>Collections and Iterator</vt:lpstr>
      <vt:lpstr>Collections and Iterator</vt:lpstr>
      <vt:lpstr>Collections and Iterator</vt:lpstr>
      <vt:lpstr>Overview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</dc:title>
  <cp:lastModifiedBy>haim.turkel</cp:lastModifiedBy>
  <cp:revision>13</cp:revision>
  <dcterms:modified xsi:type="dcterms:W3CDTF">2015-11-22T06:52:41Z</dcterms:modified>
</cp:coreProperties>
</file>