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7" r:id="rId14"/>
    <p:sldId id="27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9144000" cy="6858000" type="screen4x3"/>
  <p:notesSz cx="6858000" cy="9144000"/>
  <p:embeddedFontLst>
    <p:embeddedFont>
      <p:font typeface="Open Sans" charset="0"/>
      <p:regular r:id="rId24"/>
      <p:bold r:id="rId25"/>
      <p:italic r:id="rId26"/>
      <p:bold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basics</a:t>
            </a:r>
            <a:b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4000" b="0" i="0" u="none" strike="noStrike" cap="none" baseline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735261" y="5381625"/>
            <a:ext cx="3673475" cy="4238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88"/>
          <p:cNvSpPr txBox="1"/>
          <p:nvPr/>
        </p:nvSpPr>
        <p:spPr>
          <a:xfrm>
            <a:off x="2624931" y="5937409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Sometime we know that a collection will have a parameter type but we just don’t know what it is write now.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could use 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this declares a list of all objects and not a list of a specific type.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641350" y="3424237"/>
            <a:ext cx="7602536" cy="301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3489325"/>
            <a:ext cx="2324099" cy="17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633412" y="5224462"/>
            <a:ext cx="7602599" cy="30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366712" y="1700210"/>
            <a:ext cx="8135936" cy="13477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Sometime we know that a collection will have a parameter type but we just don’t know what it is write now.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could use   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this declares a list of all objects and not a list of a specific type.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 wildcards: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declares a list of a specific type – one specific type.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641350" y="3424237"/>
            <a:ext cx="7602536" cy="301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5278437"/>
            <a:ext cx="2105099" cy="2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7087" y="3489325"/>
            <a:ext cx="2324099" cy="17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468312" y="3365500"/>
            <a:ext cx="7602536" cy="301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Wildcards can have restrictions just as generic types: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Wildcards can also restrict a type and it’s super types: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 “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extends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keyword: the list will accept the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type and all of it’s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sub-classes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 “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keyword: the list will accept the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all of it’s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super-classes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468312" y="2239961"/>
            <a:ext cx="7602536" cy="3000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2271711"/>
            <a:ext cx="2990849" cy="26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3750" y="3403600"/>
            <a:ext cx="2800349" cy="2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609600" y="1905001"/>
            <a:ext cx="7696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ArrayList</a:t>
            </a:r>
            <a:r>
              <a:rPr lang="en-US" dirty="0" smtClean="0"/>
              <a:t>&lt;? </a:t>
            </a:r>
            <a:r>
              <a:rPr lang="en-US" b="1" dirty="0" smtClean="0"/>
              <a:t>extends</a:t>
            </a:r>
            <a:r>
              <a:rPr lang="en-US" dirty="0" smtClean="0"/>
              <a:t> </a:t>
            </a:r>
            <a:r>
              <a:rPr lang="en-US" b="1" dirty="0" smtClean="0"/>
              <a:t>Number</a:t>
            </a:r>
            <a:r>
              <a:rPr lang="en-US" dirty="0" smtClean="0"/>
              <a:t>&gt; </a:t>
            </a:r>
            <a:r>
              <a:rPr lang="en-US" dirty="0" err="1" smtClean="0"/>
              <a:t>numberList</a:t>
            </a:r>
            <a:r>
              <a:rPr lang="en-US" dirty="0" smtClean="0"/>
              <a:t> = 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b="1" dirty="0" err="1" smtClean="0"/>
              <a:t>ArrayList</a:t>
            </a:r>
            <a:r>
              <a:rPr lang="en-US" dirty="0" smtClean="0"/>
              <a:t>&lt;</a:t>
            </a:r>
            <a:r>
              <a:rPr lang="en-US" b="1" dirty="0" smtClean="0"/>
              <a:t>Number</a:t>
            </a:r>
            <a:r>
              <a:rPr lang="en-US" dirty="0" smtClean="0"/>
              <a:t>&gt;();</a:t>
            </a:r>
            <a:br>
              <a:rPr lang="en-US" dirty="0" smtClean="0"/>
            </a:br>
            <a:r>
              <a:rPr lang="en-US" dirty="0" err="1" smtClean="0"/>
              <a:t>numberList</a:t>
            </a:r>
            <a:r>
              <a:rPr lang="en-US" dirty="0" smtClean="0"/>
              <a:t> = 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b="1" dirty="0" err="1" smtClean="0"/>
              <a:t>ArrayList</a:t>
            </a:r>
            <a:r>
              <a:rPr lang="en-US" dirty="0" smtClean="0"/>
              <a:t>&lt;</a:t>
            </a:r>
            <a:r>
              <a:rPr lang="en-US" b="1" dirty="0" smtClean="0"/>
              <a:t>Integer</a:t>
            </a:r>
            <a:r>
              <a:rPr lang="en-US" dirty="0" smtClean="0"/>
              <a:t>&gt;();</a:t>
            </a:r>
            <a:br>
              <a:rPr lang="en-US" dirty="0" smtClean="0"/>
            </a:br>
            <a:r>
              <a:rPr lang="en-US" dirty="0" err="1" smtClean="0"/>
              <a:t>numberList</a:t>
            </a:r>
            <a:r>
              <a:rPr lang="en-US" dirty="0" smtClean="0"/>
              <a:t> = 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b="1" dirty="0" err="1" smtClean="0"/>
              <a:t>ArrayList</a:t>
            </a:r>
            <a:r>
              <a:rPr lang="en-US" dirty="0" smtClean="0"/>
              <a:t>&lt;</a:t>
            </a:r>
            <a:r>
              <a:rPr lang="en-US" b="1" dirty="0" smtClean="0"/>
              <a:t>Float</a:t>
            </a:r>
            <a:r>
              <a:rPr lang="en-US" dirty="0" smtClean="0"/>
              <a:t>&gt;();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" y="3200400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ArrayList</a:t>
            </a:r>
            <a:r>
              <a:rPr lang="en-US" dirty="0" smtClean="0"/>
              <a:t>&lt;? </a:t>
            </a:r>
            <a:r>
              <a:rPr lang="en-US" b="1" dirty="0" smtClean="0"/>
              <a:t>super</a:t>
            </a:r>
            <a:r>
              <a:rPr lang="en-US" dirty="0" smtClean="0"/>
              <a:t> </a:t>
            </a:r>
            <a:r>
              <a:rPr lang="en-US" b="1" dirty="0" smtClean="0"/>
              <a:t>Integer</a:t>
            </a:r>
            <a:r>
              <a:rPr lang="en-US" dirty="0" smtClean="0"/>
              <a:t>&gt; </a:t>
            </a:r>
            <a:r>
              <a:rPr lang="en-US" dirty="0" err="1" smtClean="0"/>
              <a:t>numberList</a:t>
            </a:r>
            <a:r>
              <a:rPr lang="en-US" dirty="0" smtClean="0"/>
              <a:t> = 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b="1" dirty="0" err="1" smtClean="0"/>
              <a:t>ArrayList</a:t>
            </a:r>
            <a:r>
              <a:rPr lang="en-US" dirty="0" smtClean="0"/>
              <a:t>&lt;</a:t>
            </a:r>
            <a:r>
              <a:rPr lang="en-US" b="1" dirty="0" smtClean="0"/>
              <a:t>Number</a:t>
            </a:r>
            <a:r>
              <a:rPr lang="en-US" dirty="0" smtClean="0"/>
              <a:t>&gt;();</a:t>
            </a:r>
            <a:br>
              <a:rPr lang="en-US" dirty="0" smtClean="0"/>
            </a:br>
            <a:r>
              <a:rPr lang="en-US" dirty="0" err="1" smtClean="0"/>
              <a:t>numberList</a:t>
            </a:r>
            <a:r>
              <a:rPr lang="en-US" dirty="0" smtClean="0"/>
              <a:t> = 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b="1" dirty="0" err="1" smtClean="0"/>
              <a:t>ArrayList</a:t>
            </a:r>
            <a:r>
              <a:rPr lang="en-US" dirty="0" smtClean="0"/>
              <a:t>&lt;</a:t>
            </a:r>
            <a:r>
              <a:rPr lang="en-US" b="1" dirty="0" smtClean="0"/>
              <a:t>Integer</a:t>
            </a:r>
            <a:r>
              <a:rPr lang="en-US" dirty="0" smtClean="0"/>
              <a:t>&gt;();</a:t>
            </a:r>
            <a:br>
              <a:rPr lang="en-US" dirty="0" smtClean="0"/>
            </a:br>
            <a:r>
              <a:rPr lang="en-US" dirty="0" err="1" smtClean="0"/>
              <a:t>numberList</a:t>
            </a:r>
            <a:r>
              <a:rPr lang="en-US" dirty="0" smtClean="0"/>
              <a:t> = 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b="1" dirty="0" err="1" smtClean="0"/>
              <a:t>ArrayList</a:t>
            </a:r>
            <a:r>
              <a:rPr lang="en-US" dirty="0" smtClean="0"/>
              <a:t>&lt;</a:t>
            </a:r>
            <a:r>
              <a:rPr lang="en-US" b="1" dirty="0" smtClean="0"/>
              <a:t>Float</a:t>
            </a:r>
            <a:r>
              <a:rPr lang="en-US" dirty="0" smtClean="0"/>
              <a:t>&gt;(); </a:t>
            </a:r>
            <a:r>
              <a:rPr lang="en-US" i="1" dirty="0" smtClean="0"/>
              <a:t>//compilation error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600200"/>
            <a:ext cx="8315325" cy="513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641350" y="3357562"/>
            <a:ext cx="7602536" cy="23082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a generic method that gets some type extending Number and returns the average.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6012" y="3429000"/>
            <a:ext cx="5705474" cy="2009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957262" y="3716337"/>
            <a:ext cx="6278562" cy="172243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641350" y="3357562"/>
            <a:ext cx="7602536" cy="23082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a generic method that gets some type extending Number and returns the average.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6012" y="3429000"/>
            <a:ext cx="5705474" cy="200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641350" y="3357562"/>
            <a:ext cx="7602536" cy="23082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a generic method that to find the maximal element in range of a collection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1862" y="3416300"/>
            <a:ext cx="6696074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827087" y="3884612"/>
            <a:ext cx="6278562" cy="172243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641350" y="3357562"/>
            <a:ext cx="7602536" cy="23082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a generic method that to find the maximal element in range of a collection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1862" y="3416300"/>
            <a:ext cx="6696074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631825" y="4491037"/>
            <a:ext cx="7602536" cy="21764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66712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a parameterized </a:t>
            </a:r>
            <a:r>
              <a:rPr lang="en-US" sz="2000" b="1" i="0" u="none" strike="noStrike" cap="none" baseline="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DualList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which contains two lists of two different types.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Write a method </a:t>
            </a:r>
            <a:r>
              <a:rPr lang="en-US" sz="2000" b="1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toString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thats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returns string representation of          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both lists as one with “→” delimiter using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iterators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End of list will be marked as “||”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7812" y="6381750"/>
            <a:ext cx="33909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650" y="4581525"/>
            <a:ext cx="7067549" cy="156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basics - 4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Turkel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@tikalk.com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Allows abstraction of classes over Types.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example: Collections:  Collection of &lt;Type&gt;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Enables compiler enforce type safety.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Moves error checking from run time to compile time.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Improve readability.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 class is also called “Parameterized class”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0"/>
          <p:cNvSpPr txBox="1"/>
          <p:nvPr/>
        </p:nvSpPr>
        <p:spPr>
          <a:xfrm>
            <a:off x="457200" y="5867400"/>
            <a:ext cx="7602536" cy="8429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457200" y="4038600"/>
            <a:ext cx="7602536" cy="1282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66712" y="1700211"/>
            <a:ext cx="8135936" cy="18811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Before Java 1.5: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After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1.5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(Erasure)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endParaRPr lang="en-US" sz="2000" baseline="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endParaRPr lang="en-US" sz="2000" b="0" i="0" u="none" strike="noStrike" cap="none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endParaRPr lang="en-US" sz="2000" baseline="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1.7</a:t>
            </a:r>
          </a:p>
          <a:p>
            <a:pPr marL="342900" lvl="0" indent="-342900">
              <a:lnSpc>
                <a:spcPct val="150000"/>
              </a:lnSpc>
              <a:buClr>
                <a:srgbClr val="552438"/>
              </a:buClr>
              <a:buSzPct val="100000"/>
            </a:pPr>
            <a:r>
              <a:rPr lang="en-US" sz="2000" dirty="0" err="1" smtClean="0"/>
              <a:t>HashMap</a:t>
            </a:r>
            <a:r>
              <a:rPr lang="en-US" sz="2000" dirty="0" smtClean="0"/>
              <a:t>&lt;String, Set&lt;Integer&gt;&gt; contacts = new </a:t>
            </a:r>
            <a:r>
              <a:rPr lang="en-US" sz="2000" dirty="0" err="1" smtClean="0"/>
              <a:t>HashMap</a:t>
            </a:r>
            <a:r>
              <a:rPr lang="en-US" sz="2000" dirty="0" smtClean="0"/>
              <a:t>&lt;&gt;()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468312" y="2205036"/>
            <a:ext cx="7602536" cy="12239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2276475"/>
            <a:ext cx="4514850" cy="107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2000" y="4191000"/>
            <a:ext cx="4229100" cy="96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Defining a generic class: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468312" y="2492375"/>
            <a:ext cx="7602536" cy="30972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2862" y="2589211"/>
            <a:ext cx="42862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Creating an empty constructor: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Creating a parameters constructor: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use the class’s type parameter as the type of the constructor parameters.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Instantiate a generic class: 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641350" y="5589587"/>
            <a:ext cx="7602536" cy="304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641350" y="4076700"/>
            <a:ext cx="7602536" cy="8651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633412" y="2276475"/>
            <a:ext cx="7602536" cy="57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450" y="2349500"/>
            <a:ext cx="1609725" cy="44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98562" y="4173537"/>
            <a:ext cx="3400424" cy="65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87450" y="5597525"/>
            <a:ext cx="43434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684212" y="5805487"/>
            <a:ext cx="7602536" cy="3206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Sometimes it makes sense to restrict the possible types that can be used as a type parameter: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this case, Sample can only be used with objects that implements comparable interface.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restricted type can contain multiple interfaces and up to one class.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641350" y="2921000"/>
            <a:ext cx="7602536" cy="322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2947986"/>
            <a:ext cx="4076699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2787" y="5819775"/>
            <a:ext cx="6162674" cy="2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641350" y="5589587"/>
            <a:ext cx="7602536" cy="792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Methods can also be generics.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generic method can either use the parameter type of the class or define it’s own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generic method can be a member of an ordinary class (not parameterized.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type parameter of a method is local to the method and not to the class.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8675" y="5661025"/>
            <a:ext cx="3743324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Sometime we know that a collection will have a parameter type but we just don’t know what it is write now.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227</Words>
  <Application>Microsoft Office PowerPoint</Application>
  <PresentationFormat>On-screen Show (4:3)</PresentationFormat>
  <Paragraphs>100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Open Sans</vt:lpstr>
      <vt:lpstr>Calibri</vt:lpstr>
      <vt:lpstr>Office Theme</vt:lpstr>
      <vt:lpstr>Java basics </vt:lpstr>
      <vt:lpstr>Java basics - 4</vt:lpstr>
      <vt:lpstr>Generics</vt:lpstr>
      <vt:lpstr>Generics</vt:lpstr>
      <vt:lpstr>Generics</vt:lpstr>
      <vt:lpstr>Generics</vt:lpstr>
      <vt:lpstr>Generics</vt:lpstr>
      <vt:lpstr>Generics </vt:lpstr>
      <vt:lpstr>Generics </vt:lpstr>
      <vt:lpstr>Generics </vt:lpstr>
      <vt:lpstr>Generics </vt:lpstr>
      <vt:lpstr>Generics </vt:lpstr>
      <vt:lpstr>Generics </vt:lpstr>
      <vt:lpstr>Generics </vt:lpstr>
      <vt:lpstr>Generics </vt:lpstr>
      <vt:lpstr>Generics </vt:lpstr>
      <vt:lpstr>Generics </vt:lpstr>
      <vt:lpstr>Generics </vt:lpstr>
      <vt:lpstr>Generics </vt:lpstr>
      <vt:lpstr>Overview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</dc:title>
  <cp:lastModifiedBy>haim.turkel</cp:lastModifiedBy>
  <cp:revision>9</cp:revision>
  <dcterms:modified xsi:type="dcterms:W3CDTF">2015-11-21T20:54:18Z</dcterms:modified>
</cp:coreProperties>
</file>