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embeddedFontLst>
    <p:embeddedFont>
      <p:font typeface="Open Sans" charset="0"/>
      <p:regular r:id="rId43"/>
      <p:bold r:id="rId44"/>
      <p:italic r:id="rId45"/>
      <p:boldItalic r:id="rId46"/>
    </p:embeddedFont>
    <p:embeddedFont>
      <p:font typeface="Calibri" pitchFamily="34" charset="0"/>
      <p:regular r:id="rId47"/>
      <p:bold r:id="rId48"/>
      <p:italic r:id="rId49"/>
      <p:boldItalic r:id="rId5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IOC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26392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		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Injection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– set a dependent object.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inject a bean to another bean: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		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Injection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– set a dependent object.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inject a bean to another bean: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Constructor injection:	Pass it as a constructor argument.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This is too invasive (demands a constructor)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		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Injection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– set a dependent object.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inject a bean to another bean: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Constructor injection:	Pass it as a constructor argument.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too invasive (demands a constructor)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property injection:  	Using getters and setters to set the properties.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Non-invasive at all. 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Spring uses Reflection API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323850" y="3213100"/>
            <a:ext cx="8496299" cy="35290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control beans injections, we provide spring with a “mapping” of all relationships.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mapping is called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context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config file.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0" y="3284537"/>
            <a:ext cx="77533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323850" y="1700211"/>
            <a:ext cx="8496299" cy="50418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1916111"/>
            <a:ext cx="2124074" cy="134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3789362"/>
            <a:ext cx="22574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1187" y="5626100"/>
            <a:ext cx="65627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0" y="1739900"/>
            <a:ext cx="4214812" cy="389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Shape 248"/>
          <p:cNvCxnSpPr/>
          <p:nvPr/>
        </p:nvCxnSpPr>
        <p:spPr>
          <a:xfrm>
            <a:off x="4572000" y="1700211"/>
            <a:ext cx="0" cy="393541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4572000" y="5635625"/>
            <a:ext cx="424814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323850" y="5635625"/>
            <a:ext cx="424814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1" name="Shape 251"/>
          <p:cNvCxnSpPr/>
          <p:nvPr/>
        </p:nvCxnSpPr>
        <p:spPr>
          <a:xfrm rot="10800000">
            <a:off x="323850" y="3500437"/>
            <a:ext cx="424814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handles bi-directional dependencies just fine.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doesn’t require beans to be defined in the correct order. It will decide the beans creation order on it’s own.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323850" y="3716337"/>
            <a:ext cx="8496299" cy="2736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handles bi-directional dependencies just fine.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doesn’t require beans to be defined in the correct order. It will decide the beans creation order on it’s own.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4575" y="3933825"/>
            <a:ext cx="39338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775" y="3962400"/>
            <a:ext cx="3971924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4140200" y="4797425"/>
            <a:ext cx="647700" cy="71436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140200" y="4949825"/>
            <a:ext cx="647700" cy="71436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Shape 271"/>
          <p:cNvCxnSpPr/>
          <p:nvPr/>
        </p:nvCxnSpPr>
        <p:spPr>
          <a:xfrm>
            <a:off x="4445000" y="3716337"/>
            <a:ext cx="0" cy="273685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		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uses 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BeanFactory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class to instantiate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program start, Spring scans the context XML file, assembles needed meta-data and uses the factory to create objects.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Beans are created using non-arguments constructors or factory method.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context file can become extremely large. Therefore Spring allows us to separate it to several different files.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393700" y="6183312"/>
            <a:ext cx="8280399" cy="315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95287" y="5384800"/>
            <a:ext cx="8280399" cy="7080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		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323850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maven project.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spring-core and spring-context as maven dependencies.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Class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Car(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number,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Class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Manufacturer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(String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name,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 of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toString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 for both classes.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application context, create three cars and a manufacturer.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the cars to the manufacturer.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87" y="5435600"/>
            <a:ext cx="7962899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187" y="6237287"/>
            <a:ext cx="36671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07975" y="1484312"/>
            <a:ext cx="8496299" cy="51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		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1557337"/>
            <a:ext cx="5800725" cy="48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 - Maven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3933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Maven architecture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structure conventions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with Maven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Repository servers (Artifactory)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Continues integration build (Jenkins)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307975" y="1484312"/>
            <a:ext cx="8496299" cy="51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		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137" y="1673225"/>
            <a:ext cx="3219450" cy="218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43437" y="1668461"/>
            <a:ext cx="3914774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8312" y="5048250"/>
            <a:ext cx="8196262" cy="1506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Shape 308"/>
          <p:cNvCxnSpPr/>
          <p:nvPr/>
        </p:nvCxnSpPr>
        <p:spPr>
          <a:xfrm>
            <a:off x="307975" y="5013325"/>
            <a:ext cx="84962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>
            <a:off x="4356100" y="1484312"/>
            <a:ext cx="0" cy="352901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468312" y="5516562"/>
            <a:ext cx="8064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Spring 2.5 – XML configuration only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2.5- XML and annotation based configuration.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managing big XML files, we can use annotations. Spring will scan our class-path on start-up, look for it’s annotations and use them to instantiate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require annotation support to be activated explicitly: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037" y="5622925"/>
            <a:ext cx="4657724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68312" y="5084762"/>
            <a:ext cx="8064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95287" y="2133600"/>
            <a:ext cx="8064499" cy="1800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Annotated class: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Its almost like: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125" y="5199062"/>
            <a:ext cx="4600574" cy="27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2205036"/>
            <a:ext cx="22574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three Spring beans annotations: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@Component:		Mark a class as Spring managed.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@Service:		Mark a class as Spring managed.			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State it’s semantic purpose – Service layer.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@Repository:	Mark a class as Spring managed.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State it’s semantic purpose – DB handler.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Wrap DB exceptions with much nicer Spring 			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exceptions.		</a:t>
            </a: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finds managed class and searches it’s properties for one of these annotations which does almost the same.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@Autowired:		Spring legacy annotation.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Part of Spring library.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@Inject:			JEE 6 CDI – specification.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Require special Jar.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@Resource:		Java Standard.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360362" y="4508500"/>
            <a:ext cx="8064499" cy="2022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60362" y="1700211"/>
            <a:ext cx="8064499" cy="26654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1844675"/>
            <a:ext cx="2752725" cy="23812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062" y="4525962"/>
            <a:ext cx="3906836" cy="1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36550" y="4281487"/>
            <a:ext cx="8064499" cy="2316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4508500"/>
            <a:ext cx="4391025" cy="72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301625" y="12700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Usually, we inject implementations but work with interfaces.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there is only one compatible implementation of an injected bean, we can inject it by it’s TYPE.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there are more implementing classes, we must provide qualifiers or names (@Resouece)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2725" y="4652962"/>
            <a:ext cx="2800349" cy="1257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Shape 364"/>
          <p:cNvCxnSpPr/>
          <p:nvPr/>
        </p:nvCxnSpPr>
        <p:spPr>
          <a:xfrm>
            <a:off x="5076825" y="4281487"/>
            <a:ext cx="0" cy="23161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>
            <a:off x="336549" y="5438775"/>
            <a:ext cx="47402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66" name="Shape 3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5450" y="5661025"/>
            <a:ext cx="4578349" cy="708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425450" y="4724400"/>
            <a:ext cx="1698625" cy="1476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395287" y="5919787"/>
            <a:ext cx="1698625" cy="1476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5608637" y="5459412"/>
            <a:ext cx="1700212" cy="1476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336550" y="4281487"/>
            <a:ext cx="8064499" cy="2316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301625" y="12700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Usually, we inject implementations but work with interfaces.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there is only one compatible implementation of an injected bean, we can inject it by it’s TYPE.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there are more implementing classes, we must provide qualifiers or names (@Resouece)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4508500"/>
            <a:ext cx="4391025" cy="72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2725" y="4652962"/>
            <a:ext cx="2800349" cy="1257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Shape 380"/>
          <p:cNvCxnSpPr/>
          <p:nvPr/>
        </p:nvCxnSpPr>
        <p:spPr>
          <a:xfrm>
            <a:off x="5076825" y="4281487"/>
            <a:ext cx="0" cy="23161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336549" y="5438775"/>
            <a:ext cx="47402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5450" y="5661025"/>
            <a:ext cx="4578349" cy="70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@Autowired and @Inject 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Match by TYPE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Restrict by qualifiers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Match by NAME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@Resource: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Match by Name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Match by TYPE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Restrict by qualifiers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323850" y="4068762"/>
            <a:ext cx="8496299" cy="800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managed bean can have different scopes.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Singleton  -  	This bean will be created only once per container.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Default scope.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Prototype -	Spring will instantiate a new bean each time this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bean is requested.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beans are usually singletons.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let Spring enforce singleton pattern  - No private constructor and getInstance()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076700"/>
            <a:ext cx="1904999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- IOC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 using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IOC annotations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 vs XML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323850" y="1420812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times a bean creation process depends on another bean.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example: a bean query the DB on creation. It must use a DataSource to connect with the DB.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would like Spring to create the DataSource bean before it’ll create the new bean.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 @DependsOn(“name”) tells Spring to create the bean with the given name before creating the current bean.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360362" y="5157787"/>
            <a:ext cx="8064499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23850" y="2466975"/>
            <a:ext cx="8064499" cy="8905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Messages cache loads all the messages texts on creation.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cache depends on the DataSourcePopulator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will first create the bean with the “dataSourcePopulator” qualifier.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2565400"/>
            <a:ext cx="3200399" cy="7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5229225"/>
            <a:ext cx="34290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323850" y="4868862"/>
            <a:ext cx="8064499" cy="1368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23850" y="2897186"/>
            <a:ext cx="8064499" cy="13239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 handlers		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23850" y="13430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interfere with spring beans creation process. And add logics of our own.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Implement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InitializingBean 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 and it’s method: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Implement 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DispoableBean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interface and it’s method: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825" y="2997200"/>
            <a:ext cx="48863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237" y="4918075"/>
            <a:ext cx="4010025" cy="12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/>
        </p:nvSpPr>
        <p:spPr>
          <a:xfrm>
            <a:off x="468312" y="2854325"/>
            <a:ext cx="8064499" cy="29511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 handlers		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Write a simple method and annotate it with @PostConstruct or @PreDestroy 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annotaions: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1" indent="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575" y="2997200"/>
            <a:ext cx="3581399" cy="2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VS xml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declared in context XML and also has @Component: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 wins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over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annotation 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 keeps code much cleaner and allows us to change relations without compiling code.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are more simple to use and maintain.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give us some extra semantic functionality like @Service and @Repository.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XML we can create lists and set contained references easily.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360362" y="6046787"/>
            <a:ext cx="8064499" cy="69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360362" y="5229225"/>
            <a:ext cx="8064499" cy="7905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interface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one method: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String sound()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Classes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and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Dog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that implements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</a:t>
            </a:r>
            <a:b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creation of eac class print to sysOut:	Dog created (or Cat)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Class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AnimalOwner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(Animal animal)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Override toString() → “animal sound: …“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annotaion, inject dog to the animal owner and print.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2112" y="5300662"/>
            <a:ext cx="80010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112" y="6092825"/>
            <a:ext cx="2114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360362" y="1557337"/>
            <a:ext cx="8459786" cy="5187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550" y="1628775"/>
            <a:ext cx="7029449" cy="21605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Shape 465"/>
          <p:cNvCxnSpPr/>
          <p:nvPr/>
        </p:nvCxnSpPr>
        <p:spPr>
          <a:xfrm>
            <a:off x="360362" y="4005262"/>
            <a:ext cx="8459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66" name="Shape 4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5825" y="4221162"/>
            <a:ext cx="4591049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360362" y="1557337"/>
            <a:ext cx="8459786" cy="5187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</a:t>
            </a:r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412" y="1700211"/>
            <a:ext cx="2428875" cy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4037" y="2636836"/>
            <a:ext cx="3705224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7262" y="2668586"/>
            <a:ext cx="3724275" cy="23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Shape 477"/>
          <p:cNvCxnSpPr/>
          <p:nvPr/>
        </p:nvCxnSpPr>
        <p:spPr>
          <a:xfrm>
            <a:off x="360362" y="2636836"/>
            <a:ext cx="8459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4356100" y="2636836"/>
            <a:ext cx="0" cy="25209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>
            <a:off x="360362" y="5157787"/>
            <a:ext cx="8459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80" name="Shape 4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8637" y="5229225"/>
            <a:ext cx="7962899" cy="146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- IOC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 using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IOC annotations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 vs XML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– Spring AOP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95287" y="2709861"/>
            <a:ext cx="8135936" cy="29511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AOP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7762" y="501332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>
            <a:spLocks noGrp="1"/>
          </p:cNvSpPr>
          <p:nvPr>
            <p:ph type="subTitle" idx="1"/>
          </p:nvPr>
        </p:nvSpPr>
        <p:spPr>
          <a:xfrm>
            <a:off x="6310312" y="5732462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	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is one of the most popular development framework for enterprise Java applications.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2002 - 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Rod Johnson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decided that EJBs and developing enterprise applications in JAVA are way too complex.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2003 - Introduced: The Spring framework.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Shape 5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	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66712" y="1774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is lightweight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is non-invasive.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Promote decoupling and reusability.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Reduce coding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templates to common issues handling.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Easy to use.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	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source project which became a very large umbrella to many sub-projects: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Basically, Spring is here to make our lives as Java developers much easier.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755650" y="3068636"/>
            <a:ext cx="7129462" cy="1482725"/>
            <a:chOff x="755650" y="3068636"/>
            <a:chExt cx="7129462" cy="1482725"/>
          </a:xfrm>
        </p:grpSpPr>
        <p:sp>
          <p:nvSpPr>
            <p:cNvPr id="128" name="Shape 128"/>
            <p:cNvSpPr txBox="1"/>
            <p:nvPr/>
          </p:nvSpPr>
          <p:spPr>
            <a:xfrm>
              <a:off x="6102350" y="3068636"/>
              <a:ext cx="1782762" cy="371474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XD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4319587" y="3068636"/>
              <a:ext cx="1782762" cy="371474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Data</a:t>
              </a: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416175" y="3068636"/>
              <a:ext cx="1903411" cy="371474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integration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755650" y="3068636"/>
              <a:ext cx="1660525" cy="371474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Boot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6102350" y="3440112"/>
              <a:ext cx="1782762" cy="369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Batch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4319587" y="3440112"/>
              <a:ext cx="1782762" cy="369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security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2416175" y="3440112"/>
              <a:ext cx="1903411" cy="369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Social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755650" y="3440112"/>
              <a:ext cx="1660525" cy="369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Mobile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6102350" y="3810000"/>
              <a:ext cx="1782762" cy="36988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MVC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4319587" y="3810000"/>
              <a:ext cx="1782762" cy="36988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WS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416175" y="3810000"/>
              <a:ext cx="1903411" cy="36988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LDAP</a:t>
              </a: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755650" y="3810000"/>
              <a:ext cx="1660525" cy="36988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webFlow</a:t>
              </a: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6102350" y="4179887"/>
              <a:ext cx="1782762" cy="3714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Roo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4319587" y="4179887"/>
              <a:ext cx="1782762" cy="3714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SHELL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2416175" y="4179887"/>
              <a:ext cx="1903411" cy="3714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Scala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755650" y="4179887"/>
              <a:ext cx="1660525" cy="3714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Test</a:t>
              </a:r>
            </a:p>
          </p:txBody>
        </p:sp>
        <p:cxnSp>
          <p:nvCxnSpPr>
            <p:cNvPr id="144" name="Shape 144"/>
            <p:cNvCxnSpPr/>
            <p:nvPr/>
          </p:nvCxnSpPr>
          <p:spPr>
            <a:xfrm>
              <a:off x="755650" y="3068636"/>
              <a:ext cx="712946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755650" y="4551362"/>
              <a:ext cx="712946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039350" y="5518150"/>
            <a:ext cx="6485399" cy="790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1039350" y="2162175"/>
            <a:ext cx="6485399" cy="3356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	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6671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project structure: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3134594" y="5583782"/>
            <a:ext cx="1915934" cy="650097"/>
            <a:chOff x="0" y="0"/>
            <a:chExt cx="2147483647" cy="2147483647"/>
          </a:xfrm>
        </p:grpSpPr>
        <p:grpSp>
          <p:nvGrpSpPr>
            <p:cNvPr id="156" name="Shape 15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57" name="Shape 15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" name="Shape 158"/>
              <p:cNvSpPr txBox="1"/>
              <p:nvPr/>
            </p:nvSpPr>
            <p:spPr>
              <a:xfrm>
                <a:off x="83819856" y="182954462"/>
                <a:ext cx="1978245821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" name="Shape 159"/>
            <p:cNvSpPr txBox="1"/>
            <p:nvPr/>
          </p:nvSpPr>
          <p:spPr>
            <a:xfrm>
              <a:off x="152691454" y="419707327"/>
              <a:ext cx="1896401745" cy="11616731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IOC container</a:t>
              </a: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5167034" y="5583782"/>
            <a:ext cx="1917982" cy="650097"/>
            <a:chOff x="0" y="0"/>
            <a:chExt cx="2147483647" cy="2147483647"/>
          </a:xfrm>
        </p:grpSpPr>
        <p:grpSp>
          <p:nvGrpSpPr>
            <p:cNvPr id="161" name="Shape 16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62" name="Shape 16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Shape 163"/>
              <p:cNvSpPr txBox="1"/>
              <p:nvPr/>
            </p:nvSpPr>
            <p:spPr>
              <a:xfrm>
                <a:off x="83454359" y="182954462"/>
                <a:ext cx="1978268207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Shape 164"/>
            <p:cNvSpPr txBox="1"/>
            <p:nvPr/>
          </p:nvSpPr>
          <p:spPr>
            <a:xfrm>
              <a:off x="113102876" y="419707327"/>
              <a:ext cx="1894377344" cy="11616731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AOP</a:t>
              </a:r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3053548" y="2202554"/>
            <a:ext cx="1305908" cy="3214772"/>
            <a:chOff x="0" y="0"/>
            <a:chExt cx="2147483647" cy="2147483647"/>
          </a:xfrm>
        </p:grpSpPr>
        <p:grpSp>
          <p:nvGrpSpPr>
            <p:cNvPr id="166" name="Shape 16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67" name="Shape 16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Shape 168"/>
              <p:cNvSpPr txBox="1"/>
              <p:nvPr/>
            </p:nvSpPr>
            <p:spPr>
              <a:xfrm>
                <a:off x="173965828" y="62463817"/>
                <a:ext cx="1798048076" cy="1990486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Shape 169"/>
            <p:cNvSpPr txBox="1"/>
            <p:nvPr/>
          </p:nvSpPr>
          <p:spPr>
            <a:xfrm>
              <a:off x="172905906" y="391884625"/>
              <a:ext cx="1854843209" cy="13311892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Templates</a:t>
              </a: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4792739" y="2165369"/>
            <a:ext cx="2521868" cy="3312880"/>
            <a:chOff x="0" y="0"/>
            <a:chExt cx="2147483647" cy="2147483647"/>
          </a:xfrm>
        </p:grpSpPr>
        <p:grpSp>
          <p:nvGrpSpPr>
            <p:cNvPr id="171" name="Shape 17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72" name="Shape 172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Shape 173"/>
              <p:cNvSpPr txBox="1"/>
              <p:nvPr/>
            </p:nvSpPr>
            <p:spPr>
              <a:xfrm>
                <a:off x="141791897" y="106902463"/>
                <a:ext cx="1862179180" cy="190440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Shape 174"/>
            <p:cNvSpPr txBox="1"/>
            <p:nvPr/>
          </p:nvSpPr>
          <p:spPr>
            <a:xfrm>
              <a:off x="68554342" y="147437915"/>
              <a:ext cx="1921000140" cy="3224517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 txBox="1"/>
          <p:nvPr/>
        </p:nvSpPr>
        <p:spPr>
          <a:xfrm>
            <a:off x="6516687" y="4178300"/>
            <a:ext cx="660400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003800" y="4167187"/>
            <a:ext cx="863599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003800" y="4552950"/>
            <a:ext cx="1150936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Web-flow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516687" y="4552950"/>
            <a:ext cx="11509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003800" y="4906962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516687" y="3808412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995862" y="2349500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LDAP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995862" y="2682875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995862" y="3087686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995862" y="3438525"/>
            <a:ext cx="15112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Web-Services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995862" y="3798887"/>
            <a:ext cx="15112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516687" y="2368550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516687" y="2655886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516687" y="3079750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516687" y="3448050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547812" y="5516562"/>
            <a:ext cx="6222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270321" y="2195500"/>
            <a:ext cx="14301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		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Spring projects are based upon the Spring core.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core has two parts: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IOC container:	Instantiate all beans and components.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Manage all dependencies and relations between beans.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AOP provider	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spect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riented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rogramming engine.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Wrap classes and operations with code and perform 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extra operations, outside of programmed scope.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		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object instantiate their dependent objects, These dependent objects are given (or set) by the container.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container is some sort of a “beans manager”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also known as the “Hollywood principle” – Don’t’ call us we call you.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Prevents hard coded object creation.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Prevents hard coupling.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Makes unit-testing very easy.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On-screen Show (4:3)</PresentationFormat>
  <Paragraphs>313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Open Sans</vt:lpstr>
      <vt:lpstr>Calibri</vt:lpstr>
      <vt:lpstr>Office Theme</vt:lpstr>
      <vt:lpstr>Spring IOC</vt:lpstr>
      <vt:lpstr>Last session - Maven</vt:lpstr>
      <vt:lpstr>Spring - IOC</vt:lpstr>
      <vt:lpstr>Introduction to Spring </vt:lpstr>
      <vt:lpstr>Introduction to Spring </vt:lpstr>
      <vt:lpstr>Introduction to Spring </vt:lpstr>
      <vt:lpstr>Introduction to Spring </vt:lpstr>
      <vt:lpstr>Spring core  </vt:lpstr>
      <vt:lpstr>Inversion Of Control  </vt:lpstr>
      <vt:lpstr>Inversion Of Control  </vt:lpstr>
      <vt:lpstr>Inversion Of Control  </vt:lpstr>
      <vt:lpstr>Inversion Of Control  </vt:lpstr>
      <vt:lpstr>Bean injection  </vt:lpstr>
      <vt:lpstr>Bean injection  </vt:lpstr>
      <vt:lpstr>Bean injection  </vt:lpstr>
      <vt:lpstr>Bean injection  </vt:lpstr>
      <vt:lpstr>Bean injection    </vt:lpstr>
      <vt:lpstr>Exercise  </vt:lpstr>
      <vt:lpstr>Exercise - solution  </vt:lpstr>
      <vt:lpstr>Exercise - solution  </vt:lpstr>
      <vt:lpstr>IOC annotations  </vt:lpstr>
      <vt:lpstr>IOC annotations  </vt:lpstr>
      <vt:lpstr>IOC annotations  </vt:lpstr>
      <vt:lpstr>IOC annotations  </vt:lpstr>
      <vt:lpstr>IOC annotations  </vt:lpstr>
      <vt:lpstr>Spring core – IOC annotations  </vt:lpstr>
      <vt:lpstr>Spring core – IOC annotations  </vt:lpstr>
      <vt:lpstr>Spring core – IOC annotations  </vt:lpstr>
      <vt:lpstr>Spring core – IOC annotations</vt:lpstr>
      <vt:lpstr>Spring core – IOC annotations  </vt:lpstr>
      <vt:lpstr>Spring core – IOC annotations  </vt:lpstr>
      <vt:lpstr>Event handlers  </vt:lpstr>
      <vt:lpstr>Event handlers  </vt:lpstr>
      <vt:lpstr>Annotations VS xml</vt:lpstr>
      <vt:lpstr>Exercise</vt:lpstr>
      <vt:lpstr>Exercise - solution</vt:lpstr>
      <vt:lpstr>Exercise - solution</vt:lpstr>
      <vt:lpstr>Spring - IOC</vt:lpstr>
      <vt:lpstr>Next session – Spring AOP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IOC</dc:title>
  <cp:lastModifiedBy>haim.turkel</cp:lastModifiedBy>
  <cp:revision>1</cp:revision>
  <dcterms:modified xsi:type="dcterms:W3CDTF">2015-09-18T07:24:45Z</dcterms:modified>
</cp:coreProperties>
</file>