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6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6858000" type="screen4x3"/>
  <p:notesSz cx="6858000" cy="9144000"/>
  <p:embeddedFontLst>
    <p:embeddedFont>
      <p:font typeface="Open Sans" charset="0"/>
      <p:regular r:id="rId65"/>
      <p:bold r:id="rId66"/>
      <p:italic r:id="rId67"/>
      <p:boldItalic r:id="rId68"/>
    </p:embeddedFont>
    <p:embeddedFont>
      <p:font typeface="Calibri" pitchFamily="34" charset="0"/>
      <p:regular r:id="rId69"/>
      <p:bold r:id="rId70"/>
      <p:italic r:id="rId71"/>
      <p:boldItalic r:id="rId7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font" Target="fonts/font2.fntdata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font" Target="fonts/font1.fntdata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font" Target="fonts/font3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font" Target="fonts/font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1" name="Shape 4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1" name="Shape 5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7" name="Shape 5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5" name="Shape 5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3" name="Shape 57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84" name="Shape 6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3" name="Shape 70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4" name="Shape 7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3" name="Shape 7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4" name="Shape 7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5" name="Shape 7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19" name="Shape 7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0" name="Shape 72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1" name="Shape 7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2" name="Shape 7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3" name="Shape 7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4" name="Shape 7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8" name="Shape 7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9" name="Shape 7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6" name="Shape 7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7" name="Shape 7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3" name="Shape 7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1" name="Shape 7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2" name="Shape 7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3" name="Shape 7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4" name="Shape 7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8" name="Shape 7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9" name="Shape 7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0" name="Shape 7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5" name="Shape 7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6" name="Shape 7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81" name="Shape 7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2" name="Shape 7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7" name="Shape 78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88" name="Shape 7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9" name="Shape 7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0" name="Shape 7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3" name="Shape 7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4" name="Shape 7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7" name="Shape 7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8" name="Shape 7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9" name="Shape 7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4" name="Shape 80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5" name="Shape 80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6" name="Shape 8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7" name="Shape 8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8" name="Shape 8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2" name="Shape 8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3" name="Shape 8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4" name="Shape 8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5" name="Shape 8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19" name="Shape 8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0" name="Shape 8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1" name="Shape 8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25" name="Shape 8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56" name="Shape 7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7" name="Shape 7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8" name="Shape 7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Restful services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	Read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		Create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			Update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	Read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		Create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			Update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		Delete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85762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REST:	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presentational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tate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ransfer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 is an architecture style. It is an abstract idea and not a technology or protocol (SOAP is a protocol).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 is not a standard.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 states a set of rules defining how we should design a web app to achieve more scalable,  more simple and interoperable app.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application is abstracted to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resources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resources is basically every noun that is a part of the interface between the server and the client.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resource has a unique Uniform Resource Identifier (URI).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Resources has an “interface” with well-defined operations to change their state.  (HTTP methods for example)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protocol should be simple, client-server and cacheable (usually HTTP).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resources move between server and clients with a representation state.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representation is based on a normal MIME-type such as: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REST:  WADL 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WADL: 	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pplication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escription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anguage.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web services has WSDL file describing the service interface in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RESTful services has WADL file, which describes all the available resources , and their parameters.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250825" y="1412875"/>
            <a:ext cx="8424862" cy="5216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REST:  WADL 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550" y="1484312"/>
            <a:ext cx="7724774" cy="50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 RS:	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Estful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JEE specification defining how to expose REstful services.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annotations, the JAX-RS provider will take an interface and will generate servlets, serializers and objects that are needed for the REST service.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is considered as one of the best specifications ever because of it’s simplicity.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SOAP, an interface and the implementing class represents a single service.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REST, each resource symbols a service, therefore an interface and the implementing class represents several services.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250825" y="2422525"/>
            <a:ext cx="8424862" cy="1438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path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85762" y="1341437"/>
            <a:ext cx="8135936" cy="2519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URL is the service identifier, the basic annotation for JAX-RS is @Path, which can be set on both types and methods.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"/getPolicy"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getPolicy(Integer 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- Web services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250825" y="2422525"/>
            <a:ext cx="8424862" cy="1438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path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85762" y="13430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URL is the service identifier, the basic annotation for JAX-RS is @Path, which can be set on both types and methods.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"/getPolicy"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getPolicy(Integer 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@Path on the type defines URL prefix for all method of the 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@Path on the method defines URL postfix for the specific method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250825" y="2422525"/>
            <a:ext cx="8424862" cy="1438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path	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85762" y="13430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URL is the service identifier, the basic annotation for JAX-RS is @Path, which can be set on both types and methods.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"/getPolicy"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Policy getPolicy(Integer 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@Path on the type defines URL prefix for all method of the 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@Path on the method defines URL postfix for the specific method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get policy service URL:     	</a:t>
            </a:r>
            <a:r>
              <a:rPr lang="en-US" sz="2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/policies/getPolicy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131761" y="4581525"/>
            <a:ext cx="8688386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385762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path represents a resource.  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a resource might not be unique: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There can be more than one policy (for example)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distinctly recognize resources we use path parameters: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31761" y="4581525"/>
            <a:ext cx="8688386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385762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path represents a resource.  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a resource might not be unique: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There can be more than one policy (for example)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distinctly recognize resources we use path parameters: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/policies/15		resource1 → policy 15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/policies/200		resource2 → policy 200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385762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which has nothing to do with the resources definition declared by: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85762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which has nothing to do with the resources definition declared by: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Query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Form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Cookie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Header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Entity parameter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Query parameters: 	after the URL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for example: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/policies/15?date=15/02/2015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276225" y="3502025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385762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Query parameters: 	after the URL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for example: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/policies/15?date=15/02/2015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  @QueryParam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 Date date);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179386" y="2349500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@MatrixParam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@MatrixParam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"customer"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coustomerId);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/policies/15;agent=1;customer=6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/policies/200;	       →  both matrix parameters = null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/policies/250;customer=6       →  agentId = null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So, what's the difference between query and matrix 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parameters?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Restful services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So, what's the difference between query and matrix 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parameters?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matrix parameters are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URL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are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part </a:t>
            </a:r>
            <a:b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Request parameters can be sent too: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/policies/15;agent=1;customer=6?parameter=aa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So, what's the difference between query and matrix 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parameters?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matrix parameters are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URL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are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part </a:t>
            </a:r>
            <a:b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the 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Request parameters can be sent too: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/policies/15;agent=1;customer=6?parameter=aa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Also: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encoding of “?” and  “&amp;” needed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Query parameters sometimes not cached – matrix parameters does.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Matrix parameters has good supports for list:	agentid=1,3,4;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276225" y="2319336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 parameters:	  part of HTML form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@FormParam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323850" y="4868862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76225" y="2319336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 parameters:	  part of HTML form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@FormParam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/policies/15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the service is activated by a HTML form:	</a:t>
            </a: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"http://appServer:8080/appName/policies/15"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agent Id: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227812" y="2809475"/>
            <a:ext cx="8688300" cy="865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Cookie  parameters:	  parameter that is stored in a cookie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@CookieParam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227812" y="2827250"/>
            <a:ext cx="8688300" cy="865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Cookie  parameters:	  parameter that is stored in a cookie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@CookieParam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a bad practice !!!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we prefer not to be dependent on the client browsing 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abilities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276225" y="2276475"/>
            <a:ext cx="868838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Header parameters:	  Part of the HTML header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@HeaderParam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“db-id"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dbId);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276225" y="4302125"/>
            <a:ext cx="8688386" cy="19351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276225" y="2276475"/>
            <a:ext cx="868838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Header parameters:	  Part of the HTML header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@HeaderParam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“db-id"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dbId);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212" y="4541837"/>
            <a:ext cx="7029449" cy="14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6225" y="2276475"/>
            <a:ext cx="868838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Entity parameter:	  Part of the HTML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savePolicy(Policy policy);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276225" y="2276475"/>
            <a:ext cx="868838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Entity parameter:	  Part of the HTML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savePolicy(Policy policy);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14450" marR="0" lvl="2" indent="-1714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parameter sent to us a JSON, XML or text.</a:t>
            </a:r>
          </a:p>
          <a:p>
            <a:pPr marL="1314450" marR="0" lvl="2" indent="-1714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use it only in POST and PUT methods.</a:t>
            </a:r>
          </a:p>
          <a:p>
            <a:pPr marL="1314450" marR="0" lvl="2" indent="-1714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resource can have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only one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parameter!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SOAP-based web services are good, but the technology has some problems.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main problem with SOAP messages: there are just too many standards (WS*: WS-Security,  WS-Policy, WS-discovery, etc…)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Due to complexity, Clients uses code generators to consume WS data. This looks nice until fine-tuning is needed.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forces us to strictly stick with a schema (It can be considered as a disadvantage and an advantage),.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276225" y="3076575"/>
            <a:ext cx="8688300" cy="3167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HTTP methods</a:t>
            </a: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352425" y="1647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provide us simple HTTP methods annotations to declare resource state manipulation: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46464"/>
              </a:buClr>
              <a:buFont typeface="Courier New"/>
              <a:buNone/>
            </a:pPr>
            <a:endParaRPr sz="11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getPolicy(Integer 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@POST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createPolicy(Policy policy);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@DELETE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deletePolicy(Policy policy);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updatePolicy(Policy policy);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policyAgentSwitch(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policyId, Agent agent);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276225" y="4281487"/>
            <a:ext cx="8688300" cy="2159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Request/Response</a:t>
            </a: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352425" y="1647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can consume and produce request and response data as JSON, text or XML messages.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decide which type will be used: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@Consumes and @Produces annotations.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Font typeface="Courier New"/>
              <a:buNone/>
            </a:pPr>
            <a:endParaRPr sz="11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@Consumes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@Produces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APPLICATION_XML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@POST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@Consumes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TEXT_PLAIN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createPolicy(Policy policy);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79386" y="2565400"/>
            <a:ext cx="8688386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Service Implementation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352425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class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not have any annotations regarding the Restful service.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policyAgentChangeSwitch(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policyId, Agent agent) 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179386" y="2565400"/>
            <a:ext cx="8688386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Service Implementation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352425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class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not have any annotations regarding the Restful service.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policyAgentChangeSwitch(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policyId, Agent agent) 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will cause weird behavior in some JAX-RS implementations.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179386" y="5619750"/>
            <a:ext cx="8688386" cy="720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79386" y="2565400"/>
            <a:ext cx="8688386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Service Implementation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352425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class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not have any annotations regarding the Restful service.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policyAgentChangeSwitch(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policyId, Agent agent) 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will cause weird behavior in some JAX-RS implementations.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correct way to implement:</a:t>
            </a:r>
            <a:b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policyAgentChangeSwitch(Integer policyId, Agent agent) {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	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52425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is just a specification. It only defines annotations we can use to create RESTful services easily.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use a full JEE app server,  we will get the JAX-RS implementation from the app server itself.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Without an app server, we have to provide an implementation JAR on our own and configure it. This can be tricky – since each implementation requires different configuration.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 implementations:	CXF, RestEasy, Jersey, etc..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675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Shape 509"/>
          <p:cNvCxnSpPr/>
          <p:nvPr/>
        </p:nvCxnSpPr>
        <p:spPr>
          <a:xfrm>
            <a:off x="179386" y="4437062"/>
            <a:ext cx="85693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385762" y="14065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Apache CXF implementation (application/XML type only):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Pom.xml: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 jackson JSON serializer  -  for JSON request and response</a:t>
            </a:r>
            <a: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org.codehaus.jackson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jackson-xc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1.9.13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org.codehaus.jackson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jackson-core-asl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1.9.13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org.apache.cxf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cxf-rt-frontend-jaxrs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2.7.9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org.codehaus.jackson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jackson-jaxrs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1.9.13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/>
        </p:nvSpPr>
        <p:spPr>
          <a:xfrm>
            <a:off x="3040061" y="5589587"/>
            <a:ext cx="5495924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REST service must be listed under “service-beans”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3203575" y="4941887"/>
            <a:ext cx="2422525" cy="21589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Shape 611"/>
          <p:cNvCxnSpPr/>
          <p:nvPr/>
        </p:nvCxnSpPr>
        <p:spPr>
          <a:xfrm rot="10800000">
            <a:off x="5324474" y="5157787"/>
            <a:ext cx="463550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Actually, There is already a ‘way’ which is quite interoperable and exists for years.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browsers and clients are familiar with this ‘way’ with no any extra languages and implementations.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 txBox="1"/>
          <p:nvPr/>
        </p:nvSpPr>
        <p:spPr>
          <a:xfrm>
            <a:off x="3203575" y="4941887"/>
            <a:ext cx="2422525" cy="21589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1" name="Shape 621"/>
          <p:cNvCxnSpPr/>
          <p:nvPr/>
        </p:nvCxnSpPr>
        <p:spPr>
          <a:xfrm rot="10800000" flipH="1">
            <a:off x="3059111" y="5157786"/>
            <a:ext cx="1584325" cy="9350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622" name="Shape 6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6092825"/>
            <a:ext cx="5761036" cy="4651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350250" cy="521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637" name="Shape 6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Shape 6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350250" cy="5211762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/>
          <p:nvPr/>
        </p:nvSpPr>
        <p:spPr>
          <a:xfrm>
            <a:off x="2268536" y="4921250"/>
            <a:ext cx="3455986" cy="647700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1331912" y="4292600"/>
            <a:ext cx="7272336" cy="21589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" name="Shape 641"/>
          <p:cNvCxnSpPr/>
          <p:nvPr/>
        </p:nvCxnSpPr>
        <p:spPr>
          <a:xfrm rot="10800000">
            <a:off x="5580062" y="4508500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Exercise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   Library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library has books (Integer id, String name)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RESTful service with the following resources: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 new book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all books.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a single book by id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Move book  to shelf (assume that shelves has distinctive integer id)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 a book by it’s id.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You were provided with a template project containing an interface called “BooksServices” and it’s implementation “BookServicesRestImpl”.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Your task is to make the service RESTful using JAX-RS.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/>
        </p:nvSpPr>
        <p:spPr>
          <a:xfrm>
            <a:off x="179386" y="1322387"/>
            <a:ext cx="8713786" cy="5419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Exercise - Solution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/>
          <p:nvPr/>
        </p:nvSpPr>
        <p:spPr>
          <a:xfrm>
            <a:off x="385762" y="13223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"/books"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@Produces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@Consumes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BooksServices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getBook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PathParam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bookId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 getAll();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addBook(Book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book)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"/{id}/move"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 moveToShelf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PathParam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bookId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@QueryParam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fromShelf,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@QueryParam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toShelf);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@DELETE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 deleteBook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PathParam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book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/>
        </p:nvSpPr>
        <p:spPr>
          <a:xfrm>
            <a:off x="179386" y="1322387"/>
            <a:ext cx="8713786" cy="5419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Exercise - Solution</a:t>
            </a: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Shape 664"/>
          <p:cNvSpPr txBox="1"/>
          <p:nvPr/>
        </p:nvSpPr>
        <p:spPr>
          <a:xfrm>
            <a:off x="385762" y="1341437"/>
            <a:ext cx="8289924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"booksServices"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BookServicesRestImpl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BooksServices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xml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beans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"http://www.springframework.org/schema/beans"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xmlns:xsi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"http://www.w3.org/2001/XMLSchema-instance" 	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xmlns:jaxrs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"http://cxf.apache.org/jaxrs"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xmlns:context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"http://www.springframework.org/schema/context"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xsi:schemaLocation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"http://www.springframework.org/schema/beans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http://www.springframework.org/schema/beans/spring-beans.xsd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 http://cxf.apache.org/jaxrs http://cxf.apache.org/schemas/jaxrs.xsd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http://www.springframework.org/schema/context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http://www.springframework.org/schema/context/spring-context.xsd"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context:component-scan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base-package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"com.training"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"jsonProvider"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"org.codehaus.jackson.jaxrs.JacksonJaxbJsonProvider"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jaxrs:server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"jaxrsServer"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jaxrs:providers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"jsonProvider"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jaxrs:providers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jaxrs:serviceBeans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"booksServices"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jaxrs:serviceBeans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jaxrs:server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cxnSp>
        <p:nvCxnSpPr>
          <p:cNvPr id="665" name="Shape 665"/>
          <p:cNvCxnSpPr/>
          <p:nvPr/>
        </p:nvCxnSpPr>
        <p:spPr>
          <a:xfrm>
            <a:off x="179386" y="1916111"/>
            <a:ext cx="8713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Shape 7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 - Restful services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Shape 8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– Unit tests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Unit tests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Mockito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TDD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Shape 8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	Read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	Read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		Create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Office PowerPoint</Application>
  <PresentationFormat>On-screen Show (4:3)</PresentationFormat>
  <Paragraphs>494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Open Sans</vt:lpstr>
      <vt:lpstr>Calibri</vt:lpstr>
      <vt:lpstr>Courier New</vt:lpstr>
      <vt:lpstr>Office Theme</vt:lpstr>
      <vt:lpstr>1_Office Theme</vt:lpstr>
      <vt:lpstr>2_Office Theme</vt:lpstr>
      <vt:lpstr>4_Office Theme</vt:lpstr>
      <vt:lpstr>3_Office Theme</vt:lpstr>
      <vt:lpstr>Restful services</vt:lpstr>
      <vt:lpstr>Last session - Web services</vt:lpstr>
      <vt:lpstr>Restful services</vt:lpstr>
      <vt:lpstr>SOAP problems</vt:lpstr>
      <vt:lpstr>SOAP problems</vt:lpstr>
      <vt:lpstr>HTTP</vt:lpstr>
      <vt:lpstr>HTTP</vt:lpstr>
      <vt:lpstr>HTTP</vt:lpstr>
      <vt:lpstr>HTTP</vt:lpstr>
      <vt:lpstr>HTTP</vt:lpstr>
      <vt:lpstr>HTTP</vt:lpstr>
      <vt:lpstr>REST</vt:lpstr>
      <vt:lpstr>REST</vt:lpstr>
      <vt:lpstr>REST</vt:lpstr>
      <vt:lpstr>REST:  WADL </vt:lpstr>
      <vt:lpstr>REST:  WADL </vt:lpstr>
      <vt:lpstr>JAX-RS</vt:lpstr>
      <vt:lpstr>JAX-RS</vt:lpstr>
      <vt:lpstr>JAX-RS: path</vt:lpstr>
      <vt:lpstr>JAX-RS: path</vt:lpstr>
      <vt:lpstr>JAX-RS:  path 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HTTP methods</vt:lpstr>
      <vt:lpstr>JAX-RS: Request/Response</vt:lpstr>
      <vt:lpstr>JAX-RS: Service Implementation</vt:lpstr>
      <vt:lpstr>JAX-RS: Service Implementation</vt:lpstr>
      <vt:lpstr>JAX-RS: Service Implementation</vt:lpstr>
      <vt:lpstr>JAX-RS  </vt:lpstr>
      <vt:lpstr>JAX-RS:  Configuration</vt:lpstr>
      <vt:lpstr>JAX-RS:  Configuration</vt:lpstr>
      <vt:lpstr>JAX-RS:  Configuration</vt:lpstr>
      <vt:lpstr>JAX-RS:  Configuration</vt:lpstr>
      <vt:lpstr>JAX-RS:  Configuration</vt:lpstr>
      <vt:lpstr>JAX-RS:  Configuration</vt:lpstr>
      <vt:lpstr>JAX-RS:  Configuration</vt:lpstr>
      <vt:lpstr>JAX-RS:  Exercise</vt:lpstr>
      <vt:lpstr>JAX-RS:  Exercise - Solution</vt:lpstr>
      <vt:lpstr>JAX-RS:  Exercise - Solution</vt:lpstr>
      <vt:lpstr>Overview - Restful services</vt:lpstr>
      <vt:lpstr>Next session – Unit tests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</dc:title>
  <cp:lastModifiedBy>haim.turkel</cp:lastModifiedBy>
  <cp:revision>1</cp:revision>
  <dcterms:modified xsi:type="dcterms:W3CDTF">2015-09-18T07:25:40Z</dcterms:modified>
</cp:coreProperties>
</file>