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6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Lst>
  <p:sldSz cx="9144000" cy="6858000" type="screen4x3"/>
  <p:notesSz cx="6858000" cy="9144000"/>
  <p:embeddedFontLst>
    <p:embeddedFont>
      <p:font typeface="Open Sans" charset="0"/>
      <p:regular r:id="rId67"/>
      <p:bold r:id="rId68"/>
      <p:italic r:id="rId69"/>
      <p:boldItalic r:id="rId70"/>
    </p:embeddedFont>
    <p:embeddedFont>
      <p:font typeface="Calibri" pitchFamily="34" charset="0"/>
      <p:regular r:id="rId71"/>
      <p:bold r:id="rId72"/>
      <p:italic r:id="rId73"/>
      <p:boldItalic r:id="rId74"/>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font" Target="fonts/font2.fntdata"/><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74"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7.fntdata"/><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font" Target="fonts/font3.fntdata"/><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font" Target="fonts/font1.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font" Target="fonts/font4.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3886200" y="0"/>
            <a:ext cx="2971799" cy="457200"/>
          </a:xfrm>
          <a:prstGeom prst="rect">
            <a:avLst/>
          </a:prstGeom>
          <a:noFill/>
          <a:ln>
            <a:noFill/>
          </a:ln>
        </p:spPr>
        <p:txBody>
          <a:bodyPr lIns="91425" tIns="91425" rIns="91425" bIns="91425" anchor="t" anchorCtr="0"/>
          <a:lstStyle>
            <a:lvl1pPr marL="0" marR="0" indent="0" algn="r" rtl="1">
              <a:lnSpc>
                <a:spcPct val="100000"/>
              </a:lnSpc>
              <a:spcBef>
                <a:spcPts val="0"/>
              </a:spcBef>
              <a:spcAft>
                <a:spcPts val="0"/>
              </a:spcAft>
              <a:defRPr/>
            </a:lvl1pPr>
            <a:lvl2pPr marL="457200" marR="0" indent="0" algn="r" rtl="1">
              <a:lnSpc>
                <a:spcPct val="100000"/>
              </a:lnSpc>
              <a:spcBef>
                <a:spcPts val="0"/>
              </a:spcBef>
              <a:spcAft>
                <a:spcPts val="0"/>
              </a:spcAft>
              <a:defRPr/>
            </a:lvl2pPr>
            <a:lvl3pPr marL="914400" marR="0" indent="0" algn="r" rtl="1">
              <a:lnSpc>
                <a:spcPct val="100000"/>
              </a:lnSpc>
              <a:spcBef>
                <a:spcPts val="0"/>
              </a:spcBef>
              <a:spcAft>
                <a:spcPts val="0"/>
              </a:spcAft>
              <a:defRPr/>
            </a:lvl3pPr>
            <a:lvl4pPr marL="1371600" marR="0" indent="0" algn="r" rtl="1">
              <a:lnSpc>
                <a:spcPct val="100000"/>
              </a:lnSpc>
              <a:spcBef>
                <a:spcPts val="0"/>
              </a:spcBef>
              <a:spcAft>
                <a:spcPts val="0"/>
              </a:spcAft>
              <a:defRPr/>
            </a:lvl4pPr>
            <a:lvl5pPr marL="1828800" marR="0" indent="0" algn="r" rtl="1">
              <a:lnSpc>
                <a:spcPct val="100000"/>
              </a:lnSpc>
              <a:spcBef>
                <a:spcPts val="0"/>
              </a:spcBef>
              <a:spcAft>
                <a:spcPts val="0"/>
              </a:spcAft>
              <a:defRPr/>
            </a:lvl5pPr>
            <a:lvl6pPr marL="2286000" marR="0" indent="0" algn="r" rtl="1">
              <a:lnSpc>
                <a:spcPct val="100000"/>
              </a:lnSpc>
              <a:spcBef>
                <a:spcPts val="0"/>
              </a:spcBef>
              <a:spcAft>
                <a:spcPts val="0"/>
              </a:spcAft>
              <a:defRPr/>
            </a:lvl6pPr>
            <a:lvl7pPr marL="3200400" marR="0" indent="0" algn="r" rtl="1">
              <a:lnSpc>
                <a:spcPct val="100000"/>
              </a:lnSpc>
              <a:spcBef>
                <a:spcPts val="0"/>
              </a:spcBef>
              <a:spcAft>
                <a:spcPts val="0"/>
              </a:spcAft>
              <a:defRPr/>
            </a:lvl7pPr>
            <a:lvl8pPr marL="4572000" marR="0" indent="0" algn="r" rtl="1">
              <a:lnSpc>
                <a:spcPct val="100000"/>
              </a:lnSpc>
              <a:spcBef>
                <a:spcPts val="0"/>
              </a:spcBef>
              <a:spcAft>
                <a:spcPts val="0"/>
              </a:spcAft>
              <a:defRPr/>
            </a:lvl8pPr>
            <a:lvl9pPr marL="6400800" marR="0" indent="0" algn="r" rtl="1">
              <a:lnSpc>
                <a:spcPct val="100000"/>
              </a:lnSpc>
              <a:spcBef>
                <a:spcPts val="0"/>
              </a:spcBef>
              <a:spcAft>
                <a:spcPts val="0"/>
              </a:spcAft>
              <a:defRPr/>
            </a:lvl9pPr>
          </a:lstStyle>
          <a:p>
            <a:endParaRPr/>
          </a:p>
        </p:txBody>
      </p:sp>
      <p:sp>
        <p:nvSpPr>
          <p:cNvPr id="3" name="Shape 3"/>
          <p:cNvSpPr txBox="1">
            <a:spLocks noGrp="1"/>
          </p:cNvSpPr>
          <p:nvPr>
            <p:ph type="dt" idx="10"/>
          </p:nvPr>
        </p:nvSpPr>
        <p:spPr>
          <a:xfrm>
            <a:off x="1586" y="0"/>
            <a:ext cx="2971799" cy="457200"/>
          </a:xfrm>
          <a:prstGeom prst="rect">
            <a:avLst/>
          </a:prstGeom>
          <a:noFill/>
          <a:ln>
            <a:noFill/>
          </a:ln>
        </p:spPr>
        <p:txBody>
          <a:bodyPr lIns="91425" tIns="91425" rIns="91425" bIns="91425" anchor="t" anchorCtr="0"/>
          <a:lstStyle>
            <a:lvl1pPr marL="0" marR="0" indent="0" algn="l" rtl="1">
              <a:lnSpc>
                <a:spcPct val="100000"/>
              </a:lnSpc>
              <a:spcBef>
                <a:spcPts val="0"/>
              </a:spcBef>
              <a:spcAft>
                <a:spcPts val="0"/>
              </a:spcAft>
              <a:defRPr/>
            </a:lvl1pPr>
            <a:lvl2pPr marL="457200" marR="0" indent="0" algn="r" rtl="1">
              <a:lnSpc>
                <a:spcPct val="100000"/>
              </a:lnSpc>
              <a:spcBef>
                <a:spcPts val="0"/>
              </a:spcBef>
              <a:spcAft>
                <a:spcPts val="0"/>
              </a:spcAft>
              <a:defRPr/>
            </a:lvl2pPr>
            <a:lvl3pPr marL="914400" marR="0" indent="0" algn="r" rtl="1">
              <a:lnSpc>
                <a:spcPct val="100000"/>
              </a:lnSpc>
              <a:spcBef>
                <a:spcPts val="0"/>
              </a:spcBef>
              <a:spcAft>
                <a:spcPts val="0"/>
              </a:spcAft>
              <a:defRPr/>
            </a:lvl3pPr>
            <a:lvl4pPr marL="1371600" marR="0" indent="0" algn="r" rtl="1">
              <a:lnSpc>
                <a:spcPct val="100000"/>
              </a:lnSpc>
              <a:spcBef>
                <a:spcPts val="0"/>
              </a:spcBef>
              <a:spcAft>
                <a:spcPts val="0"/>
              </a:spcAft>
              <a:defRPr/>
            </a:lvl4pPr>
            <a:lvl5pPr marL="1828800" marR="0" indent="0" algn="r" rtl="1">
              <a:lnSpc>
                <a:spcPct val="100000"/>
              </a:lnSpc>
              <a:spcBef>
                <a:spcPts val="0"/>
              </a:spcBef>
              <a:spcAft>
                <a:spcPts val="0"/>
              </a:spcAft>
              <a:defRPr/>
            </a:lvl5pPr>
            <a:lvl6pPr marL="2286000" marR="0" indent="0" algn="r" rtl="1">
              <a:lnSpc>
                <a:spcPct val="100000"/>
              </a:lnSpc>
              <a:spcBef>
                <a:spcPts val="0"/>
              </a:spcBef>
              <a:spcAft>
                <a:spcPts val="0"/>
              </a:spcAft>
              <a:defRPr/>
            </a:lvl6pPr>
            <a:lvl7pPr marL="3200400" marR="0" indent="0" algn="r" rtl="1">
              <a:lnSpc>
                <a:spcPct val="100000"/>
              </a:lnSpc>
              <a:spcBef>
                <a:spcPts val="0"/>
              </a:spcBef>
              <a:spcAft>
                <a:spcPts val="0"/>
              </a:spcAft>
              <a:defRPr/>
            </a:lvl7pPr>
            <a:lvl8pPr marL="4572000" marR="0" indent="0" algn="r" rtl="1">
              <a:lnSpc>
                <a:spcPct val="100000"/>
              </a:lnSpc>
              <a:spcBef>
                <a:spcPts val="0"/>
              </a:spcBef>
              <a:spcAft>
                <a:spcPts val="0"/>
              </a:spcAft>
              <a:defRPr/>
            </a:lvl8pPr>
            <a:lvl9pPr marL="6400800" marR="0" indent="0" algn="r" rtl="1">
              <a:lnSpc>
                <a:spcPct val="100000"/>
              </a:lnSpc>
              <a:spcBef>
                <a:spcPts val="0"/>
              </a:spcBef>
              <a:spcAft>
                <a:spcPts val="0"/>
              </a:spcAft>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3886200" y="8685211"/>
            <a:ext cx="2971799" cy="457200"/>
          </a:xfrm>
          <a:prstGeom prst="rect">
            <a:avLst/>
          </a:prstGeom>
          <a:noFill/>
          <a:ln>
            <a:noFill/>
          </a:ln>
        </p:spPr>
        <p:txBody>
          <a:bodyPr lIns="91425" tIns="91425" rIns="91425" bIns="91425" anchor="b" anchorCtr="0"/>
          <a:lstStyle>
            <a:lvl1pPr marL="0" marR="0" indent="0" algn="r" rtl="1">
              <a:lnSpc>
                <a:spcPct val="100000"/>
              </a:lnSpc>
              <a:spcBef>
                <a:spcPts val="0"/>
              </a:spcBef>
              <a:spcAft>
                <a:spcPts val="0"/>
              </a:spcAft>
              <a:defRPr/>
            </a:lvl1pPr>
            <a:lvl2pPr marL="457200" marR="0" indent="0" algn="r" rtl="1">
              <a:lnSpc>
                <a:spcPct val="100000"/>
              </a:lnSpc>
              <a:spcBef>
                <a:spcPts val="0"/>
              </a:spcBef>
              <a:spcAft>
                <a:spcPts val="0"/>
              </a:spcAft>
              <a:defRPr/>
            </a:lvl2pPr>
            <a:lvl3pPr marL="914400" marR="0" indent="0" algn="r" rtl="1">
              <a:lnSpc>
                <a:spcPct val="100000"/>
              </a:lnSpc>
              <a:spcBef>
                <a:spcPts val="0"/>
              </a:spcBef>
              <a:spcAft>
                <a:spcPts val="0"/>
              </a:spcAft>
              <a:defRPr/>
            </a:lvl3pPr>
            <a:lvl4pPr marL="1371600" marR="0" indent="0" algn="r" rtl="1">
              <a:lnSpc>
                <a:spcPct val="100000"/>
              </a:lnSpc>
              <a:spcBef>
                <a:spcPts val="0"/>
              </a:spcBef>
              <a:spcAft>
                <a:spcPts val="0"/>
              </a:spcAft>
              <a:defRPr/>
            </a:lvl4pPr>
            <a:lvl5pPr marL="1828800" marR="0" indent="0" algn="r" rtl="1">
              <a:lnSpc>
                <a:spcPct val="100000"/>
              </a:lnSpc>
              <a:spcBef>
                <a:spcPts val="0"/>
              </a:spcBef>
              <a:spcAft>
                <a:spcPts val="0"/>
              </a:spcAft>
              <a:defRPr/>
            </a:lvl5pPr>
            <a:lvl6pPr marL="2286000" marR="0" indent="0" algn="r" rtl="1">
              <a:lnSpc>
                <a:spcPct val="100000"/>
              </a:lnSpc>
              <a:spcBef>
                <a:spcPts val="0"/>
              </a:spcBef>
              <a:spcAft>
                <a:spcPts val="0"/>
              </a:spcAft>
              <a:defRPr/>
            </a:lvl6pPr>
            <a:lvl7pPr marL="3200400" marR="0" indent="0" algn="r" rtl="1">
              <a:lnSpc>
                <a:spcPct val="100000"/>
              </a:lnSpc>
              <a:spcBef>
                <a:spcPts val="0"/>
              </a:spcBef>
              <a:spcAft>
                <a:spcPts val="0"/>
              </a:spcAft>
              <a:defRPr/>
            </a:lvl7pPr>
            <a:lvl8pPr marL="4572000" marR="0" indent="0" algn="r" rtl="1">
              <a:lnSpc>
                <a:spcPct val="100000"/>
              </a:lnSpc>
              <a:spcBef>
                <a:spcPts val="0"/>
              </a:spcBef>
              <a:spcAft>
                <a:spcPts val="0"/>
              </a:spcAft>
              <a:defRPr/>
            </a:lvl8pPr>
            <a:lvl9pPr marL="6400800" marR="0" indent="0" algn="r" rtl="1">
              <a:lnSpc>
                <a:spcPct val="100000"/>
              </a:lnSpc>
              <a:spcBef>
                <a:spcPts val="0"/>
              </a:spcBef>
              <a:spcAft>
                <a:spcPts val="0"/>
              </a:spcAft>
              <a:defRPr/>
            </a:lvl9pPr>
          </a:lstStyle>
          <a:p>
            <a:endParaRPr/>
          </a:p>
        </p:txBody>
      </p:sp>
      <p:sp>
        <p:nvSpPr>
          <p:cNvPr id="7" name="Shape 7"/>
          <p:cNvSpPr txBox="1">
            <a:spLocks noGrp="1"/>
          </p:cNvSpPr>
          <p:nvPr>
            <p:ph type="sldNum" idx="12"/>
          </p:nvPr>
        </p:nvSpPr>
        <p:spPr>
          <a:xfrm>
            <a:off x="1586" y="8685211"/>
            <a:ext cx="2971799" cy="457200"/>
          </a:xfrm>
          <a:prstGeom prst="rect">
            <a:avLst/>
          </a:prstGeom>
          <a:noFill/>
          <a:ln>
            <a:noFill/>
          </a:ln>
        </p:spPr>
        <p:txBody>
          <a:bodyPr lIns="91425" tIns="45700" rIns="91425" bIns="45700" anchor="b" anchorCtr="0">
            <a:noAutofit/>
          </a:bodyPr>
          <a:lstStyle/>
          <a:p>
            <a:pPr marL="0" marR="0" lvl="0" indent="0" algn="l" rtl="1">
              <a:lnSpc>
                <a:spcPct val="100000"/>
              </a:lnSpc>
              <a:spcBef>
                <a:spcPts val="0"/>
              </a:spcBef>
              <a:spcAft>
                <a:spcPts val="0"/>
              </a:spcAft>
              <a:buClr>
                <a:srgbClr val="000000"/>
              </a:buClr>
              <a:buSzPct val="25000"/>
              <a:buFont typeface="Calibri"/>
              <a:buNone/>
            </a:pPr>
            <a:fld id="{00000000-1234-1234-1234-123412341234}" type="slidenum">
              <a:rPr lang="en-US" sz="1200" b="0" i="0" u="none" strike="noStrike" cap="none" baseline="0">
                <a:solidFill>
                  <a:srgbClr val="000000"/>
                </a:solidFill>
                <a:latin typeface="Calibri"/>
                <a:ea typeface="Calibri"/>
                <a:cs typeface="Calibri"/>
                <a:sym typeface="Calibri"/>
              </a:rPr>
              <a:pPr marL="0" marR="0" lvl="0" indent="0" algn="l" rtl="1">
                <a:lnSpc>
                  <a:spcPct val="100000"/>
                </a:lnSpc>
                <a:spcBef>
                  <a:spcPts val="0"/>
                </a:spcBef>
                <a:spcAft>
                  <a:spcPts val="0"/>
                </a:spcAft>
                <a:buClr>
                  <a:srgbClr val="000000"/>
                </a:buClr>
                <a:buSzPct val="25000"/>
                <a:buFont typeface="Calibri"/>
                <a:buNone/>
              </a:pPr>
              <a:t>‹#›</a:t>
            </a:fld>
            <a:endParaRPr lang="en-US" sz="1200" b="0" i="0" u="none" strike="noStrike" cap="none" baseline="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82" name="Shape 2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99" name="Shape 2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308" name="Shape 308"/>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a:spcBef>
                <a:spcPts val="0"/>
              </a:spcBef>
              <a:buNone/>
            </a:pPr>
            <a:endParaRPr/>
          </a:p>
        </p:txBody>
      </p:sp>
      <p:sp>
        <p:nvSpPr>
          <p:cNvPr id="309" name="Shape 309"/>
          <p:cNvSpPr txBox="1"/>
          <p:nvPr/>
        </p:nvSpPr>
        <p:spPr>
          <a:xfrm>
            <a:off x="1586" y="8685211"/>
            <a:ext cx="2971799" cy="457200"/>
          </a:xfrm>
          <a:prstGeom prst="rect">
            <a:avLst/>
          </a:prstGeom>
          <a:noFill/>
          <a:ln>
            <a:noFill/>
          </a:ln>
        </p:spPr>
        <p:txBody>
          <a:bodyPr lIns="91425" tIns="45700" rIns="91425" bIns="45700" anchor="b" anchorCtr="0">
            <a:noAutofit/>
          </a:bodyPr>
          <a:lstStyle/>
          <a:p>
            <a:pPr marL="0" marR="0" lvl="0" indent="0" algn="l" rtl="1">
              <a:lnSpc>
                <a:spcPct val="100000"/>
              </a:lnSpc>
              <a:spcBef>
                <a:spcPts val="0"/>
              </a:spcBef>
              <a:spcAft>
                <a:spcPts val="0"/>
              </a:spcAft>
              <a:buClr>
                <a:srgbClr val="000000"/>
              </a:buClr>
              <a:buSzPct val="25000"/>
              <a:buFont typeface="Calibri"/>
              <a:buNone/>
            </a:pPr>
            <a:fld id="{00000000-1234-1234-1234-123412341234}" type="slidenum">
              <a:rPr lang="en-US" sz="1800" b="0" i="0" u="none" strike="noStrike" cap="none" baseline="0">
                <a:solidFill>
                  <a:srgbClr val="000000"/>
                </a:solidFill>
                <a:latin typeface="Calibri"/>
                <a:ea typeface="Calibri"/>
                <a:cs typeface="Calibri"/>
                <a:sym typeface="Calibri"/>
              </a:rPr>
              <a:pPr marL="0" marR="0" lvl="0" indent="0" algn="l" rtl="1">
                <a:lnSpc>
                  <a:spcPct val="100000"/>
                </a:lnSpc>
                <a:spcBef>
                  <a:spcPts val="0"/>
                </a:spcBef>
                <a:spcAft>
                  <a:spcPts val="0"/>
                </a:spcAft>
                <a:buClr>
                  <a:srgbClr val="000000"/>
                </a:buClr>
                <a:buSzPct val="25000"/>
                <a:buFont typeface="Calibri"/>
                <a:buNone/>
              </a:pPr>
              <a:t>12</a:t>
            </a:fld>
            <a:endParaRPr lang="en-US" sz="1800" b="0" i="0" u="none" strike="noStrike" cap="none" baseline="0">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18" name="Shape 3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26" name="Shape 3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43" name="Shape 3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51" name="Shape 3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61" name="Shape 3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71" name="Shape 3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78" name="Shape 3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85" name="Shape 3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92" name="Shape 3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00" name="Shape 4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17" name="Shape 4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25" name="Shape 4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32" name="Shape 4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40" name="Shape 4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55" name="Shape 4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68" name="Shape 4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Shape 4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83" name="Shape 4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99" name="Shape 4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Shape 51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15" name="Shape 5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31" name="Shape 5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48" name="Shape 5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65" name="Shape 5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Shape 58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82" name="Shape 5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Shape 58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89" name="Shape 5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Shape 59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97" name="Shape 5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Shape 60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07" name="Shape 6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Shape 61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15" name="Shape 6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90" name="Shape 1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Shape 6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25" name="Shape 6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Shape 6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35" name="Shape 6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45" name="Shape 6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Shape 6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53" name="Shape 65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Shape 6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61" name="Shape 6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Shape 6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70" name="Shape 6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Shape 67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78" name="Shape 6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Shape 68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87" name="Shape 6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Shape 6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96" name="Shape 6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Shape 70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703" name="Shape 7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04" name="Shape 2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Shape 7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711" name="Shape 7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Shape 7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719" name="Shape 71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Shape 72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726" name="Shape 7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Shape 7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734" name="Shape 7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Shape 74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744" name="Shape 7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Shape 7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756" name="Shape 7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Shape 77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772" name="Shape 7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Shape 7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791" name="Shape 7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Shape 81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12" name="Shape 81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Shape 8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35" name="Shape 8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18" name="Shape 2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Shape 8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59" name="Shape 85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86" name="Shape 8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Shape 89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895" name="Shape 8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Shape 90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902" name="Shape 9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32" name="Shape 2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48" name="Shape 2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265" name="Shape 2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6" name="Shape 16"/>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spcAft>
                <a:spcPts val="0"/>
              </a:spcAft>
              <a:buClr>
                <a:srgbClr val="888888"/>
              </a:buClr>
              <a:buFont typeface="Arial"/>
              <a:buNone/>
              <a:defRPr/>
            </a:lvl1pPr>
            <a:lvl2pPr marL="457200" marR="0" indent="0" algn="ctr" rtl="0">
              <a:spcBef>
                <a:spcPts val="560"/>
              </a:spcBef>
              <a:spcAft>
                <a:spcPts val="0"/>
              </a:spcAft>
              <a:buClr>
                <a:srgbClr val="888888"/>
              </a:buClr>
              <a:buFont typeface="Arial"/>
              <a:buNone/>
              <a:defRPr/>
            </a:lvl2pPr>
            <a:lvl3pPr marL="914400" marR="0" indent="0" algn="ctr" rtl="0">
              <a:spcBef>
                <a:spcPts val="480"/>
              </a:spcBef>
              <a:spcAft>
                <a:spcPts val="0"/>
              </a:spcAft>
              <a:buClr>
                <a:srgbClr val="888888"/>
              </a:buClr>
              <a:buFont typeface="Arial"/>
              <a:buNone/>
              <a:defRPr/>
            </a:lvl3pPr>
            <a:lvl4pPr marL="1371600" marR="0" indent="0" algn="ctr" rtl="0">
              <a:spcBef>
                <a:spcPts val="400"/>
              </a:spcBef>
              <a:spcAft>
                <a:spcPts val="0"/>
              </a:spcAft>
              <a:buClr>
                <a:srgbClr val="888888"/>
              </a:buClr>
              <a:buFont typeface="Arial"/>
              <a:buNone/>
              <a:defRPr/>
            </a:lvl4pPr>
            <a:lvl5pPr marL="1828800" marR="0" indent="0" algn="ctr" rtl="0">
              <a:spcBef>
                <a:spcPts val="400"/>
              </a:spcBef>
              <a:spcAft>
                <a:spcPts val="0"/>
              </a:spcAft>
              <a:buClr>
                <a:srgbClr val="888888"/>
              </a:buClr>
              <a:buFont typeface="Arial"/>
              <a:buNone/>
              <a:defRPr/>
            </a:lvl5pPr>
            <a:lvl6pPr marL="2286000" marR="0" indent="0" algn="ctr" rtl="0">
              <a:spcBef>
                <a:spcPts val="400"/>
              </a:spcBef>
              <a:buClr>
                <a:srgbClr val="888888"/>
              </a:buClr>
              <a:buFont typeface="Arial"/>
              <a:buNone/>
              <a:defRPr/>
            </a:lvl6pPr>
            <a:lvl7pPr marL="2743200" marR="0" indent="0" algn="ctr" rtl="0">
              <a:spcBef>
                <a:spcPts val="400"/>
              </a:spcBef>
              <a:buClr>
                <a:srgbClr val="888888"/>
              </a:buClr>
              <a:buFont typeface="Arial"/>
              <a:buNone/>
              <a:defRPr/>
            </a:lvl7pPr>
            <a:lvl8pPr marL="3200400" marR="0" indent="0" algn="ctr" rtl="0">
              <a:spcBef>
                <a:spcPts val="400"/>
              </a:spcBef>
              <a:buClr>
                <a:srgbClr val="888888"/>
              </a:buClr>
              <a:buFont typeface="Arial"/>
              <a:buNone/>
              <a:defRPr/>
            </a:lvl8pPr>
            <a:lvl9pPr marL="3657600" marR="0" indent="0" algn="ctr" rtl="0">
              <a:spcBef>
                <a:spcPts val="400"/>
              </a:spcBef>
              <a:buClr>
                <a:srgbClr val="888888"/>
              </a:buClr>
              <a:buFont typeface="Arial"/>
              <a:buNone/>
              <a:defRPr/>
            </a:lvl9pPr>
          </a:lstStyle>
          <a:p>
            <a:endParaRPr/>
          </a:p>
        </p:txBody>
      </p:sp>
      <p:sp>
        <p:nvSpPr>
          <p:cNvPr id="17" name="Shape 1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8" name="Shape 1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9" name="Shape 1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a:lvl1pPr>
            <a:lvl2pPr marL="457200" indent="0" rtl="0">
              <a:spcBef>
                <a:spcPts val="0"/>
              </a:spcBef>
              <a:buClr>
                <a:srgbClr val="888888"/>
              </a:buClr>
              <a:buFont typeface="Calibri"/>
              <a:buNone/>
              <a:defRPr/>
            </a:lvl2pPr>
            <a:lvl3pPr marL="914400" indent="0" rtl="0">
              <a:spcBef>
                <a:spcPts val="0"/>
              </a:spcBef>
              <a:buClr>
                <a:srgbClr val="888888"/>
              </a:buClr>
              <a:buFont typeface="Calibri"/>
              <a:buNone/>
              <a:defRPr/>
            </a:lvl3pPr>
            <a:lvl4pPr marL="1371600" indent="0" rtl="0">
              <a:spcBef>
                <a:spcPts val="0"/>
              </a:spcBef>
              <a:buClr>
                <a:srgbClr val="888888"/>
              </a:buClr>
              <a:buFont typeface="Calibri"/>
              <a:buNone/>
              <a:defRPr/>
            </a:lvl4pPr>
            <a:lvl5pPr marL="1828800" indent="0" rtl="0">
              <a:spcBef>
                <a:spcPts val="0"/>
              </a:spcBef>
              <a:buClr>
                <a:srgbClr val="888888"/>
              </a:buClr>
              <a:buFont typeface="Calibri"/>
              <a:buNone/>
              <a:defRPr/>
            </a:lvl5pPr>
            <a:lvl6pPr marL="2286000" indent="0" rtl="0">
              <a:spcBef>
                <a:spcPts val="0"/>
              </a:spcBef>
              <a:buClr>
                <a:srgbClr val="888888"/>
              </a:buClr>
              <a:buFont typeface="Calibri"/>
              <a:buNone/>
              <a:defRPr/>
            </a:lvl6pPr>
            <a:lvl7pPr marL="2743200" indent="0" rtl="0">
              <a:spcBef>
                <a:spcPts val="0"/>
              </a:spcBef>
              <a:buClr>
                <a:srgbClr val="888888"/>
              </a:buClr>
              <a:buFont typeface="Calibri"/>
              <a:buNone/>
              <a:defRPr/>
            </a:lvl7pPr>
            <a:lvl8pPr marL="3200400" indent="0" rtl="0">
              <a:spcBef>
                <a:spcPts val="0"/>
              </a:spcBef>
              <a:buClr>
                <a:srgbClr val="888888"/>
              </a:buClr>
              <a:buFont typeface="Calibri"/>
              <a:buNone/>
              <a:defRPr/>
            </a:lvl8pPr>
            <a:lvl9pPr marL="3657600" indent="0" rtl="0">
              <a:spcBef>
                <a:spcPts val="0"/>
              </a:spcBef>
              <a:buClr>
                <a:srgbClr val="888888"/>
              </a:buClr>
              <a:buFont typeface="Calibri"/>
              <a:buNone/>
              <a:defRPr/>
            </a:lvl9pPr>
          </a:lstStyle>
          <a:p>
            <a:endParaRPr/>
          </a:p>
        </p:txBody>
      </p:sp>
      <p:sp>
        <p:nvSpPr>
          <p:cNvPr id="74" name="Shape 7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5" name="Shape 7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6" name="Shape 7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79" name="Shape 79"/>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80" name="Shape 8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81" name="Shape 8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82" name="Shape 8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5"/>
        <p:cNvGrpSpPr/>
        <p:nvPr/>
      </p:nvGrpSpPr>
      <p:grpSpPr>
        <a:xfrm>
          <a:off x="0" y="0"/>
          <a:ext cx="0" cy="0"/>
          <a:chOff x="0" y="0"/>
          <a:chExt cx="0" cy="0"/>
        </a:xfrm>
      </p:grpSpPr>
      <p:sp>
        <p:nvSpPr>
          <p:cNvPr id="116" name="Shape 116"/>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17" name="Shape 117"/>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indent="0" algn="ctr" rtl="0">
              <a:spcBef>
                <a:spcPts val="640"/>
              </a:spcBef>
              <a:spcAft>
                <a:spcPts val="0"/>
              </a:spcAft>
              <a:buClr>
                <a:srgbClr val="888888"/>
              </a:buClr>
              <a:buFont typeface="Arial"/>
              <a:buNone/>
              <a:defRPr/>
            </a:lvl1pPr>
            <a:lvl2pPr marL="457200" marR="0" indent="0" algn="ctr" rtl="0">
              <a:spcBef>
                <a:spcPts val="560"/>
              </a:spcBef>
              <a:spcAft>
                <a:spcPts val="0"/>
              </a:spcAft>
              <a:buClr>
                <a:srgbClr val="888888"/>
              </a:buClr>
              <a:buFont typeface="Arial"/>
              <a:buNone/>
              <a:defRPr/>
            </a:lvl2pPr>
            <a:lvl3pPr marL="914400" marR="0" indent="0" algn="ctr" rtl="0">
              <a:spcBef>
                <a:spcPts val="480"/>
              </a:spcBef>
              <a:spcAft>
                <a:spcPts val="0"/>
              </a:spcAft>
              <a:buClr>
                <a:srgbClr val="888888"/>
              </a:buClr>
              <a:buFont typeface="Arial"/>
              <a:buNone/>
              <a:defRPr/>
            </a:lvl3pPr>
            <a:lvl4pPr marL="1371600" marR="0" indent="0" algn="ctr" rtl="0">
              <a:spcBef>
                <a:spcPts val="400"/>
              </a:spcBef>
              <a:spcAft>
                <a:spcPts val="0"/>
              </a:spcAft>
              <a:buClr>
                <a:srgbClr val="888888"/>
              </a:buClr>
              <a:buFont typeface="Arial"/>
              <a:buNone/>
              <a:defRPr/>
            </a:lvl4pPr>
            <a:lvl5pPr marL="1828800" marR="0" indent="0" algn="ctr" rtl="0">
              <a:spcBef>
                <a:spcPts val="400"/>
              </a:spcBef>
              <a:spcAft>
                <a:spcPts val="0"/>
              </a:spcAft>
              <a:buClr>
                <a:srgbClr val="888888"/>
              </a:buClr>
              <a:buFont typeface="Arial"/>
              <a:buNone/>
              <a:defRPr/>
            </a:lvl5pPr>
            <a:lvl6pPr marL="2286000" marR="0" indent="0" algn="ctr" rtl="0">
              <a:spcBef>
                <a:spcPts val="400"/>
              </a:spcBef>
              <a:buClr>
                <a:srgbClr val="888888"/>
              </a:buClr>
              <a:buFont typeface="Arial"/>
              <a:buNone/>
              <a:defRPr/>
            </a:lvl6pPr>
            <a:lvl7pPr marL="2743200" marR="0" indent="0" algn="ctr" rtl="0">
              <a:spcBef>
                <a:spcPts val="400"/>
              </a:spcBef>
              <a:buClr>
                <a:srgbClr val="888888"/>
              </a:buClr>
              <a:buFont typeface="Arial"/>
              <a:buNone/>
              <a:defRPr/>
            </a:lvl7pPr>
            <a:lvl8pPr marL="3200400" marR="0" indent="0" algn="ctr" rtl="0">
              <a:spcBef>
                <a:spcPts val="400"/>
              </a:spcBef>
              <a:buClr>
                <a:srgbClr val="888888"/>
              </a:buClr>
              <a:buFont typeface="Arial"/>
              <a:buNone/>
              <a:defRPr/>
            </a:lvl8pPr>
            <a:lvl9pPr marL="3657600" marR="0" indent="0" algn="ctr" rtl="0">
              <a:spcBef>
                <a:spcPts val="400"/>
              </a:spcBef>
              <a:buClr>
                <a:srgbClr val="888888"/>
              </a:buClr>
              <a:buFont typeface="Arial"/>
              <a:buNone/>
              <a:defRPr/>
            </a:lvl9pPr>
          </a:lstStyle>
          <a:p>
            <a:endParaRPr/>
          </a:p>
        </p:txBody>
      </p:sp>
      <p:sp>
        <p:nvSpPr>
          <p:cNvPr id="118" name="Shape 11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19" name="Shape 11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0" name="Shape 12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23" name="Shape 123"/>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124" name="Shape 12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25" name="Shape 12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6" name="Shape 12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29" name="Shape 129"/>
          <p:cNvSpPr txBox="1">
            <a:spLocks noGrp="1"/>
          </p:cNvSpPr>
          <p:nvPr>
            <p:ph type="body" idx="1"/>
          </p:nvPr>
        </p:nvSpPr>
        <p:spPr>
          <a:xfrm rot="5400000">
            <a:off x="2309018" y="-251619"/>
            <a:ext cx="4525961" cy="82296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130" name="Shape 13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31" name="Shape 13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2" name="Shape 13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35" name="Shape 135"/>
          <p:cNvSpPr>
            <a:spLocks noGrp="1"/>
          </p:cNvSpPr>
          <p:nvPr>
            <p:ph type="pic" idx="2"/>
          </p:nvPr>
        </p:nvSpPr>
        <p:spPr>
          <a:xfrm>
            <a:off x="1792288" y="612775"/>
            <a:ext cx="5486399" cy="4114800"/>
          </a:xfrm>
          <a:prstGeom prst="rect">
            <a:avLst/>
          </a:prstGeom>
          <a:noFill/>
          <a:ln>
            <a:noFill/>
          </a:ln>
        </p:spPr>
      </p:sp>
      <p:sp>
        <p:nvSpPr>
          <p:cNvPr id="136" name="Shape 136"/>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137" name="Shape 13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38" name="Shape 13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9" name="Shape 13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42" name="Shape 142"/>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43" name="Shape 143"/>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144" name="Shape 14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45" name="Shape 14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46" name="Shape 14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7"/>
        <p:cNvGrpSpPr/>
        <p:nvPr/>
      </p:nvGrpSpPr>
      <p:grpSpPr>
        <a:xfrm>
          <a:off x="0" y="0"/>
          <a:ext cx="0" cy="0"/>
          <a:chOff x="0" y="0"/>
          <a:chExt cx="0" cy="0"/>
        </a:xfrm>
      </p:grpSpPr>
      <p:sp>
        <p:nvSpPr>
          <p:cNvPr id="148" name="Shape 14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49" name="Shape 14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50" name="Shape 15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53" name="Shape 15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54" name="Shape 15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55" name="Shape 15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58" name="Shape 158"/>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159" name="Shape 159"/>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0" name="Shape 160"/>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161" name="Shape 161"/>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2" name="Shape 16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63" name="Shape 16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64" name="Shape 16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2" name="Shape 22"/>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23" name="Shape 2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24" name="Shape 2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25" name="Shape 2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67" name="Shape 167"/>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8" name="Shape 168"/>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69" name="Shape 16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70" name="Shape 17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71" name="Shape 17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74" name="Shape 174"/>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indent="0" rtl="0">
              <a:spcBef>
                <a:spcPts val="0"/>
              </a:spcBef>
              <a:buClr>
                <a:srgbClr val="888888"/>
              </a:buClr>
              <a:buFont typeface="Calibri"/>
              <a:buNone/>
              <a:defRPr/>
            </a:lvl1pPr>
            <a:lvl2pPr marL="457200" indent="0" rtl="0">
              <a:spcBef>
                <a:spcPts val="0"/>
              </a:spcBef>
              <a:buClr>
                <a:srgbClr val="888888"/>
              </a:buClr>
              <a:buFont typeface="Calibri"/>
              <a:buNone/>
              <a:defRPr/>
            </a:lvl2pPr>
            <a:lvl3pPr marL="914400" indent="0" rtl="0">
              <a:spcBef>
                <a:spcPts val="0"/>
              </a:spcBef>
              <a:buClr>
                <a:srgbClr val="888888"/>
              </a:buClr>
              <a:buFont typeface="Calibri"/>
              <a:buNone/>
              <a:defRPr/>
            </a:lvl3pPr>
            <a:lvl4pPr marL="1371600" indent="0" rtl="0">
              <a:spcBef>
                <a:spcPts val="0"/>
              </a:spcBef>
              <a:buClr>
                <a:srgbClr val="888888"/>
              </a:buClr>
              <a:buFont typeface="Calibri"/>
              <a:buNone/>
              <a:defRPr/>
            </a:lvl4pPr>
            <a:lvl5pPr marL="1828800" indent="0" rtl="0">
              <a:spcBef>
                <a:spcPts val="0"/>
              </a:spcBef>
              <a:buClr>
                <a:srgbClr val="888888"/>
              </a:buClr>
              <a:buFont typeface="Calibri"/>
              <a:buNone/>
              <a:defRPr/>
            </a:lvl5pPr>
            <a:lvl6pPr marL="2286000" indent="0" rtl="0">
              <a:spcBef>
                <a:spcPts val="0"/>
              </a:spcBef>
              <a:buClr>
                <a:srgbClr val="888888"/>
              </a:buClr>
              <a:buFont typeface="Calibri"/>
              <a:buNone/>
              <a:defRPr/>
            </a:lvl6pPr>
            <a:lvl7pPr marL="2743200" indent="0" rtl="0">
              <a:spcBef>
                <a:spcPts val="0"/>
              </a:spcBef>
              <a:buClr>
                <a:srgbClr val="888888"/>
              </a:buClr>
              <a:buFont typeface="Calibri"/>
              <a:buNone/>
              <a:defRPr/>
            </a:lvl7pPr>
            <a:lvl8pPr marL="3200400" indent="0" rtl="0">
              <a:spcBef>
                <a:spcPts val="0"/>
              </a:spcBef>
              <a:buClr>
                <a:srgbClr val="888888"/>
              </a:buClr>
              <a:buFont typeface="Calibri"/>
              <a:buNone/>
              <a:defRPr/>
            </a:lvl8pPr>
            <a:lvl9pPr marL="3657600" indent="0" rtl="0">
              <a:spcBef>
                <a:spcPts val="0"/>
              </a:spcBef>
              <a:buClr>
                <a:srgbClr val="888888"/>
              </a:buClr>
              <a:buFont typeface="Calibri"/>
              <a:buNone/>
              <a:defRPr/>
            </a:lvl9pPr>
          </a:lstStyle>
          <a:p>
            <a:endParaRPr/>
          </a:p>
        </p:txBody>
      </p:sp>
      <p:sp>
        <p:nvSpPr>
          <p:cNvPr id="175" name="Shape 17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76" name="Shape 17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77" name="Shape 17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180" name="Shape 180"/>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181" name="Shape 1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82" name="Shape 1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83" name="Shape 1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8" name="Shape 28"/>
          <p:cNvSpPr txBox="1">
            <a:spLocks noGrp="1"/>
          </p:cNvSpPr>
          <p:nvPr>
            <p:ph type="body" idx="1"/>
          </p:nvPr>
        </p:nvSpPr>
        <p:spPr>
          <a:xfrm rot="5400000">
            <a:off x="2309018" y="-251619"/>
            <a:ext cx="4525961" cy="82296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Arial"/>
              <a:buChar char="•"/>
              <a:defRPr/>
            </a:lvl1pPr>
            <a:lvl2pPr marL="742950" indent="-107950" algn="l" rtl="0">
              <a:spcBef>
                <a:spcPts val="560"/>
              </a:spcBef>
              <a:spcAft>
                <a:spcPts val="0"/>
              </a:spcAft>
              <a:buClr>
                <a:schemeClr val="dk1"/>
              </a:buClr>
              <a:buFont typeface="Arial"/>
              <a:buChar char="–"/>
              <a:defRPr/>
            </a:lvl2pPr>
            <a:lvl3pPr marL="1143000" indent="-76200" algn="l" rtl="0">
              <a:spcBef>
                <a:spcPts val="480"/>
              </a:spcBef>
              <a:spcAft>
                <a:spcPts val="0"/>
              </a:spcAft>
              <a:buClr>
                <a:schemeClr val="dk1"/>
              </a:buClr>
              <a:buFont typeface="Arial"/>
              <a:buChar char="•"/>
              <a:defRPr/>
            </a:lvl3pPr>
            <a:lvl4pPr marL="1600200" indent="-101600" algn="l" rtl="0">
              <a:spcBef>
                <a:spcPts val="400"/>
              </a:spcBef>
              <a:spcAft>
                <a:spcPts val="0"/>
              </a:spcAft>
              <a:buClr>
                <a:schemeClr val="dk1"/>
              </a:buClr>
              <a:buFont typeface="Arial"/>
              <a:buChar char="–"/>
              <a:defRPr/>
            </a:lvl4pPr>
            <a:lvl5pPr marL="2057400" indent="-101600" algn="l" rtl="0">
              <a:spcBef>
                <a:spcPts val="400"/>
              </a:spcBef>
              <a:spcAft>
                <a:spcPts val="0"/>
              </a:spcAft>
              <a:buClr>
                <a:schemeClr val="dk1"/>
              </a:buClr>
              <a:buFont typeface="Arial"/>
              <a:buChar char="»"/>
              <a:defRPr/>
            </a:lvl5pPr>
            <a:lvl6pPr marL="2514600" indent="-101600" algn="l" rtl="0">
              <a:spcBef>
                <a:spcPts val="400"/>
              </a:spcBef>
              <a:buClr>
                <a:schemeClr val="dk1"/>
              </a:buClr>
              <a:buFont typeface="Arial"/>
              <a:buChar char="•"/>
              <a:defRPr/>
            </a:lvl6pPr>
            <a:lvl7pPr marL="2971800" indent="-101600" algn="l" rtl="0">
              <a:spcBef>
                <a:spcPts val="400"/>
              </a:spcBef>
              <a:buClr>
                <a:schemeClr val="dk1"/>
              </a:buClr>
              <a:buFont typeface="Arial"/>
              <a:buChar char="•"/>
              <a:defRPr/>
            </a:lvl7pPr>
            <a:lvl8pPr marL="3429000" indent="-101600" algn="l" rtl="0">
              <a:spcBef>
                <a:spcPts val="400"/>
              </a:spcBef>
              <a:buClr>
                <a:schemeClr val="dk1"/>
              </a:buClr>
              <a:buFont typeface="Arial"/>
              <a:buChar char="•"/>
              <a:defRPr/>
            </a:lvl8pPr>
            <a:lvl9pPr marL="3886200" indent="-101600" algn="l" rtl="0">
              <a:spcBef>
                <a:spcPts val="400"/>
              </a:spcBef>
              <a:buClr>
                <a:schemeClr val="dk1"/>
              </a:buClr>
              <a:buFont typeface="Arial"/>
              <a:buChar char="•"/>
              <a:defRPr/>
            </a:lvl9pPr>
          </a:lstStyle>
          <a:p>
            <a:endParaRPr/>
          </a:p>
        </p:txBody>
      </p:sp>
      <p:sp>
        <p:nvSpPr>
          <p:cNvPr id="29" name="Shape 2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0" name="Shape 3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1" name="Shape 3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a:spLocks noGrp="1"/>
          </p:cNvSpPr>
          <p:nvPr>
            <p:ph type="pic" idx="2"/>
          </p:nvPr>
        </p:nvSpPr>
        <p:spPr>
          <a:xfrm>
            <a:off x="1792288" y="612775"/>
            <a:ext cx="5486399" cy="4114800"/>
          </a:xfrm>
          <a:prstGeom prst="rect">
            <a:avLst/>
          </a:prstGeom>
          <a:noFill/>
          <a:ln>
            <a:noFill/>
          </a:ln>
        </p:spPr>
      </p:sp>
      <p:sp>
        <p:nvSpPr>
          <p:cNvPr id="35" name="Shape 35"/>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36" name="Shape 3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37" name="Shape 3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8" name="Shape 3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2" name="Shape 42"/>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43" name="Shape 43"/>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44" name="Shape 4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5" name="Shape 45"/>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6"/>
        <p:cNvGrpSpPr/>
        <p:nvPr/>
      </p:nvGrpSpPr>
      <p:grpSpPr>
        <a:xfrm>
          <a:off x="0" y="0"/>
          <a:ext cx="0" cy="0"/>
          <a:chOff x="0" y="0"/>
          <a:chExt cx="0" cy="0"/>
        </a:xfrm>
      </p:grpSpPr>
      <p:sp>
        <p:nvSpPr>
          <p:cNvPr id="47" name="Shape 4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48" name="Shape 4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9" name="Shape 4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52" name="Shape 5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53" name="Shape 5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54" name="Shape 5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7" name="Shape 57"/>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58" name="Shape 58"/>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indent="0" rtl="0">
              <a:spcBef>
                <a:spcPts val="0"/>
              </a:spcBef>
              <a:buFont typeface="Calibri"/>
              <a:buNone/>
              <a:defRPr/>
            </a:lvl1pPr>
            <a:lvl2pPr marL="457200" indent="0" rtl="0">
              <a:spcBef>
                <a:spcPts val="0"/>
              </a:spcBef>
              <a:buFont typeface="Calibri"/>
              <a:buNone/>
              <a:defRPr/>
            </a:lvl2pPr>
            <a:lvl3pPr marL="914400" indent="0" rtl="0">
              <a:spcBef>
                <a:spcPts val="0"/>
              </a:spcBef>
              <a:buFont typeface="Calibri"/>
              <a:buNone/>
              <a:defRPr/>
            </a:lvl3pPr>
            <a:lvl4pPr marL="1371600" indent="0" rtl="0">
              <a:spcBef>
                <a:spcPts val="0"/>
              </a:spcBef>
              <a:buFont typeface="Calibri"/>
              <a:buNone/>
              <a:defRPr/>
            </a:lvl4pPr>
            <a:lvl5pPr marL="1828800" indent="0" rtl="0">
              <a:spcBef>
                <a:spcPts val="0"/>
              </a:spcBef>
              <a:buFont typeface="Calibri"/>
              <a:buNone/>
              <a:defRPr/>
            </a:lvl5pPr>
            <a:lvl6pPr marL="2286000" indent="0" rtl="0">
              <a:spcBef>
                <a:spcPts val="0"/>
              </a:spcBef>
              <a:buFont typeface="Calibri"/>
              <a:buNone/>
              <a:defRPr/>
            </a:lvl6pPr>
            <a:lvl7pPr marL="2743200" indent="0" rtl="0">
              <a:spcBef>
                <a:spcPts val="0"/>
              </a:spcBef>
              <a:buFont typeface="Calibri"/>
              <a:buNone/>
              <a:defRPr/>
            </a:lvl7pPr>
            <a:lvl8pPr marL="3200400" indent="0" rtl="0">
              <a:spcBef>
                <a:spcPts val="0"/>
              </a:spcBef>
              <a:buFont typeface="Calibri"/>
              <a:buNone/>
              <a:defRPr/>
            </a:lvl8pPr>
            <a:lvl9pPr marL="3657600" indent="0" rtl="0">
              <a:spcBef>
                <a:spcPts val="0"/>
              </a:spcBef>
              <a:buFont typeface="Calibri"/>
              <a:buNone/>
              <a:defRPr/>
            </a:lvl9pPr>
          </a:lstStyle>
          <a:p>
            <a:endParaRPr/>
          </a:p>
        </p:txBody>
      </p:sp>
      <p:sp>
        <p:nvSpPr>
          <p:cNvPr id="60" name="Shape 60"/>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1" name="Shape 6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2" name="Shape 6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3" name="Shape 6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66" name="Shape 66"/>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7" name="Shape 67"/>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8" name="Shape 6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9" name="Shape 6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0" name="Shape 7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0" name="Shape 10"/>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a:lvl1pPr>
            <a:lvl2pPr marL="742950" marR="0" indent="-107950" algn="l" rtl="0">
              <a:spcBef>
                <a:spcPts val="560"/>
              </a:spcBef>
              <a:spcAft>
                <a:spcPts val="0"/>
              </a:spcAft>
              <a:buClr>
                <a:schemeClr val="dk1"/>
              </a:buClr>
              <a:buFont typeface="Arial"/>
              <a:buChar char="–"/>
              <a:defRPr/>
            </a:lvl2pPr>
            <a:lvl3pPr marL="1143000" marR="0" indent="-76200" algn="l" rtl="0">
              <a:spcBef>
                <a:spcPts val="480"/>
              </a:spcBef>
              <a:spcAft>
                <a:spcPts val="0"/>
              </a:spcAft>
              <a:buClr>
                <a:schemeClr val="dk1"/>
              </a:buClr>
              <a:buFont typeface="Arial"/>
              <a:buChar char="•"/>
              <a:defRPr/>
            </a:lvl3pPr>
            <a:lvl4pPr marL="1600200" marR="0" indent="-101600" algn="l" rtl="0">
              <a:spcBef>
                <a:spcPts val="400"/>
              </a:spcBef>
              <a:spcAft>
                <a:spcPts val="0"/>
              </a:spcAft>
              <a:buClr>
                <a:schemeClr val="dk1"/>
              </a:buClr>
              <a:buFont typeface="Arial"/>
              <a:buChar char="–"/>
              <a:defRPr/>
            </a:lvl4pPr>
            <a:lvl5pPr marL="2057400" marR="0" indent="-101600" algn="l" rtl="0">
              <a:spcBef>
                <a:spcPts val="400"/>
              </a:spcBef>
              <a:spcAft>
                <a:spcPts val="0"/>
              </a:spcAft>
              <a:buClr>
                <a:schemeClr val="dk1"/>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11" name="Shape 1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2" name="Shape 1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3" name="Shape 1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endParaRPr/>
          </a:p>
        </p:txBody>
      </p:sp>
      <p:sp>
        <p:nvSpPr>
          <p:cNvPr id="111" name="Shape 111"/>
          <p:cNvSpPr txBox="1">
            <a:spLocks noGrp="1"/>
          </p:cNvSpPr>
          <p:nvPr>
            <p:ph type="body" idx="1"/>
          </p:nvPr>
        </p:nvSpPr>
        <p:spPr>
          <a:xfrm>
            <a:off x="457200" y="1600200"/>
            <a:ext cx="8229600" cy="4525961"/>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a:lvl1pPr>
            <a:lvl2pPr marL="742950" marR="0" indent="-107950" algn="l" rtl="0">
              <a:spcBef>
                <a:spcPts val="560"/>
              </a:spcBef>
              <a:spcAft>
                <a:spcPts val="0"/>
              </a:spcAft>
              <a:buClr>
                <a:schemeClr val="dk1"/>
              </a:buClr>
              <a:buFont typeface="Arial"/>
              <a:buChar char="–"/>
              <a:defRPr/>
            </a:lvl2pPr>
            <a:lvl3pPr marL="1143000" marR="0" indent="-76200" algn="l" rtl="0">
              <a:spcBef>
                <a:spcPts val="480"/>
              </a:spcBef>
              <a:spcAft>
                <a:spcPts val="0"/>
              </a:spcAft>
              <a:buClr>
                <a:schemeClr val="dk1"/>
              </a:buClr>
              <a:buFont typeface="Arial"/>
              <a:buChar char="•"/>
              <a:defRPr/>
            </a:lvl3pPr>
            <a:lvl4pPr marL="1600200" marR="0" indent="-101600" algn="l" rtl="0">
              <a:spcBef>
                <a:spcPts val="400"/>
              </a:spcBef>
              <a:spcAft>
                <a:spcPts val="0"/>
              </a:spcAft>
              <a:buClr>
                <a:schemeClr val="dk1"/>
              </a:buClr>
              <a:buFont typeface="Arial"/>
              <a:buChar char="–"/>
              <a:defRPr/>
            </a:lvl4pPr>
            <a:lvl5pPr marL="2057400" marR="0" indent="-101600" algn="l" rtl="0">
              <a:spcBef>
                <a:spcPts val="400"/>
              </a:spcBef>
              <a:spcAft>
                <a:spcPts val="0"/>
              </a:spcAft>
              <a:buClr>
                <a:schemeClr val="dk1"/>
              </a:buClr>
              <a:buFont typeface="Arial"/>
              <a:buChar char="»"/>
              <a:defRPr/>
            </a:lvl5pPr>
            <a:lvl6pPr marL="2514600" marR="0" indent="-101600" algn="l" rtl="0">
              <a:spcBef>
                <a:spcPts val="400"/>
              </a:spcBef>
              <a:buClr>
                <a:schemeClr val="dk1"/>
              </a:buClr>
              <a:buFont typeface="Arial"/>
              <a:buChar char="•"/>
              <a:defRPr/>
            </a:lvl6pPr>
            <a:lvl7pPr marL="2971800" marR="0" indent="-101600" algn="l" rtl="0">
              <a:spcBef>
                <a:spcPts val="400"/>
              </a:spcBef>
              <a:buClr>
                <a:schemeClr val="dk1"/>
              </a:buClr>
              <a:buFont typeface="Arial"/>
              <a:buChar char="•"/>
              <a:defRPr/>
            </a:lvl7pPr>
            <a:lvl8pPr marL="3429000" marR="0" indent="-101600" algn="l" rtl="0">
              <a:spcBef>
                <a:spcPts val="400"/>
              </a:spcBef>
              <a:buClr>
                <a:schemeClr val="dk1"/>
              </a:buClr>
              <a:buFont typeface="Arial"/>
              <a:buChar char="•"/>
              <a:defRPr/>
            </a:lvl8pPr>
            <a:lvl9pPr marL="3886200" marR="0" indent="-101600" algn="l" rtl="0">
              <a:spcBef>
                <a:spcPts val="400"/>
              </a:spcBef>
              <a:buClr>
                <a:schemeClr val="dk1"/>
              </a:buClr>
              <a:buFont typeface="Arial"/>
              <a:buChar char="•"/>
              <a:defRPr/>
            </a:lvl9pPr>
          </a:lstStyle>
          <a:p>
            <a:endParaRPr/>
          </a:p>
        </p:txBody>
      </p:sp>
      <p:sp>
        <p:nvSpPr>
          <p:cNvPr id="112" name="Shape 1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13" name="Shape 1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114" name="Shape 1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1200" b="0" i="0" u="none" strike="noStrike" cap="none" baseline="0">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ct val="25000"/>
                <a:buFont typeface="Calibri"/>
                <a:buNone/>
              </a:pPr>
              <a:t>‹#›</a:t>
            </a:fld>
            <a:endParaRPr lang="en-US" sz="1200" b="0" i="0" u="none" strike="noStrike" cap="none" baseline="0">
              <a:solidFill>
                <a:srgbClr val="898989"/>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7.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9.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0.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1.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5.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7.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9.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0.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6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6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2.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1406525" y="2420936"/>
            <a:ext cx="6478586" cy="2593975"/>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Open Sans"/>
              <a:buNone/>
            </a:pPr>
            <a:r>
              <a:rPr lang="en-US" sz="4000" b="0" i="0" u="none" strike="noStrike" cap="none" baseline="0">
                <a:solidFill>
                  <a:schemeClr val="lt1"/>
                </a:solidFill>
                <a:latin typeface="Open Sans"/>
                <a:ea typeface="Open Sans"/>
                <a:cs typeface="Open Sans"/>
                <a:sym typeface="Open Sans"/>
              </a:rPr>
              <a:t>Advanced Unit tests</a:t>
            </a:r>
          </a:p>
        </p:txBody>
      </p:sp>
      <p:pic>
        <p:nvPicPr>
          <p:cNvPr id="85" name="Shape 85"/>
          <p:cNvPicPr preferRelativeResize="0"/>
          <p:nvPr/>
        </p:nvPicPr>
        <p:blipFill rotWithShape="1">
          <a:blip r:embed="rId4">
            <a:alphaModFix/>
          </a:blip>
          <a:srcRect/>
          <a:stretch/>
        </p:blipFill>
        <p:spPr>
          <a:xfrm>
            <a:off x="179386" y="5157787"/>
            <a:ext cx="2252662" cy="1700212"/>
          </a:xfrm>
          <a:prstGeom prst="rect">
            <a:avLst/>
          </a:prstGeom>
          <a:noFill/>
          <a:ln>
            <a:noFill/>
          </a:ln>
        </p:spPr>
      </p:pic>
      <p:sp>
        <p:nvSpPr>
          <p:cNvPr id="86" name="Shape 86"/>
          <p:cNvSpPr txBox="1">
            <a:spLocks noGrp="1"/>
          </p:cNvSpPr>
          <p:nvPr>
            <p:ph type="subTitle" idx="1"/>
          </p:nvPr>
        </p:nvSpPr>
        <p:spPr>
          <a:xfrm>
            <a:off x="261937" y="5949950"/>
            <a:ext cx="2087562" cy="720724"/>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Arial"/>
              <a:buNone/>
            </a:pPr>
            <a:r>
              <a:rPr lang="en-US" sz="1800" b="0" i="0" u="none" strike="noStrike" cap="none" baseline="0">
                <a:solidFill>
                  <a:schemeClr val="lt1"/>
                </a:solidFill>
                <a:latin typeface="Open Sans"/>
                <a:ea typeface="Open Sans"/>
                <a:cs typeface="Open Sans"/>
                <a:sym typeface="Open Sans"/>
              </a:rPr>
              <a:t>Session </a:t>
            </a:r>
          </a:p>
          <a:p>
            <a:pPr marL="0" marR="0" lvl="0" indent="0" algn="ctr" rtl="0">
              <a:lnSpc>
                <a:spcPct val="100000"/>
              </a:lnSpc>
              <a:spcBef>
                <a:spcPts val="360"/>
              </a:spcBef>
              <a:spcAft>
                <a:spcPts val="0"/>
              </a:spcAft>
              <a:buClr>
                <a:schemeClr val="lt1"/>
              </a:buClr>
              <a:buSzPct val="25000"/>
              <a:buFont typeface="Arial"/>
              <a:buNone/>
            </a:pPr>
            <a:r>
              <a:rPr lang="en-US" sz="1800" b="0" i="0" u="none" strike="noStrike" cap="none" baseline="0">
                <a:solidFill>
                  <a:schemeClr val="lt1"/>
                </a:solidFill>
                <a:latin typeface="Open Sans"/>
                <a:ea typeface="Open Sans"/>
                <a:cs typeface="Open Sans"/>
                <a:sym typeface="Open Sans"/>
              </a:rPr>
              <a:t>14</a:t>
            </a:r>
          </a:p>
          <a:p>
            <a:pPr marL="0" marR="0" lvl="0" indent="0" algn="ctr" rtl="0">
              <a:spcBef>
                <a:spcPts val="360"/>
              </a:spcBef>
              <a:spcAft>
                <a:spcPts val="0"/>
              </a:spcAft>
              <a:buClr>
                <a:srgbClr val="888888"/>
              </a:buClr>
              <a:buFont typeface="Arial"/>
              <a:buNone/>
            </a:pPr>
            <a:endParaRPr sz="1800" b="0" i="0" u="none" strike="noStrike" cap="none" baseline="0">
              <a:solidFill>
                <a:schemeClr val="lt1"/>
              </a:solidFill>
              <a:latin typeface="Open Sans"/>
              <a:ea typeface="Open Sans"/>
              <a:cs typeface="Open Sans"/>
              <a:sym typeface="Open Sans"/>
            </a:endParaRPr>
          </a:p>
        </p:txBody>
      </p:sp>
      <p:pic>
        <p:nvPicPr>
          <p:cNvPr id="87" name="Shape 87"/>
          <p:cNvPicPr preferRelativeResize="0"/>
          <p:nvPr/>
        </p:nvPicPr>
        <p:blipFill rotWithShape="1">
          <a:blip r:embed="rId5">
            <a:alphaModFix/>
          </a:blip>
          <a:srcRect/>
          <a:stretch/>
        </p:blipFill>
        <p:spPr>
          <a:xfrm>
            <a:off x="2252661" y="476250"/>
            <a:ext cx="4638674" cy="1512886"/>
          </a:xfrm>
          <a:prstGeom prst="rect">
            <a:avLst/>
          </a:prstGeom>
          <a:noFill/>
          <a:ln>
            <a:noFill/>
          </a:ln>
        </p:spPr>
      </p:pic>
      <p:sp>
        <p:nvSpPr>
          <p:cNvPr id="6" name="Shape 88"/>
          <p:cNvSpPr txBox="1"/>
          <p:nvPr/>
        </p:nvSpPr>
        <p:spPr>
          <a:xfrm>
            <a:off x="2624931" y="5948426"/>
            <a:ext cx="3894139" cy="623886"/>
          </a:xfrm>
          <a:prstGeom prst="rect">
            <a:avLst/>
          </a:prstGeom>
          <a:noFill/>
          <a:ln>
            <a:noFill/>
          </a:ln>
        </p:spPr>
        <p:txBody>
          <a:bodyPr lIns="91425" tIns="45700" rIns="91425" bIns="45700" anchor="ctr" anchorCtr="0">
            <a:noAutofit/>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ct val="25000"/>
              <a:buFont typeface="Open Sans"/>
              <a:buNone/>
            </a:pPr>
            <a:r>
              <a:rPr lang="en-US" sz="2800" b="0" i="0" u="none" strike="noStrike" cap="none" baseline="0" dirty="0" err="1" smtClean="0">
                <a:solidFill>
                  <a:schemeClr val="lt1"/>
                </a:solidFill>
                <a:latin typeface="Open Sans"/>
                <a:ea typeface="Open Sans"/>
                <a:cs typeface="Open Sans"/>
                <a:sym typeface="Open Sans"/>
              </a:rPr>
              <a:t>Chaim</a:t>
            </a:r>
            <a:r>
              <a:rPr lang="en-US" sz="2800" b="0" i="0" u="none" strike="noStrike" cap="none" baseline="0" dirty="0" smtClean="0">
                <a:solidFill>
                  <a:schemeClr val="lt1"/>
                </a:solidFill>
                <a:latin typeface="Open Sans"/>
                <a:ea typeface="Open Sans"/>
                <a:cs typeface="Open Sans"/>
                <a:sym typeface="Open Sans"/>
              </a:rPr>
              <a:t> Turkel  </a:t>
            </a:r>
          </a:p>
          <a:p>
            <a:pPr marL="0" marR="0" lvl="0" indent="0" algn="ctr" rtl="0">
              <a:lnSpc>
                <a:spcPct val="100000"/>
              </a:lnSpc>
              <a:spcBef>
                <a:spcPts val="0"/>
              </a:spcBef>
              <a:spcAft>
                <a:spcPts val="0"/>
              </a:spcAft>
              <a:buClr>
                <a:schemeClr val="lt1"/>
              </a:buClr>
              <a:buSzPct val="25000"/>
              <a:buFont typeface="Open Sans"/>
              <a:buNone/>
            </a:pPr>
            <a:r>
              <a:rPr lang="en-US" sz="2800" b="0" i="0" u="none" strike="noStrike" cap="none" baseline="0" dirty="0" err="1" smtClean="0">
                <a:solidFill>
                  <a:schemeClr val="lt1"/>
                </a:solidFill>
                <a:latin typeface="Open Sans"/>
                <a:ea typeface="Open Sans"/>
                <a:cs typeface="Open Sans"/>
                <a:sym typeface="Open Sans"/>
              </a:rPr>
              <a:t>Ido</a:t>
            </a:r>
            <a:r>
              <a:rPr lang="en-US" sz="2800" b="0" i="0" u="none" strike="noStrike" cap="none" baseline="0" dirty="0" smtClean="0">
                <a:solidFill>
                  <a:schemeClr val="lt1"/>
                </a:solidFill>
                <a:latin typeface="Open Sans"/>
                <a:ea typeface="Open Sans"/>
                <a:cs typeface="Open Sans"/>
                <a:sym typeface="Open Sans"/>
              </a:rPr>
              <a:t> </a:t>
            </a:r>
            <a:r>
              <a:rPr lang="en-US" sz="2800" b="0" i="0" u="none" strike="noStrike" cap="none" baseline="0" dirty="0" err="1" smtClean="0">
                <a:solidFill>
                  <a:schemeClr val="lt1"/>
                </a:solidFill>
                <a:latin typeface="Open Sans"/>
                <a:ea typeface="Open Sans"/>
                <a:cs typeface="Open Sans"/>
                <a:sym typeface="Open Sans"/>
              </a:rPr>
              <a:t>Barash</a:t>
            </a:r>
            <a:endParaRPr lang="en-US" sz="2800" b="0" i="0" u="none" strike="noStrike" cap="none" baseline="0" dirty="0">
              <a:solidFill>
                <a:schemeClr val="lt1"/>
              </a:solidFill>
              <a:latin typeface="Open Sans"/>
              <a:ea typeface="Open Sans"/>
              <a:cs typeface="Open Sans"/>
              <a:sym typeface="Open Sans"/>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266"/>
        <p:cNvGrpSpPr/>
        <p:nvPr/>
      </p:nvGrpSpPr>
      <p:grpSpPr>
        <a:xfrm>
          <a:off x="0" y="0"/>
          <a:ext cx="0" cy="0"/>
          <a:chOff x="0" y="0"/>
          <a:chExt cx="0" cy="0"/>
        </a:xfrm>
      </p:grpSpPr>
      <p:sp>
        <p:nvSpPr>
          <p:cNvPr id="267" name="Shape 267"/>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Using the dependent layers</a:t>
            </a:r>
          </a:p>
        </p:txBody>
      </p:sp>
      <p:pic>
        <p:nvPicPr>
          <p:cNvPr id="268" name="Shape 268"/>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269" name="Shape 269"/>
          <p:cNvSpPr txBox="1"/>
          <p:nvPr/>
        </p:nvSpPr>
        <p:spPr>
          <a:xfrm>
            <a:off x="385762" y="155892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We will write different test classes for the both DB handler’s layer and business service layer.</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DB handler test:</a:t>
            </a:r>
          </a:p>
          <a:p>
            <a:pPr marL="800100" marR="0" lvl="1" indent="-342900" algn="l" rtl="0">
              <a:lnSpc>
                <a:spcPct val="100000"/>
              </a:lnSpc>
              <a:spcBef>
                <a:spcPts val="920"/>
              </a:spcBef>
              <a:spcAft>
                <a:spcPts val="0"/>
              </a:spcAft>
              <a:buClr>
                <a:srgbClr val="000000"/>
              </a:buClr>
              <a:buSzPct val="100000"/>
              <a:buFont typeface="Arial"/>
              <a:buChar char="–"/>
            </a:pPr>
            <a:r>
              <a:rPr lang="en-US" sz="1600" b="0" i="0" u="none" strike="noStrike" cap="none" baseline="0">
                <a:solidFill>
                  <a:srgbClr val="000000"/>
                </a:solidFill>
                <a:latin typeface="Open Sans"/>
                <a:ea typeface="Open Sans"/>
                <a:cs typeface="Open Sans"/>
                <a:sym typeface="Open Sans"/>
              </a:rPr>
              <a:t>Check results from the DB by activating different</a:t>
            </a:r>
            <a:br>
              <a:rPr lang="en-US" sz="1600" b="0" i="0" u="none" strike="noStrike" cap="none" baseline="0">
                <a:solidFill>
                  <a:srgbClr val="000000"/>
                </a:solidFill>
                <a:latin typeface="Open Sans"/>
                <a:ea typeface="Open Sans"/>
                <a:cs typeface="Open Sans"/>
                <a:sym typeface="Open Sans"/>
              </a:rPr>
            </a:br>
            <a:r>
              <a:rPr lang="en-US" sz="1600" b="0" i="0" u="none" strike="noStrike" cap="none" baseline="0">
                <a:solidFill>
                  <a:srgbClr val="000000"/>
                </a:solidFill>
                <a:latin typeface="Open Sans"/>
                <a:ea typeface="Open Sans"/>
                <a:cs typeface="Open Sans"/>
                <a:sym typeface="Open Sans"/>
              </a:rPr>
              <a:t>parameters scenarios.</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Business service test:</a:t>
            </a:r>
          </a:p>
          <a:p>
            <a:pPr marL="800100" marR="0" lvl="1" indent="-342900" algn="l" rtl="0">
              <a:lnSpc>
                <a:spcPct val="100000"/>
              </a:lnSpc>
              <a:spcBef>
                <a:spcPts val="920"/>
              </a:spcBef>
              <a:spcAft>
                <a:spcPts val="0"/>
              </a:spcAft>
              <a:buClr>
                <a:srgbClr val="000000"/>
              </a:buClr>
              <a:buSzPct val="100000"/>
              <a:buFont typeface="Arial"/>
              <a:buChar char="–"/>
            </a:pPr>
            <a:r>
              <a:rPr lang="en-US" sz="1600" b="0" i="0" u="none" strike="noStrike" cap="none" baseline="0">
                <a:solidFill>
                  <a:srgbClr val="000000"/>
                </a:solidFill>
                <a:latin typeface="Open Sans"/>
                <a:ea typeface="Open Sans"/>
                <a:cs typeface="Open Sans"/>
                <a:sym typeface="Open Sans"/>
              </a:rPr>
              <a:t>Check logic of the business service based on different</a:t>
            </a:r>
            <a:br>
              <a:rPr lang="en-US" sz="1600" b="0" i="0" u="none" strike="noStrike" cap="none" baseline="0">
                <a:solidFill>
                  <a:srgbClr val="000000"/>
                </a:solidFill>
                <a:latin typeface="Open Sans"/>
                <a:ea typeface="Open Sans"/>
                <a:cs typeface="Open Sans"/>
                <a:sym typeface="Open Sans"/>
              </a:rPr>
            </a:br>
            <a:r>
              <a:rPr lang="en-US" sz="1600" b="0" i="0" u="none" strike="noStrike" cap="none" baseline="0">
                <a:solidFill>
                  <a:srgbClr val="000000"/>
                </a:solidFill>
                <a:latin typeface="Open Sans"/>
                <a:ea typeface="Open Sans"/>
                <a:cs typeface="Open Sans"/>
                <a:sym typeface="Open Sans"/>
              </a:rPr>
              <a:t>parameters scenarios.</a:t>
            </a:r>
          </a:p>
          <a:p>
            <a:pPr marL="800100" marR="0" lvl="1" indent="-342900" algn="l" rtl="0">
              <a:lnSpc>
                <a:spcPct val="100000"/>
              </a:lnSpc>
              <a:spcBef>
                <a:spcPts val="920"/>
              </a:spcBef>
              <a:spcAft>
                <a:spcPts val="0"/>
              </a:spcAft>
              <a:buClr>
                <a:srgbClr val="000000"/>
              </a:buClr>
              <a:buSzPct val="100000"/>
              <a:buFont typeface="Arial"/>
              <a:buChar char="–"/>
            </a:pPr>
            <a:r>
              <a:rPr lang="en-US" sz="1600" b="0" i="0" u="none" strike="noStrike" cap="none" baseline="0">
                <a:solidFill>
                  <a:srgbClr val="000000"/>
                </a:solidFill>
                <a:latin typeface="Open Sans"/>
                <a:ea typeface="Open Sans"/>
                <a:cs typeface="Open Sans"/>
                <a:sym typeface="Open Sans"/>
              </a:rPr>
              <a:t>Check logic of the business service based on different</a:t>
            </a:r>
            <a:br>
              <a:rPr lang="en-US" sz="1600" b="0" i="0" u="none" strike="noStrike" cap="none" baseline="0">
                <a:solidFill>
                  <a:srgbClr val="000000"/>
                </a:solidFill>
                <a:latin typeface="Open Sans"/>
                <a:ea typeface="Open Sans"/>
                <a:cs typeface="Open Sans"/>
                <a:sym typeface="Open Sans"/>
              </a:rPr>
            </a:br>
            <a:r>
              <a:rPr lang="en-US" sz="1600" b="0" i="0" u="none" strike="noStrike" cap="none" baseline="0">
                <a:solidFill>
                  <a:srgbClr val="000000"/>
                </a:solidFill>
                <a:latin typeface="Open Sans"/>
                <a:ea typeface="Open Sans"/>
                <a:cs typeface="Open Sans"/>
                <a:sym typeface="Open Sans"/>
              </a:rPr>
              <a:t>DB results.</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10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
              </a:spcBef>
              <a:spcAft>
                <a:spcPts val="0"/>
              </a:spcAft>
              <a:buClr>
                <a:srgbClr val="7F0055"/>
              </a:buClr>
              <a:buSzPct val="25000"/>
              <a:buFont typeface="Courier New"/>
              <a:buNone/>
            </a:pPr>
            <a:r>
              <a:rPr lang="en-US" sz="1100" b="0" i="0" u="none" strike="noStrike" cap="none" baseline="0">
                <a:solidFill>
                  <a:srgbClr val="7F0055"/>
                </a:solidFill>
                <a:latin typeface="Courier New"/>
                <a:ea typeface="Courier New"/>
                <a:cs typeface="Courier New"/>
                <a:sym typeface="Courier New"/>
              </a:rPr>
              <a:t/>
            </a:r>
            <a:br>
              <a:rPr lang="en-US" sz="1100" b="0" i="0" u="none" strike="noStrike" cap="none" baseline="0">
                <a:solidFill>
                  <a:srgbClr val="7F0055"/>
                </a:solidFill>
                <a:latin typeface="Courier New"/>
                <a:ea typeface="Courier New"/>
                <a:cs typeface="Courier New"/>
                <a:sym typeface="Courier New"/>
              </a:rPr>
            </a:br>
            <a:endParaRPr lang="en-US" sz="1100" b="0" i="0" u="none" strike="noStrike" cap="none" baseline="0">
              <a:solidFill>
                <a:srgbClr val="7F0055"/>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rgbClr val="000000"/>
              </a:solidFill>
              <a:latin typeface="Courier New"/>
              <a:ea typeface="Courier New"/>
              <a:cs typeface="Courier New"/>
              <a:sym typeface="Courier New"/>
            </a:endParaRPr>
          </a:p>
          <a:p>
            <a:pPr marL="800100" marR="0" lvl="1" indent="-342900" algn="l" rtl="0">
              <a:lnSpc>
                <a:spcPct val="100000"/>
              </a:lnSpc>
              <a:spcBef>
                <a:spcPts val="320"/>
              </a:spcBef>
              <a:spcAft>
                <a:spcPts val="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120"/>
              </a:spcBef>
              <a:spcAft>
                <a:spcPts val="180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p:txBody>
      </p:sp>
      <p:grpSp>
        <p:nvGrpSpPr>
          <p:cNvPr id="270" name="Shape 270"/>
          <p:cNvGrpSpPr/>
          <p:nvPr/>
        </p:nvGrpSpPr>
        <p:grpSpPr>
          <a:xfrm>
            <a:off x="6648449" y="4648199"/>
            <a:ext cx="2387600" cy="2093911"/>
            <a:chOff x="0" y="0"/>
            <a:chExt cx="2147483647" cy="2147483647"/>
          </a:xfrm>
        </p:grpSpPr>
        <p:sp>
          <p:nvSpPr>
            <p:cNvPr id="271" name="Shape 271"/>
            <p:cNvSpPr/>
            <p:nvPr/>
          </p:nvSpPr>
          <p:spPr>
            <a:xfrm>
              <a:off x="504030826" y="563327520"/>
              <a:ext cx="1366450266" cy="32073903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400" b="0" i="0" u="none" strike="noStrike" cap="none" baseline="0">
                  <a:solidFill>
                    <a:srgbClr val="FFFFFF"/>
                  </a:solidFill>
                  <a:latin typeface="Calibri"/>
                  <a:ea typeface="Calibri"/>
                  <a:cs typeface="Calibri"/>
                  <a:sym typeface="Calibri"/>
                </a:rPr>
                <a:t>Business service</a:t>
              </a:r>
            </a:p>
          </p:txBody>
        </p:sp>
        <p:sp>
          <p:nvSpPr>
            <p:cNvPr id="272" name="Shape 272"/>
            <p:cNvSpPr/>
            <p:nvPr/>
          </p:nvSpPr>
          <p:spPr>
            <a:xfrm>
              <a:off x="504030826" y="1118515486"/>
              <a:ext cx="1366450266" cy="32073775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400" b="0" i="0" u="none" strike="noStrike" cap="none" baseline="0">
                  <a:solidFill>
                    <a:srgbClr val="FFFFFF"/>
                  </a:solidFill>
                  <a:latin typeface="Calibri"/>
                  <a:ea typeface="Calibri"/>
                  <a:cs typeface="Calibri"/>
                  <a:sym typeface="Calibri"/>
                </a:rPr>
                <a:t>DB Handler</a:t>
              </a:r>
            </a:p>
          </p:txBody>
        </p:sp>
        <p:sp>
          <p:nvSpPr>
            <p:cNvPr id="273" name="Shape 273"/>
            <p:cNvSpPr/>
            <p:nvPr/>
          </p:nvSpPr>
          <p:spPr>
            <a:xfrm>
              <a:off x="504030826" y="1689982880"/>
              <a:ext cx="1366450266" cy="32073903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400" b="0" i="0" u="none" strike="noStrike" cap="none" baseline="0">
                  <a:solidFill>
                    <a:srgbClr val="FFFFFF"/>
                  </a:solidFill>
                  <a:latin typeface="Calibri"/>
                  <a:ea typeface="Calibri"/>
                  <a:cs typeface="Calibri"/>
                  <a:sym typeface="Calibri"/>
                </a:rPr>
                <a:t>DB</a:t>
              </a:r>
            </a:p>
          </p:txBody>
        </p:sp>
        <p:sp>
          <p:nvSpPr>
            <p:cNvPr id="274" name="Shape 274"/>
            <p:cNvSpPr/>
            <p:nvPr/>
          </p:nvSpPr>
          <p:spPr>
            <a:xfrm>
              <a:off x="506886305" y="0"/>
              <a:ext cx="1367878608" cy="319110204"/>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Restful service</a:t>
              </a:r>
            </a:p>
          </p:txBody>
        </p:sp>
        <p:cxnSp>
          <p:nvCxnSpPr>
            <p:cNvPr id="275" name="Shape 275"/>
            <p:cNvCxnSpPr/>
            <p:nvPr/>
          </p:nvCxnSpPr>
          <p:spPr>
            <a:xfrm flipH="1">
              <a:off x="1186542043" y="319110187"/>
              <a:ext cx="4283102" cy="244217410"/>
            </a:xfrm>
            <a:prstGeom prst="straightConnector1">
              <a:avLst/>
            </a:prstGeom>
            <a:noFill/>
            <a:ln w="9525" cap="flat" cmpd="sng">
              <a:solidFill>
                <a:srgbClr val="552438"/>
              </a:solidFill>
              <a:prstDash val="solid"/>
              <a:miter/>
              <a:headEnd type="none" w="med" len="med"/>
              <a:tailEnd type="stealth" w="lg" len="lg"/>
            </a:ln>
          </p:spPr>
        </p:cxnSp>
        <p:cxnSp>
          <p:nvCxnSpPr>
            <p:cNvPr id="276" name="Shape 276"/>
            <p:cNvCxnSpPr/>
            <p:nvPr/>
          </p:nvCxnSpPr>
          <p:spPr>
            <a:xfrm flipH="1">
              <a:off x="1183686564" y="867785870"/>
              <a:ext cx="4283102" cy="244217410"/>
            </a:xfrm>
            <a:prstGeom prst="straightConnector1">
              <a:avLst/>
            </a:prstGeom>
            <a:noFill/>
            <a:ln w="9525" cap="flat" cmpd="sng">
              <a:solidFill>
                <a:srgbClr val="552438"/>
              </a:solidFill>
              <a:prstDash val="solid"/>
              <a:miter/>
              <a:headEnd type="none" w="med" len="med"/>
              <a:tailEnd type="stealth" w="lg" len="lg"/>
            </a:ln>
          </p:spPr>
        </p:cxnSp>
        <p:cxnSp>
          <p:nvCxnSpPr>
            <p:cNvPr id="277" name="Shape 277"/>
            <p:cNvCxnSpPr/>
            <p:nvPr/>
          </p:nvCxnSpPr>
          <p:spPr>
            <a:xfrm flipH="1">
              <a:off x="1190824996" y="1447394418"/>
              <a:ext cx="4284187" cy="242588578"/>
            </a:xfrm>
            <a:prstGeom prst="straightConnector1">
              <a:avLst/>
            </a:prstGeom>
            <a:noFill/>
            <a:ln w="9525" cap="flat" cmpd="sng">
              <a:solidFill>
                <a:srgbClr val="552438"/>
              </a:solidFill>
              <a:prstDash val="solid"/>
              <a:miter/>
              <a:headEnd type="none" w="med" len="med"/>
              <a:tailEnd type="stealth" w="lg" len="lg"/>
            </a:ln>
          </p:spPr>
        </p:cxnSp>
        <p:sp>
          <p:nvSpPr>
            <p:cNvPr id="278" name="Shape 278"/>
            <p:cNvSpPr txBox="1"/>
            <p:nvPr/>
          </p:nvSpPr>
          <p:spPr>
            <a:xfrm>
              <a:off x="0" y="441219493"/>
              <a:ext cx="2147483647" cy="1706264153"/>
            </a:xfrm>
            <a:prstGeom prst="rect">
              <a:avLst/>
            </a:prstGeom>
            <a:no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279" name="Shape 279"/>
            <p:cNvSpPr txBox="1"/>
            <p:nvPr/>
          </p:nvSpPr>
          <p:spPr>
            <a:xfrm>
              <a:off x="272719548" y="1050134274"/>
              <a:ext cx="1719129290" cy="1051761794"/>
            </a:xfrm>
            <a:prstGeom prst="rect">
              <a:avLst/>
            </a:prstGeom>
            <a:no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gr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283"/>
        <p:cNvGrpSpPr/>
        <p:nvPr/>
      </p:nvGrpSpPr>
      <p:grpSpPr>
        <a:xfrm>
          <a:off x="0" y="0"/>
          <a:ext cx="0" cy="0"/>
          <a:chOff x="0" y="0"/>
          <a:chExt cx="0" cy="0"/>
        </a:xfrm>
      </p:grpSpPr>
      <p:sp>
        <p:nvSpPr>
          <p:cNvPr id="284" name="Shape 284"/>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Using the dependent layers</a:t>
            </a:r>
          </a:p>
        </p:txBody>
      </p:sp>
      <p:pic>
        <p:nvPicPr>
          <p:cNvPr id="285" name="Shape 285"/>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286" name="Shape 286"/>
          <p:cNvSpPr txBox="1"/>
          <p:nvPr/>
        </p:nvSpPr>
        <p:spPr>
          <a:xfrm>
            <a:off x="385762" y="155892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We can instantiate the dependent beans on our own.</a:t>
            </a:r>
          </a:p>
          <a:p>
            <a:pPr marL="342900" marR="0" lvl="0" indent="-342900" algn="l" rtl="0">
              <a:lnSpc>
                <a:spcPct val="100000"/>
              </a:lnSpc>
              <a:spcBef>
                <a:spcPts val="22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We can let Spring framework to instantiate beans and inject them to our test classes (recommended).</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0"/>
              </a:spcBef>
              <a:spcAft>
                <a:spcPts val="180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t>
            </a:r>
          </a:p>
        </p:txBody>
      </p:sp>
      <p:grpSp>
        <p:nvGrpSpPr>
          <p:cNvPr id="287" name="Shape 287"/>
          <p:cNvGrpSpPr/>
          <p:nvPr/>
        </p:nvGrpSpPr>
        <p:grpSpPr>
          <a:xfrm>
            <a:off x="6648449" y="4648199"/>
            <a:ext cx="2387600" cy="2093911"/>
            <a:chOff x="0" y="0"/>
            <a:chExt cx="2147483647" cy="2147483647"/>
          </a:xfrm>
        </p:grpSpPr>
        <p:sp>
          <p:nvSpPr>
            <p:cNvPr id="288" name="Shape 288"/>
            <p:cNvSpPr/>
            <p:nvPr/>
          </p:nvSpPr>
          <p:spPr>
            <a:xfrm>
              <a:off x="504030826" y="563327520"/>
              <a:ext cx="1366450266" cy="32073903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400" b="0" i="0" u="none" strike="noStrike" cap="none" baseline="0">
                  <a:solidFill>
                    <a:srgbClr val="FFFFFF"/>
                  </a:solidFill>
                  <a:latin typeface="Calibri"/>
                  <a:ea typeface="Calibri"/>
                  <a:cs typeface="Calibri"/>
                  <a:sym typeface="Calibri"/>
                </a:rPr>
                <a:t>Business service</a:t>
              </a:r>
            </a:p>
          </p:txBody>
        </p:sp>
        <p:sp>
          <p:nvSpPr>
            <p:cNvPr id="289" name="Shape 289"/>
            <p:cNvSpPr/>
            <p:nvPr/>
          </p:nvSpPr>
          <p:spPr>
            <a:xfrm>
              <a:off x="504030826" y="1118515486"/>
              <a:ext cx="1366450266" cy="32073775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400" b="0" i="0" u="none" strike="noStrike" cap="none" baseline="0">
                  <a:solidFill>
                    <a:srgbClr val="FFFFFF"/>
                  </a:solidFill>
                  <a:latin typeface="Calibri"/>
                  <a:ea typeface="Calibri"/>
                  <a:cs typeface="Calibri"/>
                  <a:sym typeface="Calibri"/>
                </a:rPr>
                <a:t>DB Handler</a:t>
              </a:r>
            </a:p>
          </p:txBody>
        </p:sp>
        <p:sp>
          <p:nvSpPr>
            <p:cNvPr id="290" name="Shape 290"/>
            <p:cNvSpPr/>
            <p:nvPr/>
          </p:nvSpPr>
          <p:spPr>
            <a:xfrm>
              <a:off x="504030826" y="1689982880"/>
              <a:ext cx="1366450266" cy="32073903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400" b="0" i="0" u="none" strike="noStrike" cap="none" baseline="0">
                  <a:solidFill>
                    <a:srgbClr val="FFFFFF"/>
                  </a:solidFill>
                  <a:latin typeface="Calibri"/>
                  <a:ea typeface="Calibri"/>
                  <a:cs typeface="Calibri"/>
                  <a:sym typeface="Calibri"/>
                </a:rPr>
                <a:t>DB</a:t>
              </a:r>
            </a:p>
          </p:txBody>
        </p:sp>
        <p:sp>
          <p:nvSpPr>
            <p:cNvPr id="291" name="Shape 291"/>
            <p:cNvSpPr/>
            <p:nvPr/>
          </p:nvSpPr>
          <p:spPr>
            <a:xfrm>
              <a:off x="506886305" y="0"/>
              <a:ext cx="1367878608" cy="319110204"/>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Restful service</a:t>
              </a:r>
            </a:p>
          </p:txBody>
        </p:sp>
        <p:cxnSp>
          <p:nvCxnSpPr>
            <p:cNvPr id="292" name="Shape 292"/>
            <p:cNvCxnSpPr/>
            <p:nvPr/>
          </p:nvCxnSpPr>
          <p:spPr>
            <a:xfrm flipH="1">
              <a:off x="1186542043" y="319110187"/>
              <a:ext cx="4283102" cy="244217410"/>
            </a:xfrm>
            <a:prstGeom prst="straightConnector1">
              <a:avLst/>
            </a:prstGeom>
            <a:noFill/>
            <a:ln w="9525" cap="flat" cmpd="sng">
              <a:solidFill>
                <a:srgbClr val="552438"/>
              </a:solidFill>
              <a:prstDash val="solid"/>
              <a:miter/>
              <a:headEnd type="none" w="med" len="med"/>
              <a:tailEnd type="stealth" w="lg" len="lg"/>
            </a:ln>
          </p:spPr>
        </p:cxnSp>
        <p:cxnSp>
          <p:nvCxnSpPr>
            <p:cNvPr id="293" name="Shape 293"/>
            <p:cNvCxnSpPr/>
            <p:nvPr/>
          </p:nvCxnSpPr>
          <p:spPr>
            <a:xfrm flipH="1">
              <a:off x="1183686564" y="867785870"/>
              <a:ext cx="4283102" cy="244217410"/>
            </a:xfrm>
            <a:prstGeom prst="straightConnector1">
              <a:avLst/>
            </a:prstGeom>
            <a:noFill/>
            <a:ln w="9525" cap="flat" cmpd="sng">
              <a:solidFill>
                <a:srgbClr val="552438"/>
              </a:solidFill>
              <a:prstDash val="solid"/>
              <a:miter/>
              <a:headEnd type="none" w="med" len="med"/>
              <a:tailEnd type="stealth" w="lg" len="lg"/>
            </a:ln>
          </p:spPr>
        </p:cxnSp>
        <p:cxnSp>
          <p:nvCxnSpPr>
            <p:cNvPr id="294" name="Shape 294"/>
            <p:cNvCxnSpPr/>
            <p:nvPr/>
          </p:nvCxnSpPr>
          <p:spPr>
            <a:xfrm flipH="1">
              <a:off x="1190824996" y="1447394418"/>
              <a:ext cx="4284187" cy="242588578"/>
            </a:xfrm>
            <a:prstGeom prst="straightConnector1">
              <a:avLst/>
            </a:prstGeom>
            <a:noFill/>
            <a:ln w="9525" cap="flat" cmpd="sng">
              <a:solidFill>
                <a:srgbClr val="552438"/>
              </a:solidFill>
              <a:prstDash val="solid"/>
              <a:miter/>
              <a:headEnd type="none" w="med" len="med"/>
              <a:tailEnd type="stealth" w="lg" len="lg"/>
            </a:ln>
          </p:spPr>
        </p:cxnSp>
        <p:sp>
          <p:nvSpPr>
            <p:cNvPr id="295" name="Shape 295"/>
            <p:cNvSpPr txBox="1"/>
            <p:nvPr/>
          </p:nvSpPr>
          <p:spPr>
            <a:xfrm>
              <a:off x="0" y="441219493"/>
              <a:ext cx="2147483647" cy="1706264153"/>
            </a:xfrm>
            <a:prstGeom prst="rect">
              <a:avLst/>
            </a:prstGeom>
            <a:no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296" name="Shape 296"/>
            <p:cNvSpPr txBox="1"/>
            <p:nvPr/>
          </p:nvSpPr>
          <p:spPr>
            <a:xfrm>
              <a:off x="272719548" y="1050134274"/>
              <a:ext cx="1719129290" cy="1051761794"/>
            </a:xfrm>
            <a:prstGeom prst="rect">
              <a:avLst/>
            </a:prstGeom>
            <a:no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gr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00"/>
        <p:cNvGrpSpPr/>
        <p:nvPr/>
      </p:nvGrpSpPr>
      <p:grpSpPr>
        <a:xfrm>
          <a:off x="0" y="0"/>
          <a:ext cx="0" cy="0"/>
          <a:chOff x="0" y="0"/>
          <a:chExt cx="0" cy="0"/>
        </a:xfrm>
      </p:grpSpPr>
      <p:sp>
        <p:nvSpPr>
          <p:cNvPr id="301" name="Shape 301"/>
          <p:cNvSpPr txBox="1"/>
          <p:nvPr/>
        </p:nvSpPr>
        <p:spPr>
          <a:xfrm>
            <a:off x="179386" y="4365625"/>
            <a:ext cx="8713786" cy="1366836"/>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302" name="Shape 302"/>
          <p:cNvSpPr txBox="1"/>
          <p:nvPr/>
        </p:nvSpPr>
        <p:spPr>
          <a:xfrm>
            <a:off x="179386" y="2133600"/>
            <a:ext cx="8713786" cy="1150936"/>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303" name="Shape 303"/>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Spring test</a:t>
            </a:r>
          </a:p>
        </p:txBody>
      </p:sp>
      <p:pic>
        <p:nvPicPr>
          <p:cNvPr id="304" name="Shape 304"/>
          <p:cNvPicPr preferRelativeResize="0"/>
          <p:nvPr/>
        </p:nvPicPr>
        <p:blipFill rotWithShape="1">
          <a:blip r:embed="rId4">
            <a:alphaModFix/>
          </a:blip>
          <a:srcRect/>
          <a:stretch/>
        </p:blipFill>
        <p:spPr>
          <a:xfrm>
            <a:off x="584200" y="260350"/>
            <a:ext cx="603249" cy="955675"/>
          </a:xfrm>
          <a:prstGeom prst="rect">
            <a:avLst/>
          </a:prstGeom>
          <a:noFill/>
          <a:ln>
            <a:noFill/>
          </a:ln>
        </p:spPr>
      </p:pic>
      <p:pic>
        <p:nvPicPr>
          <p:cNvPr id="305" name="Shape 305"/>
          <p:cNvPicPr preferRelativeResize="0"/>
          <p:nvPr/>
        </p:nvPicPr>
        <p:blipFill rotWithShape="1">
          <a:blip r:embed="rId5">
            <a:alphaModFix/>
          </a:blip>
          <a:srcRect/>
          <a:stretch/>
        </p:blipFill>
        <p:spPr>
          <a:xfrm>
            <a:off x="334962" y="1536700"/>
            <a:ext cx="8186737" cy="4211637"/>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10"/>
        <p:cNvGrpSpPr/>
        <p:nvPr/>
      </p:nvGrpSpPr>
      <p:grpSpPr>
        <a:xfrm>
          <a:off x="0" y="0"/>
          <a:ext cx="0" cy="0"/>
          <a:chOff x="0" y="0"/>
          <a:chExt cx="0" cy="0"/>
        </a:xfrm>
      </p:grpSpPr>
      <p:sp>
        <p:nvSpPr>
          <p:cNvPr id="311" name="Shape 311"/>
          <p:cNvSpPr txBox="1"/>
          <p:nvPr/>
        </p:nvSpPr>
        <p:spPr>
          <a:xfrm>
            <a:off x="179386" y="4221162"/>
            <a:ext cx="8713786" cy="1368425"/>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312" name="Shape 312"/>
          <p:cNvSpPr txBox="1"/>
          <p:nvPr/>
        </p:nvSpPr>
        <p:spPr>
          <a:xfrm>
            <a:off x="179386" y="1989136"/>
            <a:ext cx="8713786" cy="1152525"/>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313" name="Shape 313"/>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Spring test</a:t>
            </a:r>
          </a:p>
        </p:txBody>
      </p:sp>
      <p:pic>
        <p:nvPicPr>
          <p:cNvPr id="314" name="Shape 314"/>
          <p:cNvPicPr preferRelativeResize="0"/>
          <p:nvPr/>
        </p:nvPicPr>
        <p:blipFill rotWithShape="1">
          <a:blip r:embed="rId4">
            <a:alphaModFix/>
          </a:blip>
          <a:srcRect/>
          <a:stretch/>
        </p:blipFill>
        <p:spPr>
          <a:xfrm>
            <a:off x="584200" y="260350"/>
            <a:ext cx="603249" cy="955675"/>
          </a:xfrm>
          <a:prstGeom prst="rect">
            <a:avLst/>
          </a:prstGeom>
          <a:noFill/>
          <a:ln>
            <a:noFill/>
          </a:ln>
        </p:spPr>
      </p:pic>
      <p:pic>
        <p:nvPicPr>
          <p:cNvPr id="315" name="Shape 315"/>
          <p:cNvPicPr preferRelativeResize="0"/>
          <p:nvPr/>
        </p:nvPicPr>
        <p:blipFill rotWithShape="1">
          <a:blip r:embed="rId5">
            <a:alphaModFix/>
          </a:blip>
          <a:srcRect/>
          <a:stretch/>
        </p:blipFill>
        <p:spPr>
          <a:xfrm>
            <a:off x="334962" y="1390650"/>
            <a:ext cx="8186737" cy="5229225"/>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19"/>
        <p:cNvGrpSpPr/>
        <p:nvPr/>
      </p:nvGrpSpPr>
      <p:grpSpPr>
        <a:xfrm>
          <a:off x="0" y="0"/>
          <a:ext cx="0" cy="0"/>
          <a:chOff x="0" y="0"/>
          <a:chExt cx="0" cy="0"/>
        </a:xfrm>
      </p:grpSpPr>
      <p:sp>
        <p:nvSpPr>
          <p:cNvPr id="320" name="Shape 320"/>
          <p:cNvSpPr txBox="1"/>
          <p:nvPr/>
        </p:nvSpPr>
        <p:spPr>
          <a:xfrm>
            <a:off x="179386" y="2852736"/>
            <a:ext cx="8713786" cy="1655761"/>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321" name="Shape 321"/>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Spring test</a:t>
            </a:r>
          </a:p>
        </p:txBody>
      </p:sp>
      <p:pic>
        <p:nvPicPr>
          <p:cNvPr id="322" name="Shape 322"/>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323" name="Shape 323"/>
          <p:cNvSpPr txBox="1"/>
          <p:nvPr/>
        </p:nvSpPr>
        <p:spPr>
          <a:xfrm>
            <a:off x="385762" y="1630362"/>
            <a:ext cx="8135936" cy="2590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In order to use spring test and I’ts annotations we need to import it’s JAR using maven:</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0" marR="0" lvl="0" indent="0" algn="l" rtl="0">
              <a:lnSpc>
                <a:spcPct val="100000"/>
              </a:lnSpc>
              <a:spcBef>
                <a:spcPts val="2080"/>
              </a:spcBef>
              <a:spcAft>
                <a:spcPts val="0"/>
              </a:spcAft>
              <a:buClr>
                <a:srgbClr val="008080"/>
              </a:buClr>
              <a:buSzPct val="25000"/>
              <a:buFont typeface="Courier New"/>
              <a:buNone/>
            </a:pPr>
            <a:r>
              <a:rPr lang="en-US" sz="1400" b="0" i="0" u="none" strike="noStrike" cap="none" baseline="0">
                <a:solidFill>
                  <a:srgbClr val="008080"/>
                </a:solidFill>
                <a:latin typeface="Courier New"/>
                <a:ea typeface="Courier New"/>
                <a:cs typeface="Courier New"/>
                <a:sym typeface="Courier New"/>
              </a:rPr>
              <a:t>&lt;</a:t>
            </a:r>
            <a:r>
              <a:rPr lang="en-US" sz="1400" b="0" i="0" u="none" strike="noStrike" cap="none" baseline="0">
                <a:solidFill>
                  <a:srgbClr val="3F7F7F"/>
                </a:solidFill>
                <a:latin typeface="Courier New"/>
                <a:ea typeface="Courier New"/>
                <a:cs typeface="Courier New"/>
                <a:sym typeface="Courier New"/>
              </a:rPr>
              <a:t>dependency</a:t>
            </a:r>
            <a:r>
              <a:rPr lang="en-US" sz="1400" b="0" i="0" u="none" strike="noStrike" cap="none" baseline="0">
                <a:solidFill>
                  <a:srgbClr val="008080"/>
                </a:solidFill>
                <a:latin typeface="Courier New"/>
                <a:ea typeface="Courier New"/>
                <a:cs typeface="Courier New"/>
                <a:sym typeface="Courier New"/>
              </a:rPr>
              <a:t>&gt;</a:t>
            </a:r>
          </a:p>
          <a:p>
            <a:pPr marL="0" marR="0" lvl="0" indent="0" algn="l" rtl="0">
              <a:lnSpc>
                <a:spcPct val="100000"/>
              </a:lnSpc>
              <a:spcBef>
                <a:spcPts val="280"/>
              </a:spcBef>
              <a:spcAft>
                <a:spcPts val="0"/>
              </a:spcAft>
              <a:buClr>
                <a:srgbClr val="008080"/>
              </a:buClr>
              <a:buSzPct val="25000"/>
              <a:buFont typeface="Courier New"/>
              <a:buNone/>
            </a:pPr>
            <a:r>
              <a:rPr lang="en-US" sz="1400" b="0" i="0" u="none" strike="noStrike" cap="none" baseline="0">
                <a:solidFill>
                  <a:srgbClr val="008080"/>
                </a:solidFill>
                <a:latin typeface="Courier New"/>
                <a:ea typeface="Courier New"/>
                <a:cs typeface="Courier New"/>
                <a:sym typeface="Courier New"/>
              </a:rPr>
              <a:t>	&lt;</a:t>
            </a:r>
            <a:r>
              <a:rPr lang="en-US" sz="1400" b="0" i="0" u="none" strike="noStrike" cap="none" baseline="0">
                <a:solidFill>
                  <a:srgbClr val="3F7F7F"/>
                </a:solidFill>
                <a:latin typeface="Courier New"/>
                <a:ea typeface="Courier New"/>
                <a:cs typeface="Courier New"/>
                <a:sym typeface="Courier New"/>
              </a:rPr>
              <a:t>groupId</a:t>
            </a:r>
            <a:r>
              <a:rPr lang="en-US" sz="1400" b="0" i="0" u="none" strike="noStrike" cap="none" baseline="0">
                <a:solidFill>
                  <a:srgbClr val="008080"/>
                </a:solidFill>
                <a:latin typeface="Courier New"/>
                <a:ea typeface="Courier New"/>
                <a:cs typeface="Courier New"/>
                <a:sym typeface="Courier New"/>
              </a:rPr>
              <a:t>&gt;</a:t>
            </a:r>
            <a:r>
              <a:rPr lang="en-US" sz="1400" b="0" i="0" u="none" strike="noStrike" cap="none" baseline="0">
                <a:solidFill>
                  <a:srgbClr val="000000"/>
                </a:solidFill>
                <a:latin typeface="Courier New"/>
                <a:ea typeface="Courier New"/>
                <a:cs typeface="Courier New"/>
                <a:sym typeface="Courier New"/>
              </a:rPr>
              <a:t>org.springframework</a:t>
            </a:r>
            <a:r>
              <a:rPr lang="en-US" sz="1400" b="0" i="0" u="none" strike="noStrike" cap="none" baseline="0">
                <a:solidFill>
                  <a:srgbClr val="008080"/>
                </a:solidFill>
                <a:latin typeface="Courier New"/>
                <a:ea typeface="Courier New"/>
                <a:cs typeface="Courier New"/>
                <a:sym typeface="Courier New"/>
              </a:rPr>
              <a:t>&lt;/</a:t>
            </a:r>
            <a:r>
              <a:rPr lang="en-US" sz="1400" b="0" i="0" u="none" strike="noStrike" cap="none" baseline="0">
                <a:solidFill>
                  <a:srgbClr val="3F7F7F"/>
                </a:solidFill>
                <a:latin typeface="Courier New"/>
                <a:ea typeface="Courier New"/>
                <a:cs typeface="Courier New"/>
                <a:sym typeface="Courier New"/>
              </a:rPr>
              <a:t>groupId</a:t>
            </a:r>
            <a:r>
              <a:rPr lang="en-US" sz="1400" b="0" i="0" u="none" strike="noStrike" cap="none" baseline="0">
                <a:solidFill>
                  <a:srgbClr val="008080"/>
                </a:solidFill>
                <a:latin typeface="Courier New"/>
                <a:ea typeface="Courier New"/>
                <a:cs typeface="Courier New"/>
                <a:sym typeface="Courier New"/>
              </a:rPr>
              <a:t>&gt;</a:t>
            </a:r>
          </a:p>
          <a:p>
            <a:pPr marL="0" marR="0" lvl="0" indent="0" algn="l" rtl="0">
              <a:lnSpc>
                <a:spcPct val="100000"/>
              </a:lnSpc>
              <a:spcBef>
                <a:spcPts val="280"/>
              </a:spcBef>
              <a:spcAft>
                <a:spcPts val="0"/>
              </a:spcAft>
              <a:buClr>
                <a:srgbClr val="008080"/>
              </a:buClr>
              <a:buSzPct val="25000"/>
              <a:buFont typeface="Courier New"/>
              <a:buNone/>
            </a:pPr>
            <a:r>
              <a:rPr lang="en-US" sz="1400" b="0" i="0" u="none" strike="noStrike" cap="none" baseline="0">
                <a:solidFill>
                  <a:srgbClr val="008080"/>
                </a:solidFill>
                <a:latin typeface="Courier New"/>
                <a:ea typeface="Courier New"/>
                <a:cs typeface="Courier New"/>
                <a:sym typeface="Courier New"/>
              </a:rPr>
              <a:t>	&lt;</a:t>
            </a:r>
            <a:r>
              <a:rPr lang="en-US" sz="1400" b="0" i="0" u="none" strike="noStrike" cap="none" baseline="0">
                <a:solidFill>
                  <a:srgbClr val="3F7F7F"/>
                </a:solidFill>
                <a:latin typeface="Courier New"/>
                <a:ea typeface="Courier New"/>
                <a:cs typeface="Courier New"/>
                <a:sym typeface="Courier New"/>
              </a:rPr>
              <a:t>artifactId</a:t>
            </a:r>
            <a:r>
              <a:rPr lang="en-US" sz="1400" b="0" i="0" u="none" strike="noStrike" cap="none" baseline="0">
                <a:solidFill>
                  <a:srgbClr val="008080"/>
                </a:solidFill>
                <a:latin typeface="Courier New"/>
                <a:ea typeface="Courier New"/>
                <a:cs typeface="Courier New"/>
                <a:sym typeface="Courier New"/>
              </a:rPr>
              <a:t>&gt;</a:t>
            </a:r>
            <a:r>
              <a:rPr lang="en-US" sz="1400" b="0" i="0" u="none" strike="noStrike" cap="none" baseline="0">
                <a:solidFill>
                  <a:srgbClr val="000000"/>
                </a:solidFill>
                <a:latin typeface="Courier New"/>
                <a:ea typeface="Courier New"/>
                <a:cs typeface="Courier New"/>
                <a:sym typeface="Courier New"/>
              </a:rPr>
              <a:t>spring-test</a:t>
            </a:r>
            <a:r>
              <a:rPr lang="en-US" sz="1400" b="0" i="0" u="none" strike="noStrike" cap="none" baseline="0">
                <a:solidFill>
                  <a:srgbClr val="008080"/>
                </a:solidFill>
                <a:latin typeface="Courier New"/>
                <a:ea typeface="Courier New"/>
                <a:cs typeface="Courier New"/>
                <a:sym typeface="Courier New"/>
              </a:rPr>
              <a:t>&lt;/</a:t>
            </a:r>
            <a:r>
              <a:rPr lang="en-US" sz="1400" b="0" i="0" u="none" strike="noStrike" cap="none" baseline="0">
                <a:solidFill>
                  <a:srgbClr val="3F7F7F"/>
                </a:solidFill>
                <a:latin typeface="Courier New"/>
                <a:ea typeface="Courier New"/>
                <a:cs typeface="Courier New"/>
                <a:sym typeface="Courier New"/>
              </a:rPr>
              <a:t>artifactId</a:t>
            </a:r>
            <a:r>
              <a:rPr lang="en-US" sz="1400" b="0" i="0" u="none" strike="noStrike" cap="none" baseline="0">
                <a:solidFill>
                  <a:srgbClr val="008080"/>
                </a:solidFill>
                <a:latin typeface="Courier New"/>
                <a:ea typeface="Courier New"/>
                <a:cs typeface="Courier New"/>
                <a:sym typeface="Courier New"/>
              </a:rPr>
              <a:t>&gt;</a:t>
            </a:r>
          </a:p>
          <a:p>
            <a:pPr marL="0" marR="0" lvl="0" indent="0" algn="l" rtl="0">
              <a:lnSpc>
                <a:spcPct val="100000"/>
              </a:lnSpc>
              <a:spcBef>
                <a:spcPts val="280"/>
              </a:spcBef>
              <a:spcAft>
                <a:spcPts val="0"/>
              </a:spcAft>
              <a:buClr>
                <a:srgbClr val="008080"/>
              </a:buClr>
              <a:buSzPct val="25000"/>
              <a:buFont typeface="Courier New"/>
              <a:buNone/>
            </a:pPr>
            <a:r>
              <a:rPr lang="en-US" sz="1400" b="0" i="0" u="none" strike="noStrike" cap="none" baseline="0">
                <a:solidFill>
                  <a:srgbClr val="008080"/>
                </a:solidFill>
                <a:latin typeface="Courier New"/>
                <a:ea typeface="Courier New"/>
                <a:cs typeface="Courier New"/>
                <a:sym typeface="Courier New"/>
              </a:rPr>
              <a:t>	&lt;</a:t>
            </a:r>
            <a:r>
              <a:rPr lang="en-US" sz="1400" b="0" i="0" u="none" strike="noStrike" cap="none" baseline="0">
                <a:solidFill>
                  <a:srgbClr val="3F7F7F"/>
                </a:solidFill>
                <a:latin typeface="Courier New"/>
                <a:ea typeface="Courier New"/>
                <a:cs typeface="Courier New"/>
                <a:sym typeface="Courier New"/>
              </a:rPr>
              <a:t>version</a:t>
            </a:r>
            <a:r>
              <a:rPr lang="en-US" sz="1400" b="0" i="0" u="none" strike="noStrike" cap="none" baseline="0">
                <a:solidFill>
                  <a:srgbClr val="008080"/>
                </a:solidFill>
                <a:latin typeface="Courier New"/>
                <a:ea typeface="Courier New"/>
                <a:cs typeface="Courier New"/>
                <a:sym typeface="Courier New"/>
              </a:rPr>
              <a:t>&gt;</a:t>
            </a:r>
            <a:r>
              <a:rPr lang="en-US" sz="1400" b="0" i="0" u="none" strike="noStrike" cap="none" baseline="0">
                <a:solidFill>
                  <a:srgbClr val="000000"/>
                </a:solidFill>
                <a:latin typeface="Courier New"/>
                <a:ea typeface="Courier New"/>
                <a:cs typeface="Courier New"/>
                <a:sym typeface="Courier New"/>
              </a:rPr>
              <a:t>3.2.6.RELEASE</a:t>
            </a:r>
            <a:r>
              <a:rPr lang="en-US" sz="1400" b="0" i="0" u="none" strike="noStrike" cap="none" baseline="0">
                <a:solidFill>
                  <a:srgbClr val="008080"/>
                </a:solidFill>
                <a:latin typeface="Courier New"/>
                <a:ea typeface="Courier New"/>
                <a:cs typeface="Courier New"/>
                <a:sym typeface="Courier New"/>
              </a:rPr>
              <a:t>&lt;/</a:t>
            </a:r>
            <a:r>
              <a:rPr lang="en-US" sz="1400" b="0" i="0" u="none" strike="noStrike" cap="none" baseline="0">
                <a:solidFill>
                  <a:srgbClr val="3F7F7F"/>
                </a:solidFill>
                <a:latin typeface="Courier New"/>
                <a:ea typeface="Courier New"/>
                <a:cs typeface="Courier New"/>
                <a:sym typeface="Courier New"/>
              </a:rPr>
              <a:t>version</a:t>
            </a:r>
            <a:r>
              <a:rPr lang="en-US" sz="1400" b="0" i="0" u="none" strike="noStrike" cap="none" baseline="0">
                <a:solidFill>
                  <a:srgbClr val="008080"/>
                </a:solidFill>
                <a:latin typeface="Courier New"/>
                <a:ea typeface="Courier New"/>
                <a:cs typeface="Courier New"/>
                <a:sym typeface="Courier New"/>
              </a:rPr>
              <a:t>&gt;</a:t>
            </a:r>
          </a:p>
          <a:p>
            <a:pPr marL="0" marR="0" lvl="0" indent="0" algn="l" rtl="0">
              <a:lnSpc>
                <a:spcPct val="100000"/>
              </a:lnSpc>
              <a:spcBef>
                <a:spcPts val="280"/>
              </a:spcBef>
              <a:spcAft>
                <a:spcPts val="0"/>
              </a:spcAft>
              <a:buClr>
                <a:srgbClr val="008080"/>
              </a:buClr>
              <a:buSzPct val="25000"/>
              <a:buFont typeface="Courier New"/>
              <a:buNone/>
            </a:pPr>
            <a:r>
              <a:rPr lang="en-US" sz="1400" b="0" i="0" u="none" strike="noStrike" cap="none" baseline="0">
                <a:solidFill>
                  <a:srgbClr val="008080"/>
                </a:solidFill>
                <a:latin typeface="Courier New"/>
                <a:ea typeface="Courier New"/>
                <a:cs typeface="Courier New"/>
                <a:sym typeface="Courier New"/>
              </a:rPr>
              <a:t>&lt;/</a:t>
            </a:r>
            <a:r>
              <a:rPr lang="en-US" sz="1400" b="0" i="0" u="none" strike="noStrike" cap="none" baseline="0">
                <a:solidFill>
                  <a:srgbClr val="3F7F7F"/>
                </a:solidFill>
                <a:latin typeface="Courier New"/>
                <a:ea typeface="Courier New"/>
                <a:cs typeface="Courier New"/>
                <a:sym typeface="Courier New"/>
              </a:rPr>
              <a:t>dependency</a:t>
            </a:r>
            <a:r>
              <a:rPr lang="en-US" sz="1400" b="0" i="0" u="none" strike="noStrike" cap="none" baseline="0">
                <a:solidFill>
                  <a:srgbClr val="008080"/>
                </a:solidFill>
                <a:latin typeface="Courier New"/>
                <a:ea typeface="Courier New"/>
                <a:cs typeface="Courier New"/>
                <a:sym typeface="Courier New"/>
              </a:rPr>
              <a:t>&gt;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27"/>
        <p:cNvGrpSpPr/>
        <p:nvPr/>
      </p:nvGrpSpPr>
      <p:grpSpPr>
        <a:xfrm>
          <a:off x="0" y="0"/>
          <a:ext cx="0" cy="0"/>
          <a:chOff x="0" y="0"/>
          <a:chExt cx="0" cy="0"/>
        </a:xfrm>
      </p:grpSpPr>
      <p:sp>
        <p:nvSpPr>
          <p:cNvPr id="328" name="Shape 328"/>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Using the dependent layers</a:t>
            </a:r>
          </a:p>
        </p:txBody>
      </p:sp>
      <p:pic>
        <p:nvPicPr>
          <p:cNvPr id="329" name="Shape 329"/>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330" name="Shape 330"/>
          <p:cNvSpPr txBox="1"/>
          <p:nvPr/>
        </p:nvSpPr>
        <p:spPr>
          <a:xfrm>
            <a:off x="385762" y="155892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Since we will do actual DB operations during tests, such as load data, change data, etc…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we must rollback all our changes.</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0"/>
              </a:spcBef>
              <a:spcAft>
                <a:spcPts val="180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t>
            </a:r>
          </a:p>
        </p:txBody>
      </p:sp>
      <p:grpSp>
        <p:nvGrpSpPr>
          <p:cNvPr id="331" name="Shape 331"/>
          <p:cNvGrpSpPr/>
          <p:nvPr/>
        </p:nvGrpSpPr>
        <p:grpSpPr>
          <a:xfrm>
            <a:off x="6648449" y="4648199"/>
            <a:ext cx="2387600" cy="2093911"/>
            <a:chOff x="0" y="0"/>
            <a:chExt cx="2147483647" cy="2147483647"/>
          </a:xfrm>
        </p:grpSpPr>
        <p:sp>
          <p:nvSpPr>
            <p:cNvPr id="332" name="Shape 332"/>
            <p:cNvSpPr/>
            <p:nvPr/>
          </p:nvSpPr>
          <p:spPr>
            <a:xfrm>
              <a:off x="504030826" y="563327520"/>
              <a:ext cx="1366450266" cy="32073903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400" b="0" i="0" u="none" strike="noStrike" cap="none" baseline="0">
                  <a:solidFill>
                    <a:srgbClr val="FFFFFF"/>
                  </a:solidFill>
                  <a:latin typeface="Calibri"/>
                  <a:ea typeface="Calibri"/>
                  <a:cs typeface="Calibri"/>
                  <a:sym typeface="Calibri"/>
                </a:rPr>
                <a:t>Business service</a:t>
              </a:r>
            </a:p>
          </p:txBody>
        </p:sp>
        <p:sp>
          <p:nvSpPr>
            <p:cNvPr id="333" name="Shape 333"/>
            <p:cNvSpPr/>
            <p:nvPr/>
          </p:nvSpPr>
          <p:spPr>
            <a:xfrm>
              <a:off x="504030826" y="1118515486"/>
              <a:ext cx="1366450266" cy="32073775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400" b="0" i="0" u="none" strike="noStrike" cap="none" baseline="0">
                  <a:solidFill>
                    <a:srgbClr val="FFFFFF"/>
                  </a:solidFill>
                  <a:latin typeface="Calibri"/>
                  <a:ea typeface="Calibri"/>
                  <a:cs typeface="Calibri"/>
                  <a:sym typeface="Calibri"/>
                </a:rPr>
                <a:t>DB Handler</a:t>
              </a:r>
            </a:p>
          </p:txBody>
        </p:sp>
        <p:sp>
          <p:nvSpPr>
            <p:cNvPr id="334" name="Shape 334"/>
            <p:cNvSpPr/>
            <p:nvPr/>
          </p:nvSpPr>
          <p:spPr>
            <a:xfrm>
              <a:off x="504030826" y="1689982880"/>
              <a:ext cx="1366450266" cy="32073903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400" b="0" i="0" u="none" strike="noStrike" cap="none" baseline="0">
                  <a:solidFill>
                    <a:srgbClr val="FFFFFF"/>
                  </a:solidFill>
                  <a:latin typeface="Calibri"/>
                  <a:ea typeface="Calibri"/>
                  <a:cs typeface="Calibri"/>
                  <a:sym typeface="Calibri"/>
                </a:rPr>
                <a:t>DB</a:t>
              </a:r>
            </a:p>
          </p:txBody>
        </p:sp>
        <p:sp>
          <p:nvSpPr>
            <p:cNvPr id="335" name="Shape 335"/>
            <p:cNvSpPr/>
            <p:nvPr/>
          </p:nvSpPr>
          <p:spPr>
            <a:xfrm>
              <a:off x="506886305" y="0"/>
              <a:ext cx="1367878608" cy="319110204"/>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Restful service</a:t>
              </a:r>
            </a:p>
          </p:txBody>
        </p:sp>
        <p:cxnSp>
          <p:nvCxnSpPr>
            <p:cNvPr id="336" name="Shape 336"/>
            <p:cNvCxnSpPr/>
            <p:nvPr/>
          </p:nvCxnSpPr>
          <p:spPr>
            <a:xfrm flipH="1">
              <a:off x="1186542043" y="319110187"/>
              <a:ext cx="4283102" cy="244217410"/>
            </a:xfrm>
            <a:prstGeom prst="straightConnector1">
              <a:avLst/>
            </a:prstGeom>
            <a:noFill/>
            <a:ln w="9525" cap="flat" cmpd="sng">
              <a:solidFill>
                <a:srgbClr val="552438"/>
              </a:solidFill>
              <a:prstDash val="solid"/>
              <a:miter/>
              <a:headEnd type="none" w="med" len="med"/>
              <a:tailEnd type="stealth" w="lg" len="lg"/>
            </a:ln>
          </p:spPr>
        </p:cxnSp>
        <p:cxnSp>
          <p:nvCxnSpPr>
            <p:cNvPr id="337" name="Shape 337"/>
            <p:cNvCxnSpPr/>
            <p:nvPr/>
          </p:nvCxnSpPr>
          <p:spPr>
            <a:xfrm flipH="1">
              <a:off x="1183686564" y="867785870"/>
              <a:ext cx="4283102" cy="244217410"/>
            </a:xfrm>
            <a:prstGeom prst="straightConnector1">
              <a:avLst/>
            </a:prstGeom>
            <a:noFill/>
            <a:ln w="9525" cap="flat" cmpd="sng">
              <a:solidFill>
                <a:srgbClr val="552438"/>
              </a:solidFill>
              <a:prstDash val="solid"/>
              <a:miter/>
              <a:headEnd type="none" w="med" len="med"/>
              <a:tailEnd type="stealth" w="lg" len="lg"/>
            </a:ln>
          </p:spPr>
        </p:cxnSp>
        <p:cxnSp>
          <p:nvCxnSpPr>
            <p:cNvPr id="338" name="Shape 338"/>
            <p:cNvCxnSpPr/>
            <p:nvPr/>
          </p:nvCxnSpPr>
          <p:spPr>
            <a:xfrm flipH="1">
              <a:off x="1190824996" y="1447394418"/>
              <a:ext cx="4284187" cy="242588578"/>
            </a:xfrm>
            <a:prstGeom prst="straightConnector1">
              <a:avLst/>
            </a:prstGeom>
            <a:noFill/>
            <a:ln w="9525" cap="flat" cmpd="sng">
              <a:solidFill>
                <a:srgbClr val="552438"/>
              </a:solidFill>
              <a:prstDash val="solid"/>
              <a:miter/>
              <a:headEnd type="none" w="med" len="med"/>
              <a:tailEnd type="stealth" w="lg" len="lg"/>
            </a:ln>
          </p:spPr>
        </p:cxnSp>
        <p:sp>
          <p:nvSpPr>
            <p:cNvPr id="339" name="Shape 339"/>
            <p:cNvSpPr txBox="1"/>
            <p:nvPr/>
          </p:nvSpPr>
          <p:spPr>
            <a:xfrm>
              <a:off x="0" y="441219493"/>
              <a:ext cx="2147483647" cy="1706264153"/>
            </a:xfrm>
            <a:prstGeom prst="rect">
              <a:avLst/>
            </a:prstGeom>
            <a:no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340" name="Shape 340"/>
            <p:cNvSpPr txBox="1"/>
            <p:nvPr/>
          </p:nvSpPr>
          <p:spPr>
            <a:xfrm>
              <a:off x="272719548" y="1050134274"/>
              <a:ext cx="1719129290" cy="1051761794"/>
            </a:xfrm>
            <a:prstGeom prst="rect">
              <a:avLst/>
            </a:prstGeom>
            <a:no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gr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44"/>
        <p:cNvGrpSpPr/>
        <p:nvPr/>
      </p:nvGrpSpPr>
      <p:grpSpPr>
        <a:xfrm>
          <a:off x="0" y="0"/>
          <a:ext cx="0" cy="0"/>
          <a:chOff x="0" y="0"/>
          <a:chExt cx="0" cy="0"/>
        </a:xfrm>
      </p:grpSpPr>
      <p:sp>
        <p:nvSpPr>
          <p:cNvPr id="345" name="Shape 345"/>
          <p:cNvSpPr txBox="1"/>
          <p:nvPr/>
        </p:nvSpPr>
        <p:spPr>
          <a:xfrm>
            <a:off x="179386" y="2420936"/>
            <a:ext cx="8713786" cy="3816349"/>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346" name="Shape 346"/>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Using the dependent layers</a:t>
            </a:r>
          </a:p>
        </p:txBody>
      </p:sp>
      <p:pic>
        <p:nvPicPr>
          <p:cNvPr id="347" name="Shape 347"/>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348" name="Shape 348"/>
          <p:cNvSpPr txBox="1"/>
          <p:nvPr/>
        </p:nvSpPr>
        <p:spPr>
          <a:xfrm>
            <a:off x="385762" y="1558925"/>
            <a:ext cx="8135936" cy="2590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Example:</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1100" b="0" i="0" u="none" strike="noStrike" cap="none" baseline="0">
                <a:solidFill>
                  <a:srgbClr val="646464"/>
                </a:solidFill>
                <a:latin typeface="Courier New"/>
                <a:ea typeface="Courier New"/>
                <a:cs typeface="Courier New"/>
                <a:sym typeface="Courier New"/>
              </a:rPr>
              <a:t>@</a:t>
            </a:r>
            <a:r>
              <a:rPr lang="en-US" sz="1100">
                <a:solidFill>
                  <a:srgbClr val="646464"/>
                </a:solidFill>
                <a:latin typeface="Courier New"/>
                <a:ea typeface="Courier New"/>
                <a:cs typeface="Courier New"/>
                <a:sym typeface="Courier New"/>
              </a:rPr>
              <a:t>Autowired</a:t>
            </a:r>
          </a:p>
          <a:p>
            <a:pPr marL="0" marR="0" lvl="0" indent="0" algn="l" rtl="0">
              <a:lnSpc>
                <a:spcPct val="100000"/>
              </a:lnSpc>
              <a:spcBef>
                <a:spcPts val="220"/>
              </a:spcBef>
              <a:spcAft>
                <a:spcPts val="0"/>
              </a:spcAft>
              <a:buClr>
                <a:srgbClr val="7F0055"/>
              </a:buClr>
              <a:buSzPct val="25000"/>
              <a:buFont typeface="Courier New"/>
              <a:buNone/>
            </a:pPr>
            <a:r>
              <a:rPr lang="en-US" sz="1100" b="1" i="0" u="none" strike="noStrike" cap="none" baseline="0">
                <a:solidFill>
                  <a:srgbClr val="7F0055"/>
                </a:solidFill>
                <a:latin typeface="Courier New"/>
                <a:ea typeface="Courier New"/>
                <a:cs typeface="Courier New"/>
                <a:sym typeface="Courier New"/>
              </a:rPr>
              <a:t>private</a:t>
            </a:r>
            <a:r>
              <a:rPr lang="en-US" sz="1100" b="1" i="0" u="none" strike="noStrike" cap="none" baseline="0">
                <a:solidFill>
                  <a:srgbClr val="000000"/>
                </a:solidFill>
                <a:latin typeface="Courier New"/>
                <a:ea typeface="Courier New"/>
                <a:cs typeface="Courier New"/>
                <a:sym typeface="Courier New"/>
              </a:rPr>
              <a:t> </a:t>
            </a:r>
            <a:r>
              <a:rPr lang="en-US" sz="1100" b="0" i="0" u="none" strike="noStrike" cap="none" baseline="0">
                <a:solidFill>
                  <a:srgbClr val="000000"/>
                </a:solidFill>
                <a:latin typeface="Courier New"/>
                <a:ea typeface="Courier New"/>
                <a:cs typeface="Courier New"/>
                <a:sym typeface="Courier New"/>
              </a:rPr>
              <a:t>PolicyServices</a:t>
            </a:r>
            <a:r>
              <a:rPr lang="en-US" sz="1100" b="1" i="0" u="none" strike="noStrike" cap="none" baseline="0">
                <a:solidFill>
                  <a:srgbClr val="000000"/>
                </a:solidFill>
                <a:latin typeface="Courier New"/>
                <a:ea typeface="Courier New"/>
                <a:cs typeface="Courier New"/>
                <a:sym typeface="Courier New"/>
              </a:rPr>
              <a:t> </a:t>
            </a:r>
            <a:r>
              <a:rPr lang="en-US" sz="1100" b="0" i="0" u="none" strike="noStrike" cap="none" baseline="0">
                <a:solidFill>
                  <a:srgbClr val="0000C0"/>
                </a:solidFill>
                <a:latin typeface="Courier New"/>
                <a:ea typeface="Courier New"/>
                <a:cs typeface="Courier New"/>
                <a:sym typeface="Courier New"/>
              </a:rPr>
              <a:t>policyServices</a:t>
            </a:r>
            <a:r>
              <a:rPr lang="en-US" sz="1100" b="1" i="0" u="none" strike="noStrike" cap="none" baseline="0">
                <a:solidFill>
                  <a:srgbClr val="000000"/>
                </a:solidFill>
                <a:latin typeface="Courier New"/>
                <a:ea typeface="Courier New"/>
                <a:cs typeface="Courier New"/>
                <a:sym typeface="Courier New"/>
              </a:rPr>
              <a:t>;</a:t>
            </a:r>
          </a:p>
          <a:p>
            <a:pPr marL="0" marR="0" lvl="0" indent="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1100" b="0" i="0" u="none" strike="noStrike" cap="none" baseline="0">
                <a:solidFill>
                  <a:srgbClr val="646464"/>
                </a:solidFill>
                <a:latin typeface="Courier New"/>
                <a:ea typeface="Courier New"/>
                <a:cs typeface="Courier New"/>
                <a:sym typeface="Courier New"/>
              </a:rPr>
              <a:t>@Test</a:t>
            </a:r>
          </a:p>
          <a:p>
            <a:pPr marL="0" marR="0" lvl="0" indent="0" algn="l" rtl="0">
              <a:lnSpc>
                <a:spcPct val="100000"/>
              </a:lnSpc>
              <a:spcBef>
                <a:spcPts val="220"/>
              </a:spcBef>
              <a:spcAft>
                <a:spcPts val="0"/>
              </a:spcAft>
              <a:buClr>
                <a:srgbClr val="7F0055"/>
              </a:buClr>
              <a:buSzPct val="25000"/>
              <a:buFont typeface="Courier New"/>
              <a:buNone/>
            </a:pPr>
            <a:r>
              <a:rPr lang="en-US" sz="1100" b="1" i="0" u="none" strike="noStrike" cap="none" baseline="0">
                <a:solidFill>
                  <a:srgbClr val="7F0055"/>
                </a:solidFill>
                <a:latin typeface="Courier New"/>
                <a:ea typeface="Courier New"/>
                <a:cs typeface="Courier New"/>
                <a:sym typeface="Courier New"/>
              </a:rPr>
              <a:t>public</a:t>
            </a:r>
            <a:r>
              <a:rPr lang="en-US" sz="1100" b="0" i="0" u="none" strike="noStrike" cap="none" baseline="0">
                <a:solidFill>
                  <a:srgbClr val="000000"/>
                </a:solidFill>
                <a:latin typeface="Courier New"/>
                <a:ea typeface="Courier New"/>
                <a:cs typeface="Courier New"/>
                <a:sym typeface="Courier New"/>
              </a:rPr>
              <a:t> </a:t>
            </a:r>
            <a:r>
              <a:rPr lang="en-US" sz="1100" b="1" i="0" u="none" strike="noStrike" cap="none" baseline="0">
                <a:solidFill>
                  <a:srgbClr val="7F0055"/>
                </a:solidFill>
                <a:latin typeface="Courier New"/>
                <a:ea typeface="Courier New"/>
                <a:cs typeface="Courier New"/>
                <a:sym typeface="Courier New"/>
              </a:rPr>
              <a:t>void</a:t>
            </a:r>
            <a:r>
              <a:rPr lang="en-US" sz="1100" b="0" i="0" u="none" strike="noStrike" cap="none" baseline="0">
                <a:solidFill>
                  <a:srgbClr val="000000"/>
                </a:solidFill>
                <a:latin typeface="Courier New"/>
                <a:ea typeface="Courier New"/>
                <a:cs typeface="Courier New"/>
                <a:sym typeface="Courier New"/>
              </a:rPr>
              <a:t> testFindPolicyByCriteria() </a:t>
            </a:r>
            <a:br>
              <a:rPr lang="en-US" sz="1100" b="0" i="0" u="none" strike="noStrike" cap="none" baseline="0">
                <a:solidFill>
                  <a:srgbClr val="000000"/>
                </a:solidFill>
                <a:latin typeface="Courier New"/>
                <a:ea typeface="Courier New"/>
                <a:cs typeface="Courier New"/>
                <a:sym typeface="Courier New"/>
              </a:rPr>
            </a:br>
            <a:r>
              <a:rPr lang="en-US" sz="1100" b="0" i="0" u="none" strike="noStrike" cap="none" baseline="0">
                <a:solidFill>
                  <a:srgbClr val="000000"/>
                </a:solidFill>
                <a:latin typeface="Courier New"/>
                <a:ea typeface="Courier New"/>
                <a:cs typeface="Courier New"/>
                <a:sym typeface="Courier New"/>
              </a:rPr>
              <a:t>	</a:t>
            </a:r>
            <a:r>
              <a:rPr lang="en-US" sz="1100" b="1" i="0" u="none" strike="noStrike" cap="none" baseline="0">
                <a:solidFill>
                  <a:srgbClr val="7F0055"/>
                </a:solidFill>
                <a:latin typeface="Courier New"/>
                <a:ea typeface="Courier New"/>
                <a:cs typeface="Courier New"/>
                <a:sym typeface="Courier New"/>
              </a:rPr>
              <a:t>throws</a:t>
            </a:r>
            <a:r>
              <a:rPr lang="en-US" sz="1100" b="0" i="0" u="none" strike="noStrike" cap="none" baseline="0">
                <a:solidFill>
                  <a:srgbClr val="000000"/>
                </a:solidFill>
                <a:latin typeface="Courier New"/>
                <a:ea typeface="Courier New"/>
                <a:cs typeface="Courier New"/>
                <a:sym typeface="Courier New"/>
              </a:rPr>
              <a:t> SecurityException, UnsupportedEncodingException, NoSuchFieldException {</a:t>
            </a:r>
          </a:p>
          <a:p>
            <a:pPr marL="0" marR="0" lvl="0" indent="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0" marR="0" lvl="0" indent="0" algn="l" rtl="0">
              <a:lnSpc>
                <a:spcPct val="100000"/>
              </a:lnSpc>
              <a:spcBef>
                <a:spcPts val="220"/>
              </a:spcBef>
              <a:spcAft>
                <a:spcPts val="0"/>
              </a:spcAft>
              <a:buClr>
                <a:srgbClr val="7F0055"/>
              </a:buClr>
              <a:buSzPct val="25000"/>
              <a:buFont typeface="Courier New"/>
              <a:buNone/>
            </a:pPr>
            <a:r>
              <a:rPr lang="en-US" sz="1100" b="0" i="0" u="none" strike="noStrike" cap="none" baseline="0">
                <a:solidFill>
                  <a:srgbClr val="7F0055"/>
                </a:solidFill>
                <a:latin typeface="Courier New"/>
                <a:ea typeface="Courier New"/>
                <a:cs typeface="Courier New"/>
                <a:sym typeface="Courier New"/>
              </a:rPr>
              <a:t>	</a:t>
            </a:r>
            <a:r>
              <a:rPr lang="en-US" sz="1100" b="1" i="0" u="none" strike="noStrike" cap="none" baseline="0">
                <a:solidFill>
                  <a:srgbClr val="7F0055"/>
                </a:solidFill>
                <a:latin typeface="Courier New"/>
                <a:ea typeface="Courier New"/>
                <a:cs typeface="Courier New"/>
                <a:sym typeface="Courier New"/>
              </a:rPr>
              <a:t>int</a:t>
            </a:r>
            <a:r>
              <a:rPr lang="en-US" sz="1100" b="0" i="0" u="none" strike="noStrike" cap="none" baseline="0">
                <a:solidFill>
                  <a:srgbClr val="000000"/>
                </a:solidFill>
                <a:latin typeface="Courier New"/>
                <a:ea typeface="Courier New"/>
                <a:cs typeface="Courier New"/>
                <a:sym typeface="Courier New"/>
              </a:rPr>
              <a:t> maxResults = 10;</a:t>
            </a:r>
          </a:p>
          <a:p>
            <a:pPr marL="0" marR="0" lvl="0" indent="0" algn="l" rtl="0">
              <a:lnSpc>
                <a:spcPct val="100000"/>
              </a:lnSpc>
              <a:spcBef>
                <a:spcPts val="220"/>
              </a:spcBef>
              <a:spcAft>
                <a:spcPts val="0"/>
              </a:spcAft>
              <a:buClr>
                <a:srgbClr val="7F0055"/>
              </a:buClr>
              <a:buSzPct val="25000"/>
              <a:buFont typeface="Courier New"/>
              <a:buNone/>
            </a:pPr>
            <a:r>
              <a:rPr lang="en-US" sz="1100" b="0" i="0" u="none" strike="noStrike" cap="none" baseline="0">
                <a:solidFill>
                  <a:srgbClr val="7F0055"/>
                </a:solidFill>
                <a:latin typeface="Courier New"/>
                <a:ea typeface="Courier New"/>
                <a:cs typeface="Courier New"/>
                <a:sym typeface="Courier New"/>
              </a:rPr>
              <a:t>	</a:t>
            </a:r>
            <a:r>
              <a:rPr lang="en-US" sz="1100" b="1" i="0" u="none" strike="noStrike" cap="none" baseline="0">
                <a:solidFill>
                  <a:srgbClr val="7F0055"/>
                </a:solidFill>
                <a:latin typeface="Courier New"/>
                <a:ea typeface="Courier New"/>
                <a:cs typeface="Courier New"/>
                <a:sym typeface="Courier New"/>
              </a:rPr>
              <a:t>int</a:t>
            </a:r>
            <a:r>
              <a:rPr lang="en-US" sz="1100" b="0" i="0" u="none" strike="noStrike" cap="none" baseline="0">
                <a:solidFill>
                  <a:srgbClr val="000000"/>
                </a:solidFill>
                <a:latin typeface="Courier New"/>
                <a:ea typeface="Courier New"/>
                <a:cs typeface="Courier New"/>
                <a:sym typeface="Courier New"/>
              </a:rPr>
              <a:t> firstResult = 0;</a:t>
            </a:r>
          </a:p>
          <a:p>
            <a:pPr marL="0" marR="0" lvl="0" indent="0" algn="l" rtl="0">
              <a:lnSpc>
                <a:spcPct val="100000"/>
              </a:lnSpc>
              <a:spcBef>
                <a:spcPts val="220"/>
              </a:spcBef>
              <a:spcAft>
                <a:spcPts val="0"/>
              </a:spcAft>
              <a:buClr>
                <a:srgbClr val="000000"/>
              </a:buClr>
              <a:buSzPct val="25000"/>
              <a:buFont typeface="Courier New"/>
              <a:buNone/>
            </a:pPr>
            <a:r>
              <a:rPr lang="en-US" sz="1100" b="0" i="0" u="none" strike="noStrike" cap="none" baseline="0">
                <a:solidFill>
                  <a:srgbClr val="000000"/>
                </a:solidFill>
                <a:latin typeface="Courier New"/>
                <a:ea typeface="Courier New"/>
                <a:cs typeface="Courier New"/>
                <a:sym typeface="Courier New"/>
              </a:rPr>
              <a:t>	</a:t>
            </a:r>
          </a:p>
          <a:p>
            <a:pPr marL="0" marR="0" lvl="0" indent="0" algn="l" rtl="0">
              <a:lnSpc>
                <a:spcPct val="100000"/>
              </a:lnSpc>
              <a:spcBef>
                <a:spcPts val="220"/>
              </a:spcBef>
              <a:spcAft>
                <a:spcPts val="0"/>
              </a:spcAft>
              <a:buClr>
                <a:srgbClr val="000000"/>
              </a:buClr>
              <a:buSzPct val="25000"/>
              <a:buFont typeface="Courier New"/>
              <a:buNone/>
            </a:pPr>
            <a:r>
              <a:rPr lang="en-US" sz="1100" b="0" i="0" u="none" strike="noStrike" cap="none" baseline="0">
                <a:solidFill>
                  <a:srgbClr val="000000"/>
                </a:solidFill>
                <a:latin typeface="Courier New"/>
                <a:ea typeface="Courier New"/>
                <a:cs typeface="Courier New"/>
                <a:sym typeface="Courier New"/>
              </a:rPr>
              <a:t>	String orderBy = </a:t>
            </a:r>
            <a:r>
              <a:rPr lang="en-US" sz="1100" b="0" i="0" u="none" strike="noStrike" cap="none" baseline="0">
                <a:solidFill>
                  <a:srgbClr val="2A00FF"/>
                </a:solidFill>
                <a:latin typeface="Courier New"/>
                <a:ea typeface="Courier New"/>
                <a:cs typeface="Courier New"/>
                <a:sym typeface="Courier New"/>
              </a:rPr>
              <a:t>"id"</a:t>
            </a:r>
            <a:r>
              <a:rPr lang="en-US" sz="1100" b="0" i="0" u="none" strike="noStrike" cap="none" baseline="0">
                <a:solidFill>
                  <a:srgbClr val="000000"/>
                </a:solidFill>
                <a:latin typeface="Courier New"/>
                <a:ea typeface="Courier New"/>
                <a:cs typeface="Courier New"/>
                <a:sym typeface="Courier New"/>
              </a:rPr>
              <a:t>;</a:t>
            </a:r>
          </a:p>
          <a:p>
            <a:pPr marL="0" marR="0" lvl="0" indent="0" algn="l" rtl="0">
              <a:lnSpc>
                <a:spcPct val="100000"/>
              </a:lnSpc>
              <a:spcBef>
                <a:spcPts val="220"/>
              </a:spcBef>
              <a:spcAft>
                <a:spcPts val="0"/>
              </a:spcAft>
              <a:buClr>
                <a:srgbClr val="000000"/>
              </a:buClr>
              <a:buSzPct val="25000"/>
              <a:buFont typeface="Courier New"/>
              <a:buNone/>
            </a:pPr>
            <a:r>
              <a:rPr lang="en-US" sz="1100" b="0" i="0" u="none" strike="noStrike" cap="none" baseline="0">
                <a:solidFill>
                  <a:srgbClr val="000000"/>
                </a:solidFill>
                <a:latin typeface="Courier New"/>
                <a:ea typeface="Courier New"/>
                <a:cs typeface="Courier New"/>
                <a:sym typeface="Courier New"/>
              </a:rPr>
              <a:t>	String criteria = </a:t>
            </a:r>
            <a:r>
              <a:rPr lang="en-US" sz="1100" b="0" i="0" u="none" strike="noStrike" cap="none" baseline="0">
                <a:solidFill>
                  <a:srgbClr val="2A00FF"/>
                </a:solidFill>
                <a:latin typeface="Courier New"/>
                <a:ea typeface="Courier New"/>
                <a:cs typeface="Courier New"/>
                <a:sym typeface="Courier New"/>
              </a:rPr>
              <a:t>"insuranceCompany=1&amp;policyOperationalDatas.pProduct=456"</a:t>
            </a:r>
            <a:r>
              <a:rPr lang="en-US" sz="1100" b="0" i="0" u="none" strike="noStrike" cap="none" baseline="0">
                <a:solidFill>
                  <a:srgbClr val="000000"/>
                </a:solidFill>
                <a:latin typeface="Courier New"/>
                <a:ea typeface="Courier New"/>
                <a:cs typeface="Courier New"/>
                <a:sym typeface="Courier New"/>
              </a:rPr>
              <a:t>;</a:t>
            </a:r>
          </a:p>
          <a:p>
            <a:pPr marL="0" marR="0" lvl="0" indent="0" algn="l" rtl="0">
              <a:lnSpc>
                <a:spcPct val="100000"/>
              </a:lnSpc>
              <a:spcBef>
                <a:spcPts val="220"/>
              </a:spcBef>
              <a:spcAft>
                <a:spcPts val="0"/>
              </a:spcAft>
              <a:buClr>
                <a:srgbClr val="000000"/>
              </a:buClr>
              <a:buSzPct val="25000"/>
              <a:buFont typeface="Courier New"/>
              <a:buNone/>
            </a:pPr>
            <a:r>
              <a:rPr lang="en-US" sz="1100" b="0" i="0" u="none" strike="noStrike" cap="none" baseline="0">
                <a:solidFill>
                  <a:srgbClr val="000000"/>
                </a:solidFill>
                <a:latin typeface="Courier New"/>
                <a:ea typeface="Courier New"/>
                <a:cs typeface="Courier New"/>
                <a:sym typeface="Courier New"/>
              </a:rPr>
              <a:t>	</a:t>
            </a:r>
            <a:br>
              <a:rPr lang="en-US" sz="1100" b="0" i="0" u="none" strike="noStrike" cap="none" baseline="0">
                <a:solidFill>
                  <a:srgbClr val="000000"/>
                </a:solidFill>
                <a:latin typeface="Courier New"/>
                <a:ea typeface="Courier New"/>
                <a:cs typeface="Courier New"/>
                <a:sym typeface="Courier New"/>
              </a:rPr>
            </a:br>
            <a:r>
              <a:rPr lang="en-US" sz="1100" b="0" i="0" u="none" strike="noStrike" cap="none" baseline="0">
                <a:solidFill>
                  <a:srgbClr val="000000"/>
                </a:solidFill>
                <a:latin typeface="Courier New"/>
                <a:ea typeface="Courier New"/>
                <a:cs typeface="Courier New"/>
                <a:sym typeface="Courier New"/>
              </a:rPr>
              <a:t>	Collection&lt;Policy&gt; policies = </a:t>
            </a:r>
            <a:r>
              <a:rPr lang="en-US" sz="1100" b="0" i="0" u="none" strike="noStrike" cap="none" baseline="0">
                <a:solidFill>
                  <a:srgbClr val="0000C0"/>
                </a:solidFill>
                <a:latin typeface="Courier New"/>
                <a:ea typeface="Courier New"/>
                <a:cs typeface="Courier New"/>
                <a:sym typeface="Courier New"/>
              </a:rPr>
              <a:t>policyServices</a:t>
            </a:r>
            <a:r>
              <a:rPr lang="en-US" sz="1100" b="0" i="0" u="none" strike="noStrike" cap="none" baseline="0">
                <a:solidFill>
                  <a:srgbClr val="000000"/>
                </a:solidFill>
                <a:latin typeface="Courier New"/>
                <a:ea typeface="Courier New"/>
                <a:cs typeface="Courier New"/>
                <a:sym typeface="Courier New"/>
              </a:rPr>
              <a:t>.findPolicyByCriteria(maxResults, 			firstResult, orderBy, criteria, </a:t>
            </a:r>
            <a:r>
              <a:rPr lang="en-US" sz="1100" b="1" i="0" u="none" strike="noStrike" cap="none" baseline="0">
                <a:solidFill>
                  <a:srgbClr val="7F0055"/>
                </a:solidFill>
                <a:latin typeface="Courier New"/>
                <a:ea typeface="Courier New"/>
                <a:cs typeface="Courier New"/>
                <a:sym typeface="Courier New"/>
              </a:rPr>
              <a:t>null</a:t>
            </a:r>
            <a:r>
              <a:rPr lang="en-US" sz="1100" b="0" i="0" u="none" strike="noStrike" cap="none" baseline="0">
                <a:solidFill>
                  <a:srgbClr val="000000"/>
                </a:solidFill>
                <a:latin typeface="Courier New"/>
                <a:ea typeface="Courier New"/>
                <a:cs typeface="Courier New"/>
                <a:sym typeface="Courier New"/>
              </a:rPr>
              <a:t>, </a:t>
            </a:r>
            <a:r>
              <a:rPr lang="en-US" sz="1100" b="1" i="0" u="none" strike="noStrike" cap="none" baseline="0">
                <a:solidFill>
                  <a:srgbClr val="7F0055"/>
                </a:solidFill>
                <a:latin typeface="Courier New"/>
                <a:ea typeface="Courier New"/>
                <a:cs typeface="Courier New"/>
                <a:sym typeface="Courier New"/>
              </a:rPr>
              <a:t>null</a:t>
            </a:r>
            <a:r>
              <a:rPr lang="en-US" sz="1100" b="0" i="0" u="none" strike="noStrike" cap="none" baseline="0">
                <a:solidFill>
                  <a:srgbClr val="000000"/>
                </a:solidFill>
                <a:latin typeface="Courier New"/>
                <a:ea typeface="Courier New"/>
                <a:cs typeface="Courier New"/>
                <a:sym typeface="Courier New"/>
              </a:rPr>
              <a:t>, </a:t>
            </a:r>
            <a:r>
              <a:rPr lang="en-US" sz="1100" b="1" i="0" u="none" strike="noStrike" cap="none" baseline="0">
                <a:solidFill>
                  <a:srgbClr val="7F0055"/>
                </a:solidFill>
                <a:latin typeface="Courier New"/>
                <a:ea typeface="Courier New"/>
                <a:cs typeface="Courier New"/>
                <a:sym typeface="Courier New"/>
              </a:rPr>
              <a:t>null</a:t>
            </a:r>
            <a:r>
              <a:rPr lang="en-US" sz="1100" b="0" i="0" u="none" strike="noStrike" cap="none" baseline="0">
                <a:solidFill>
                  <a:srgbClr val="000000"/>
                </a:solidFill>
                <a:latin typeface="Courier New"/>
                <a:ea typeface="Courier New"/>
                <a:cs typeface="Courier New"/>
                <a:sym typeface="Courier New"/>
              </a:rPr>
              <a:t>);</a:t>
            </a:r>
          </a:p>
          <a:p>
            <a:pPr marL="0" marR="0" lvl="0" indent="0" algn="l" rtl="0">
              <a:lnSpc>
                <a:spcPct val="100000"/>
              </a:lnSpc>
              <a:spcBef>
                <a:spcPts val="220"/>
              </a:spcBef>
              <a:spcAft>
                <a:spcPts val="0"/>
              </a:spcAft>
              <a:buClr>
                <a:srgbClr val="000000"/>
              </a:buClr>
              <a:buSzPct val="25000"/>
              <a:buFont typeface="Courier New"/>
              <a:buNone/>
            </a:pPr>
            <a:r>
              <a:rPr lang="en-US" sz="1100" b="0" i="0" u="none" strike="noStrike" cap="none" baseline="0">
                <a:solidFill>
                  <a:srgbClr val="000000"/>
                </a:solidFill>
                <a:latin typeface="Courier New"/>
                <a:ea typeface="Courier New"/>
                <a:cs typeface="Courier New"/>
                <a:sym typeface="Courier New"/>
              </a:rPr>
              <a:t>	</a:t>
            </a:r>
          </a:p>
          <a:p>
            <a:pPr marL="0" marR="0" lvl="0" indent="0" algn="l" rtl="0">
              <a:lnSpc>
                <a:spcPct val="100000"/>
              </a:lnSpc>
              <a:spcBef>
                <a:spcPts val="220"/>
              </a:spcBef>
              <a:spcAft>
                <a:spcPts val="0"/>
              </a:spcAft>
              <a:buClr>
                <a:srgbClr val="000000"/>
              </a:buClr>
              <a:buSzPct val="25000"/>
              <a:buFont typeface="Courier New"/>
              <a:buNone/>
            </a:pPr>
            <a:r>
              <a:rPr lang="en-US" sz="1100" b="0" i="0" u="none" strike="noStrike" cap="none" baseline="0">
                <a:solidFill>
                  <a:srgbClr val="000000"/>
                </a:solidFill>
                <a:latin typeface="Courier New"/>
                <a:ea typeface="Courier New"/>
                <a:cs typeface="Courier New"/>
                <a:sym typeface="Courier New"/>
              </a:rPr>
              <a:t>	Assert.</a:t>
            </a:r>
            <a:r>
              <a:rPr lang="en-US" sz="1100" b="0" i="1" u="none" strike="noStrike" cap="none" baseline="0">
                <a:solidFill>
                  <a:srgbClr val="000000"/>
                </a:solidFill>
                <a:latin typeface="Courier New"/>
                <a:ea typeface="Courier New"/>
                <a:cs typeface="Courier New"/>
                <a:sym typeface="Courier New"/>
              </a:rPr>
              <a:t>assertNotNull(policies);</a:t>
            </a:r>
          </a:p>
          <a:p>
            <a:pPr marL="0" marR="0" lvl="0" indent="0" algn="l" rtl="0">
              <a:lnSpc>
                <a:spcPct val="100000"/>
              </a:lnSpc>
              <a:spcBef>
                <a:spcPts val="220"/>
              </a:spcBef>
              <a:spcAft>
                <a:spcPts val="0"/>
              </a:spcAft>
              <a:buClr>
                <a:srgbClr val="000000"/>
              </a:buClr>
              <a:buSzPct val="25000"/>
              <a:buFont typeface="Courier New"/>
              <a:buNone/>
            </a:pPr>
            <a:r>
              <a:rPr lang="en-US" sz="1100" b="0" i="0" u="none" strike="noStrike" cap="none" baseline="0">
                <a:solidFill>
                  <a:srgbClr val="000000"/>
                </a:solidFill>
                <a:latin typeface="Courier New"/>
                <a:ea typeface="Courier New"/>
                <a:cs typeface="Courier New"/>
                <a:sym typeface="Courier New"/>
              </a:rPr>
              <a:t>}</a:t>
            </a:r>
          </a:p>
          <a:p>
            <a:pPr marL="0" marR="0" lvl="0" indent="0" algn="l" rtl="0">
              <a:lnSpc>
                <a:spcPct val="100000"/>
              </a:lnSpc>
              <a:spcBef>
                <a:spcPts val="400"/>
              </a:spcBef>
              <a:spcAft>
                <a:spcPts val="180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52"/>
        <p:cNvGrpSpPr/>
        <p:nvPr/>
      </p:nvGrpSpPr>
      <p:grpSpPr>
        <a:xfrm>
          <a:off x="0" y="0"/>
          <a:ext cx="0" cy="0"/>
          <a:chOff x="0" y="0"/>
          <a:chExt cx="0" cy="0"/>
        </a:xfrm>
      </p:grpSpPr>
      <p:sp>
        <p:nvSpPr>
          <p:cNvPr id="353" name="Shape 353"/>
          <p:cNvSpPr txBox="1"/>
          <p:nvPr/>
        </p:nvSpPr>
        <p:spPr>
          <a:xfrm>
            <a:off x="179386" y="2420936"/>
            <a:ext cx="8713786" cy="3816349"/>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354" name="Shape 354"/>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Using the dependent layers</a:t>
            </a:r>
          </a:p>
        </p:txBody>
      </p:sp>
      <p:pic>
        <p:nvPicPr>
          <p:cNvPr id="355" name="Shape 355"/>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356" name="Shape 356"/>
          <p:cNvSpPr txBox="1"/>
          <p:nvPr/>
        </p:nvSpPr>
        <p:spPr>
          <a:xfrm>
            <a:off x="385762" y="1558925"/>
            <a:ext cx="8135936" cy="2590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Example:</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1100" b="0" i="0" u="none" strike="noStrike" cap="none" baseline="0">
                <a:solidFill>
                  <a:srgbClr val="646464"/>
                </a:solidFill>
                <a:latin typeface="Courier New"/>
                <a:ea typeface="Courier New"/>
                <a:cs typeface="Courier New"/>
                <a:sym typeface="Courier New"/>
              </a:rPr>
              <a:t>@</a:t>
            </a:r>
            <a:r>
              <a:rPr lang="en-US" sz="1100">
                <a:solidFill>
                  <a:srgbClr val="646464"/>
                </a:solidFill>
                <a:latin typeface="Courier New"/>
                <a:ea typeface="Courier New"/>
                <a:cs typeface="Courier New"/>
                <a:sym typeface="Courier New"/>
              </a:rPr>
              <a:t>Autowired</a:t>
            </a:r>
          </a:p>
          <a:p>
            <a:pPr marL="0" marR="0" lvl="0" indent="0" algn="l" rtl="0">
              <a:lnSpc>
                <a:spcPct val="100000"/>
              </a:lnSpc>
              <a:spcBef>
                <a:spcPts val="220"/>
              </a:spcBef>
              <a:spcAft>
                <a:spcPts val="0"/>
              </a:spcAft>
              <a:buClr>
                <a:srgbClr val="7F0055"/>
              </a:buClr>
              <a:buSzPct val="25000"/>
              <a:buFont typeface="Courier New"/>
              <a:buNone/>
            </a:pPr>
            <a:r>
              <a:rPr lang="en-US" sz="1100" b="1" i="0" u="none" strike="noStrike" cap="none" baseline="0">
                <a:solidFill>
                  <a:srgbClr val="7F0055"/>
                </a:solidFill>
                <a:latin typeface="Courier New"/>
                <a:ea typeface="Courier New"/>
                <a:cs typeface="Courier New"/>
                <a:sym typeface="Courier New"/>
              </a:rPr>
              <a:t>private</a:t>
            </a:r>
            <a:r>
              <a:rPr lang="en-US" sz="1100" b="1" i="0" u="none" strike="noStrike" cap="none" baseline="0">
                <a:solidFill>
                  <a:srgbClr val="000000"/>
                </a:solidFill>
                <a:latin typeface="Courier New"/>
                <a:ea typeface="Courier New"/>
                <a:cs typeface="Courier New"/>
                <a:sym typeface="Courier New"/>
              </a:rPr>
              <a:t> </a:t>
            </a:r>
            <a:r>
              <a:rPr lang="en-US" sz="1100" b="0" i="0" u="none" strike="noStrike" cap="none" baseline="0">
                <a:solidFill>
                  <a:srgbClr val="000000"/>
                </a:solidFill>
                <a:latin typeface="Courier New"/>
                <a:ea typeface="Courier New"/>
                <a:cs typeface="Courier New"/>
                <a:sym typeface="Courier New"/>
              </a:rPr>
              <a:t>PolicyServices</a:t>
            </a:r>
            <a:r>
              <a:rPr lang="en-US" sz="1100" b="1" i="0" u="none" strike="noStrike" cap="none" baseline="0">
                <a:solidFill>
                  <a:srgbClr val="000000"/>
                </a:solidFill>
                <a:latin typeface="Courier New"/>
                <a:ea typeface="Courier New"/>
                <a:cs typeface="Courier New"/>
                <a:sym typeface="Courier New"/>
              </a:rPr>
              <a:t> </a:t>
            </a:r>
            <a:r>
              <a:rPr lang="en-US" sz="1100" b="0" i="0" u="none" strike="noStrike" cap="none" baseline="0">
                <a:solidFill>
                  <a:srgbClr val="0000C0"/>
                </a:solidFill>
                <a:latin typeface="Courier New"/>
                <a:ea typeface="Courier New"/>
                <a:cs typeface="Courier New"/>
                <a:sym typeface="Courier New"/>
              </a:rPr>
              <a:t>policyServices</a:t>
            </a:r>
            <a:r>
              <a:rPr lang="en-US" sz="1100" b="1" i="0" u="none" strike="noStrike" cap="none" baseline="0">
                <a:solidFill>
                  <a:srgbClr val="000000"/>
                </a:solidFill>
                <a:latin typeface="Courier New"/>
                <a:ea typeface="Courier New"/>
                <a:cs typeface="Courier New"/>
                <a:sym typeface="Courier New"/>
              </a:rPr>
              <a:t>;</a:t>
            </a:r>
          </a:p>
          <a:p>
            <a:pPr marL="0" marR="0" lvl="0" indent="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1100" b="0" i="0" u="none" strike="noStrike" cap="none" baseline="0">
                <a:solidFill>
                  <a:srgbClr val="646464"/>
                </a:solidFill>
                <a:latin typeface="Courier New"/>
                <a:ea typeface="Courier New"/>
                <a:cs typeface="Courier New"/>
                <a:sym typeface="Courier New"/>
              </a:rPr>
              <a:t>@Test</a:t>
            </a:r>
          </a:p>
          <a:p>
            <a:pPr marL="0" marR="0" lvl="0" indent="0" algn="l" rtl="0">
              <a:lnSpc>
                <a:spcPct val="100000"/>
              </a:lnSpc>
              <a:spcBef>
                <a:spcPts val="220"/>
              </a:spcBef>
              <a:spcAft>
                <a:spcPts val="0"/>
              </a:spcAft>
              <a:buClr>
                <a:srgbClr val="7F0055"/>
              </a:buClr>
              <a:buSzPct val="25000"/>
              <a:buFont typeface="Courier New"/>
              <a:buNone/>
            </a:pPr>
            <a:r>
              <a:rPr lang="en-US" sz="1100" b="1" i="0" u="none" strike="noStrike" cap="none" baseline="0">
                <a:solidFill>
                  <a:srgbClr val="7F0055"/>
                </a:solidFill>
                <a:latin typeface="Courier New"/>
                <a:ea typeface="Courier New"/>
                <a:cs typeface="Courier New"/>
                <a:sym typeface="Courier New"/>
              </a:rPr>
              <a:t>public</a:t>
            </a:r>
            <a:r>
              <a:rPr lang="en-US" sz="1100" b="0" i="0" u="none" strike="noStrike" cap="none" baseline="0">
                <a:solidFill>
                  <a:srgbClr val="000000"/>
                </a:solidFill>
                <a:latin typeface="Courier New"/>
                <a:ea typeface="Courier New"/>
                <a:cs typeface="Courier New"/>
                <a:sym typeface="Courier New"/>
              </a:rPr>
              <a:t> </a:t>
            </a:r>
            <a:r>
              <a:rPr lang="en-US" sz="1100" b="1" i="0" u="none" strike="noStrike" cap="none" baseline="0">
                <a:solidFill>
                  <a:srgbClr val="7F0055"/>
                </a:solidFill>
                <a:latin typeface="Courier New"/>
                <a:ea typeface="Courier New"/>
                <a:cs typeface="Courier New"/>
                <a:sym typeface="Courier New"/>
              </a:rPr>
              <a:t>void</a:t>
            </a:r>
            <a:r>
              <a:rPr lang="en-US" sz="1100" b="0" i="0" u="none" strike="noStrike" cap="none" baseline="0">
                <a:solidFill>
                  <a:srgbClr val="000000"/>
                </a:solidFill>
                <a:latin typeface="Courier New"/>
                <a:ea typeface="Courier New"/>
                <a:cs typeface="Courier New"/>
                <a:sym typeface="Courier New"/>
              </a:rPr>
              <a:t> testFindPolicyByCriteria() </a:t>
            </a:r>
            <a:br>
              <a:rPr lang="en-US" sz="1100" b="0" i="0" u="none" strike="noStrike" cap="none" baseline="0">
                <a:solidFill>
                  <a:srgbClr val="000000"/>
                </a:solidFill>
                <a:latin typeface="Courier New"/>
                <a:ea typeface="Courier New"/>
                <a:cs typeface="Courier New"/>
                <a:sym typeface="Courier New"/>
              </a:rPr>
            </a:br>
            <a:r>
              <a:rPr lang="en-US" sz="1100" b="0" i="0" u="none" strike="noStrike" cap="none" baseline="0">
                <a:solidFill>
                  <a:srgbClr val="000000"/>
                </a:solidFill>
                <a:latin typeface="Courier New"/>
                <a:ea typeface="Courier New"/>
                <a:cs typeface="Courier New"/>
                <a:sym typeface="Courier New"/>
              </a:rPr>
              <a:t>	</a:t>
            </a:r>
            <a:r>
              <a:rPr lang="en-US" sz="1100" b="1" i="0" u="none" strike="noStrike" cap="none" baseline="0">
                <a:solidFill>
                  <a:srgbClr val="7F0055"/>
                </a:solidFill>
                <a:latin typeface="Courier New"/>
                <a:ea typeface="Courier New"/>
                <a:cs typeface="Courier New"/>
                <a:sym typeface="Courier New"/>
              </a:rPr>
              <a:t>throws</a:t>
            </a:r>
            <a:r>
              <a:rPr lang="en-US" sz="1100" b="0" i="0" u="none" strike="noStrike" cap="none" baseline="0">
                <a:solidFill>
                  <a:srgbClr val="000000"/>
                </a:solidFill>
                <a:latin typeface="Courier New"/>
                <a:ea typeface="Courier New"/>
                <a:cs typeface="Courier New"/>
                <a:sym typeface="Courier New"/>
              </a:rPr>
              <a:t> SecurityException, UnsupportedEncodingException, NoSuchFieldException {</a:t>
            </a:r>
          </a:p>
          <a:p>
            <a:pPr marL="0" marR="0" lvl="0" indent="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0" marR="0" lvl="0" indent="0" algn="l" rtl="0">
              <a:lnSpc>
                <a:spcPct val="100000"/>
              </a:lnSpc>
              <a:spcBef>
                <a:spcPts val="220"/>
              </a:spcBef>
              <a:spcAft>
                <a:spcPts val="0"/>
              </a:spcAft>
              <a:buClr>
                <a:srgbClr val="7F0055"/>
              </a:buClr>
              <a:buSzPct val="25000"/>
              <a:buFont typeface="Courier New"/>
              <a:buNone/>
            </a:pPr>
            <a:r>
              <a:rPr lang="en-US" sz="1100" b="0" i="0" u="none" strike="noStrike" cap="none" baseline="0">
                <a:solidFill>
                  <a:srgbClr val="7F0055"/>
                </a:solidFill>
                <a:latin typeface="Courier New"/>
                <a:ea typeface="Courier New"/>
                <a:cs typeface="Courier New"/>
                <a:sym typeface="Courier New"/>
              </a:rPr>
              <a:t>	</a:t>
            </a:r>
            <a:r>
              <a:rPr lang="en-US" sz="1100" b="1" i="0" u="none" strike="noStrike" cap="none" baseline="0">
                <a:solidFill>
                  <a:srgbClr val="7F0055"/>
                </a:solidFill>
                <a:latin typeface="Courier New"/>
                <a:ea typeface="Courier New"/>
                <a:cs typeface="Courier New"/>
                <a:sym typeface="Courier New"/>
              </a:rPr>
              <a:t>int</a:t>
            </a:r>
            <a:r>
              <a:rPr lang="en-US" sz="1100" b="0" i="0" u="none" strike="noStrike" cap="none" baseline="0">
                <a:solidFill>
                  <a:srgbClr val="000000"/>
                </a:solidFill>
                <a:latin typeface="Courier New"/>
                <a:ea typeface="Courier New"/>
                <a:cs typeface="Courier New"/>
                <a:sym typeface="Courier New"/>
              </a:rPr>
              <a:t> maxResults = 10;</a:t>
            </a:r>
          </a:p>
          <a:p>
            <a:pPr marL="0" marR="0" lvl="0" indent="0" algn="l" rtl="0">
              <a:lnSpc>
                <a:spcPct val="100000"/>
              </a:lnSpc>
              <a:spcBef>
                <a:spcPts val="220"/>
              </a:spcBef>
              <a:spcAft>
                <a:spcPts val="0"/>
              </a:spcAft>
              <a:buClr>
                <a:srgbClr val="7F0055"/>
              </a:buClr>
              <a:buSzPct val="25000"/>
              <a:buFont typeface="Courier New"/>
              <a:buNone/>
            </a:pPr>
            <a:r>
              <a:rPr lang="en-US" sz="1100" b="0" i="0" u="none" strike="noStrike" cap="none" baseline="0">
                <a:solidFill>
                  <a:srgbClr val="7F0055"/>
                </a:solidFill>
                <a:latin typeface="Courier New"/>
                <a:ea typeface="Courier New"/>
                <a:cs typeface="Courier New"/>
                <a:sym typeface="Courier New"/>
              </a:rPr>
              <a:t>	</a:t>
            </a:r>
            <a:r>
              <a:rPr lang="en-US" sz="1100" b="1" i="0" u="none" strike="noStrike" cap="none" baseline="0">
                <a:solidFill>
                  <a:srgbClr val="7F0055"/>
                </a:solidFill>
                <a:latin typeface="Courier New"/>
                <a:ea typeface="Courier New"/>
                <a:cs typeface="Courier New"/>
                <a:sym typeface="Courier New"/>
              </a:rPr>
              <a:t>int</a:t>
            </a:r>
            <a:r>
              <a:rPr lang="en-US" sz="1100" b="0" i="0" u="none" strike="noStrike" cap="none" baseline="0">
                <a:solidFill>
                  <a:srgbClr val="000000"/>
                </a:solidFill>
                <a:latin typeface="Courier New"/>
                <a:ea typeface="Courier New"/>
                <a:cs typeface="Courier New"/>
                <a:sym typeface="Courier New"/>
              </a:rPr>
              <a:t> firstResult = 0;</a:t>
            </a:r>
          </a:p>
          <a:p>
            <a:pPr marL="0" marR="0" lvl="0" indent="0" algn="l" rtl="0">
              <a:lnSpc>
                <a:spcPct val="100000"/>
              </a:lnSpc>
              <a:spcBef>
                <a:spcPts val="220"/>
              </a:spcBef>
              <a:spcAft>
                <a:spcPts val="0"/>
              </a:spcAft>
              <a:buClr>
                <a:srgbClr val="000000"/>
              </a:buClr>
              <a:buSzPct val="25000"/>
              <a:buFont typeface="Courier New"/>
              <a:buNone/>
            </a:pPr>
            <a:r>
              <a:rPr lang="en-US" sz="1100" b="0" i="0" u="none" strike="noStrike" cap="none" baseline="0">
                <a:solidFill>
                  <a:srgbClr val="000000"/>
                </a:solidFill>
                <a:latin typeface="Courier New"/>
                <a:ea typeface="Courier New"/>
                <a:cs typeface="Courier New"/>
                <a:sym typeface="Courier New"/>
              </a:rPr>
              <a:t>	</a:t>
            </a:r>
          </a:p>
          <a:p>
            <a:pPr marL="0" marR="0" lvl="0" indent="0" algn="l" rtl="0">
              <a:lnSpc>
                <a:spcPct val="100000"/>
              </a:lnSpc>
              <a:spcBef>
                <a:spcPts val="220"/>
              </a:spcBef>
              <a:spcAft>
                <a:spcPts val="0"/>
              </a:spcAft>
              <a:buClr>
                <a:srgbClr val="000000"/>
              </a:buClr>
              <a:buSzPct val="25000"/>
              <a:buFont typeface="Courier New"/>
              <a:buNone/>
            </a:pPr>
            <a:r>
              <a:rPr lang="en-US" sz="1100" b="0" i="0" u="none" strike="noStrike" cap="none" baseline="0">
                <a:solidFill>
                  <a:srgbClr val="000000"/>
                </a:solidFill>
                <a:latin typeface="Courier New"/>
                <a:ea typeface="Courier New"/>
                <a:cs typeface="Courier New"/>
                <a:sym typeface="Courier New"/>
              </a:rPr>
              <a:t>	String orderBy = </a:t>
            </a:r>
            <a:r>
              <a:rPr lang="en-US" sz="1100" b="0" i="0" u="none" strike="noStrike" cap="none" baseline="0">
                <a:solidFill>
                  <a:srgbClr val="2A00FF"/>
                </a:solidFill>
                <a:latin typeface="Courier New"/>
                <a:ea typeface="Courier New"/>
                <a:cs typeface="Courier New"/>
                <a:sym typeface="Courier New"/>
              </a:rPr>
              <a:t>"id"</a:t>
            </a:r>
            <a:r>
              <a:rPr lang="en-US" sz="1100" b="0" i="0" u="none" strike="noStrike" cap="none" baseline="0">
                <a:solidFill>
                  <a:srgbClr val="000000"/>
                </a:solidFill>
                <a:latin typeface="Courier New"/>
                <a:ea typeface="Courier New"/>
                <a:cs typeface="Courier New"/>
                <a:sym typeface="Courier New"/>
              </a:rPr>
              <a:t>;</a:t>
            </a:r>
          </a:p>
          <a:p>
            <a:pPr marL="0" marR="0" lvl="0" indent="0" algn="l" rtl="0">
              <a:lnSpc>
                <a:spcPct val="100000"/>
              </a:lnSpc>
              <a:spcBef>
                <a:spcPts val="220"/>
              </a:spcBef>
              <a:spcAft>
                <a:spcPts val="0"/>
              </a:spcAft>
              <a:buClr>
                <a:srgbClr val="000000"/>
              </a:buClr>
              <a:buSzPct val="25000"/>
              <a:buFont typeface="Courier New"/>
              <a:buNone/>
            </a:pPr>
            <a:r>
              <a:rPr lang="en-US" sz="1100" b="0" i="0" u="none" strike="noStrike" cap="none" baseline="0">
                <a:solidFill>
                  <a:srgbClr val="000000"/>
                </a:solidFill>
                <a:latin typeface="Courier New"/>
                <a:ea typeface="Courier New"/>
                <a:cs typeface="Courier New"/>
                <a:sym typeface="Courier New"/>
              </a:rPr>
              <a:t>	String criteria = </a:t>
            </a:r>
            <a:r>
              <a:rPr lang="en-US" sz="1100" b="0" i="0" u="none" strike="noStrike" cap="none" baseline="0">
                <a:solidFill>
                  <a:srgbClr val="2A00FF"/>
                </a:solidFill>
                <a:latin typeface="Courier New"/>
                <a:ea typeface="Courier New"/>
                <a:cs typeface="Courier New"/>
                <a:sym typeface="Courier New"/>
              </a:rPr>
              <a:t>"insuranceCompany=1&amp;policyOperationalDatas.pProduct=456"</a:t>
            </a:r>
            <a:r>
              <a:rPr lang="en-US" sz="1100" b="0" i="0" u="none" strike="noStrike" cap="none" baseline="0">
                <a:solidFill>
                  <a:srgbClr val="000000"/>
                </a:solidFill>
                <a:latin typeface="Courier New"/>
                <a:ea typeface="Courier New"/>
                <a:cs typeface="Courier New"/>
                <a:sym typeface="Courier New"/>
              </a:rPr>
              <a:t>;</a:t>
            </a:r>
          </a:p>
          <a:p>
            <a:pPr marL="0" marR="0" lvl="0" indent="0" algn="l" rtl="0">
              <a:lnSpc>
                <a:spcPct val="100000"/>
              </a:lnSpc>
              <a:spcBef>
                <a:spcPts val="220"/>
              </a:spcBef>
              <a:spcAft>
                <a:spcPts val="0"/>
              </a:spcAft>
              <a:buClr>
                <a:srgbClr val="000000"/>
              </a:buClr>
              <a:buSzPct val="25000"/>
              <a:buFont typeface="Courier New"/>
              <a:buNone/>
            </a:pPr>
            <a:r>
              <a:rPr lang="en-US" sz="1100" b="0" i="0" u="none" strike="noStrike" cap="none" baseline="0">
                <a:solidFill>
                  <a:srgbClr val="000000"/>
                </a:solidFill>
                <a:latin typeface="Courier New"/>
                <a:ea typeface="Courier New"/>
                <a:cs typeface="Courier New"/>
                <a:sym typeface="Courier New"/>
              </a:rPr>
              <a:t>	</a:t>
            </a:r>
            <a:br>
              <a:rPr lang="en-US" sz="1100" b="0" i="0" u="none" strike="noStrike" cap="none" baseline="0">
                <a:solidFill>
                  <a:srgbClr val="000000"/>
                </a:solidFill>
                <a:latin typeface="Courier New"/>
                <a:ea typeface="Courier New"/>
                <a:cs typeface="Courier New"/>
                <a:sym typeface="Courier New"/>
              </a:rPr>
            </a:br>
            <a:r>
              <a:rPr lang="en-US" sz="1100" b="0" i="0" u="none" strike="noStrike" cap="none" baseline="0">
                <a:solidFill>
                  <a:srgbClr val="000000"/>
                </a:solidFill>
                <a:latin typeface="Courier New"/>
                <a:ea typeface="Courier New"/>
                <a:cs typeface="Courier New"/>
                <a:sym typeface="Courier New"/>
              </a:rPr>
              <a:t>	Collection&lt;Policy&gt; policies = </a:t>
            </a:r>
            <a:r>
              <a:rPr lang="en-US" sz="1100" b="0" i="0" u="none" strike="noStrike" cap="none" baseline="0">
                <a:solidFill>
                  <a:srgbClr val="0000C0"/>
                </a:solidFill>
                <a:latin typeface="Courier New"/>
                <a:ea typeface="Courier New"/>
                <a:cs typeface="Courier New"/>
                <a:sym typeface="Courier New"/>
              </a:rPr>
              <a:t>policyServices</a:t>
            </a:r>
            <a:r>
              <a:rPr lang="en-US" sz="1100" b="0" i="0" u="none" strike="noStrike" cap="none" baseline="0">
                <a:solidFill>
                  <a:srgbClr val="000000"/>
                </a:solidFill>
                <a:latin typeface="Courier New"/>
                <a:ea typeface="Courier New"/>
                <a:cs typeface="Courier New"/>
                <a:sym typeface="Courier New"/>
              </a:rPr>
              <a:t>.findPolicyByCriteria(maxResults, 			firstResult, orderBy, criteria, </a:t>
            </a:r>
            <a:r>
              <a:rPr lang="en-US" sz="1100" b="1" i="0" u="none" strike="noStrike" cap="none" baseline="0">
                <a:solidFill>
                  <a:srgbClr val="7F0055"/>
                </a:solidFill>
                <a:latin typeface="Courier New"/>
                <a:ea typeface="Courier New"/>
                <a:cs typeface="Courier New"/>
                <a:sym typeface="Courier New"/>
              </a:rPr>
              <a:t>null</a:t>
            </a:r>
            <a:r>
              <a:rPr lang="en-US" sz="1100" b="0" i="0" u="none" strike="noStrike" cap="none" baseline="0">
                <a:solidFill>
                  <a:srgbClr val="000000"/>
                </a:solidFill>
                <a:latin typeface="Courier New"/>
                <a:ea typeface="Courier New"/>
                <a:cs typeface="Courier New"/>
                <a:sym typeface="Courier New"/>
              </a:rPr>
              <a:t>, </a:t>
            </a:r>
            <a:r>
              <a:rPr lang="en-US" sz="1100" b="1" i="0" u="none" strike="noStrike" cap="none" baseline="0">
                <a:solidFill>
                  <a:srgbClr val="7F0055"/>
                </a:solidFill>
                <a:latin typeface="Courier New"/>
                <a:ea typeface="Courier New"/>
                <a:cs typeface="Courier New"/>
                <a:sym typeface="Courier New"/>
              </a:rPr>
              <a:t>null</a:t>
            </a:r>
            <a:r>
              <a:rPr lang="en-US" sz="1100" b="0" i="0" u="none" strike="noStrike" cap="none" baseline="0">
                <a:solidFill>
                  <a:srgbClr val="000000"/>
                </a:solidFill>
                <a:latin typeface="Courier New"/>
                <a:ea typeface="Courier New"/>
                <a:cs typeface="Courier New"/>
                <a:sym typeface="Courier New"/>
              </a:rPr>
              <a:t>, </a:t>
            </a:r>
            <a:r>
              <a:rPr lang="en-US" sz="1100" b="1" i="0" u="none" strike="noStrike" cap="none" baseline="0">
                <a:solidFill>
                  <a:srgbClr val="7F0055"/>
                </a:solidFill>
                <a:latin typeface="Courier New"/>
                <a:ea typeface="Courier New"/>
                <a:cs typeface="Courier New"/>
                <a:sym typeface="Courier New"/>
              </a:rPr>
              <a:t>null</a:t>
            </a:r>
            <a:r>
              <a:rPr lang="en-US" sz="1100" b="0" i="0" u="none" strike="noStrike" cap="none" baseline="0">
                <a:solidFill>
                  <a:srgbClr val="000000"/>
                </a:solidFill>
                <a:latin typeface="Courier New"/>
                <a:ea typeface="Courier New"/>
                <a:cs typeface="Courier New"/>
                <a:sym typeface="Courier New"/>
              </a:rPr>
              <a:t>);</a:t>
            </a:r>
          </a:p>
          <a:p>
            <a:pPr marL="0" marR="0" lvl="0" indent="0" algn="l" rtl="0">
              <a:lnSpc>
                <a:spcPct val="100000"/>
              </a:lnSpc>
              <a:spcBef>
                <a:spcPts val="220"/>
              </a:spcBef>
              <a:spcAft>
                <a:spcPts val="0"/>
              </a:spcAft>
              <a:buClr>
                <a:srgbClr val="000000"/>
              </a:buClr>
              <a:buSzPct val="25000"/>
              <a:buFont typeface="Courier New"/>
              <a:buNone/>
            </a:pPr>
            <a:r>
              <a:rPr lang="en-US" sz="1100" b="0" i="0" u="none" strike="noStrike" cap="none" baseline="0">
                <a:solidFill>
                  <a:srgbClr val="000000"/>
                </a:solidFill>
                <a:latin typeface="Courier New"/>
                <a:ea typeface="Courier New"/>
                <a:cs typeface="Courier New"/>
                <a:sym typeface="Courier New"/>
              </a:rPr>
              <a:t>	</a:t>
            </a:r>
          </a:p>
          <a:p>
            <a:pPr marL="0" marR="0" lvl="0" indent="0" algn="l" rtl="0">
              <a:lnSpc>
                <a:spcPct val="100000"/>
              </a:lnSpc>
              <a:spcBef>
                <a:spcPts val="220"/>
              </a:spcBef>
              <a:spcAft>
                <a:spcPts val="0"/>
              </a:spcAft>
              <a:buClr>
                <a:srgbClr val="000000"/>
              </a:buClr>
              <a:buSzPct val="25000"/>
              <a:buFont typeface="Courier New"/>
              <a:buNone/>
            </a:pPr>
            <a:r>
              <a:rPr lang="en-US" sz="1100" b="0" i="0" u="none" strike="noStrike" cap="none" baseline="0">
                <a:solidFill>
                  <a:srgbClr val="000000"/>
                </a:solidFill>
                <a:latin typeface="Courier New"/>
                <a:ea typeface="Courier New"/>
                <a:cs typeface="Courier New"/>
                <a:sym typeface="Courier New"/>
              </a:rPr>
              <a:t>	Assert.</a:t>
            </a:r>
            <a:r>
              <a:rPr lang="en-US" sz="1100" b="0" i="1" u="none" strike="noStrike" cap="none" baseline="0">
                <a:solidFill>
                  <a:srgbClr val="000000"/>
                </a:solidFill>
                <a:latin typeface="Courier New"/>
                <a:ea typeface="Courier New"/>
                <a:cs typeface="Courier New"/>
                <a:sym typeface="Courier New"/>
              </a:rPr>
              <a:t>assertNotNull(policies);</a:t>
            </a:r>
          </a:p>
          <a:p>
            <a:pPr marL="0" marR="0" lvl="0" indent="0" algn="l" rtl="0">
              <a:lnSpc>
                <a:spcPct val="100000"/>
              </a:lnSpc>
              <a:spcBef>
                <a:spcPts val="220"/>
              </a:spcBef>
              <a:spcAft>
                <a:spcPts val="0"/>
              </a:spcAft>
              <a:buClr>
                <a:srgbClr val="000000"/>
              </a:buClr>
              <a:buSzPct val="25000"/>
              <a:buFont typeface="Courier New"/>
              <a:buNone/>
            </a:pPr>
            <a:r>
              <a:rPr lang="en-US" sz="1100" b="0" i="0" u="none" strike="noStrike" cap="none" baseline="0">
                <a:solidFill>
                  <a:srgbClr val="000000"/>
                </a:solidFill>
                <a:latin typeface="Courier New"/>
                <a:ea typeface="Courier New"/>
                <a:cs typeface="Courier New"/>
                <a:sym typeface="Courier New"/>
              </a:rPr>
              <a:t>}</a:t>
            </a:r>
          </a:p>
          <a:p>
            <a:pPr marL="0" marR="0" lvl="0" indent="0" algn="l" rtl="0">
              <a:lnSpc>
                <a:spcPct val="100000"/>
              </a:lnSpc>
              <a:spcBef>
                <a:spcPts val="400"/>
              </a:spcBef>
              <a:spcAft>
                <a:spcPts val="180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t>
            </a:r>
          </a:p>
        </p:txBody>
      </p:sp>
      <p:sp>
        <p:nvSpPr>
          <p:cNvPr id="357" name="Shape 357"/>
          <p:cNvSpPr txBox="1"/>
          <p:nvPr/>
        </p:nvSpPr>
        <p:spPr>
          <a:xfrm>
            <a:off x="5878512" y="2670175"/>
            <a:ext cx="2676525" cy="368299"/>
          </a:xfrm>
          <a:prstGeom prst="rect">
            <a:avLst/>
          </a:prstGeom>
          <a:noFill/>
          <a:ln w="9525" cap="flat" cmpd="sng">
            <a:solidFill>
              <a:srgbClr val="552438"/>
            </a:solidFill>
            <a:prstDash val="solid"/>
            <a:miter/>
            <a:headEnd type="none" w="med" len="med"/>
            <a:tailEnd type="none" w="med" len="med"/>
          </a:ln>
        </p:spPr>
        <p:txBody>
          <a:bodyPr lIns="91425" tIns="45700" rIns="91425" bIns="45700" anchor="t" anchorCtr="0">
            <a:noAutofit/>
          </a:bodyPr>
          <a:lstStyle/>
          <a:p>
            <a:pPr marL="0" marR="0" lvl="0" indent="0" algn="r" rtl="1">
              <a:lnSpc>
                <a:spcPct val="100000"/>
              </a:lnSpc>
              <a:spcBef>
                <a:spcPts val="0"/>
              </a:spcBef>
              <a:spcAft>
                <a:spcPts val="0"/>
              </a:spcAft>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Real Spring managed bean</a:t>
            </a:r>
          </a:p>
        </p:txBody>
      </p:sp>
      <p:cxnSp>
        <p:nvCxnSpPr>
          <p:cNvPr id="358" name="Shape 358"/>
          <p:cNvCxnSpPr/>
          <p:nvPr/>
        </p:nvCxnSpPr>
        <p:spPr>
          <a:xfrm rot="10800000">
            <a:off x="3779837" y="2854325"/>
            <a:ext cx="2098674" cy="0"/>
          </a:xfrm>
          <a:prstGeom prst="straightConnector1">
            <a:avLst/>
          </a:prstGeom>
          <a:noFill/>
          <a:ln w="9525" cap="flat" cmpd="sng">
            <a:solidFill>
              <a:srgbClr val="552438"/>
            </a:solidFill>
            <a:prstDash val="solid"/>
            <a:miter/>
            <a:headEnd type="none" w="med" len="med"/>
            <a:tailEnd type="stealth" w="lg" len="lg"/>
          </a:ln>
        </p:spPr>
      </p:cxn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62"/>
        <p:cNvGrpSpPr/>
        <p:nvPr/>
      </p:nvGrpSpPr>
      <p:grpSpPr>
        <a:xfrm>
          <a:off x="0" y="0"/>
          <a:ext cx="0" cy="0"/>
          <a:chOff x="0" y="0"/>
          <a:chExt cx="0" cy="0"/>
        </a:xfrm>
      </p:grpSpPr>
      <p:sp>
        <p:nvSpPr>
          <p:cNvPr id="363" name="Shape 363"/>
          <p:cNvSpPr txBox="1"/>
          <p:nvPr/>
        </p:nvSpPr>
        <p:spPr>
          <a:xfrm>
            <a:off x="179386" y="2420936"/>
            <a:ext cx="8713786" cy="3816349"/>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364" name="Shape 364"/>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Using the dependent layers</a:t>
            </a:r>
          </a:p>
        </p:txBody>
      </p:sp>
      <p:pic>
        <p:nvPicPr>
          <p:cNvPr id="365" name="Shape 365"/>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366" name="Shape 366"/>
          <p:cNvSpPr txBox="1"/>
          <p:nvPr/>
        </p:nvSpPr>
        <p:spPr>
          <a:xfrm>
            <a:off x="385762" y="1558925"/>
            <a:ext cx="8135936" cy="2590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Example:</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1100" b="0" i="0" u="none" strike="noStrike" cap="none" baseline="0">
                <a:solidFill>
                  <a:srgbClr val="646464"/>
                </a:solidFill>
                <a:latin typeface="Courier New"/>
                <a:ea typeface="Courier New"/>
                <a:cs typeface="Courier New"/>
                <a:sym typeface="Courier New"/>
              </a:rPr>
              <a:t>@</a:t>
            </a:r>
            <a:r>
              <a:rPr lang="en-US" sz="1100">
                <a:solidFill>
                  <a:srgbClr val="646464"/>
                </a:solidFill>
                <a:latin typeface="Courier New"/>
                <a:ea typeface="Courier New"/>
                <a:cs typeface="Courier New"/>
                <a:sym typeface="Courier New"/>
              </a:rPr>
              <a:t>Autowired</a:t>
            </a:r>
          </a:p>
          <a:p>
            <a:pPr marL="0" marR="0" lvl="0" indent="0" algn="l" rtl="0">
              <a:lnSpc>
                <a:spcPct val="100000"/>
              </a:lnSpc>
              <a:spcBef>
                <a:spcPts val="220"/>
              </a:spcBef>
              <a:spcAft>
                <a:spcPts val="0"/>
              </a:spcAft>
              <a:buClr>
                <a:srgbClr val="7F0055"/>
              </a:buClr>
              <a:buSzPct val="25000"/>
              <a:buFont typeface="Courier New"/>
              <a:buNone/>
            </a:pPr>
            <a:r>
              <a:rPr lang="en-US" sz="1100" b="1" i="0" u="none" strike="noStrike" cap="none" baseline="0">
                <a:solidFill>
                  <a:srgbClr val="7F0055"/>
                </a:solidFill>
                <a:latin typeface="Courier New"/>
                <a:ea typeface="Courier New"/>
                <a:cs typeface="Courier New"/>
                <a:sym typeface="Courier New"/>
              </a:rPr>
              <a:t>private</a:t>
            </a:r>
            <a:r>
              <a:rPr lang="en-US" sz="1100" b="1" i="0" u="none" strike="noStrike" cap="none" baseline="0">
                <a:solidFill>
                  <a:srgbClr val="000000"/>
                </a:solidFill>
                <a:latin typeface="Courier New"/>
                <a:ea typeface="Courier New"/>
                <a:cs typeface="Courier New"/>
                <a:sym typeface="Courier New"/>
              </a:rPr>
              <a:t> </a:t>
            </a:r>
            <a:r>
              <a:rPr lang="en-US" sz="1100" b="0" i="0" u="none" strike="noStrike" cap="none" baseline="0">
                <a:solidFill>
                  <a:srgbClr val="000000"/>
                </a:solidFill>
                <a:latin typeface="Courier New"/>
                <a:ea typeface="Courier New"/>
                <a:cs typeface="Courier New"/>
                <a:sym typeface="Courier New"/>
              </a:rPr>
              <a:t>PolicyServices</a:t>
            </a:r>
            <a:r>
              <a:rPr lang="en-US" sz="1100" b="1" i="0" u="none" strike="noStrike" cap="none" baseline="0">
                <a:solidFill>
                  <a:srgbClr val="000000"/>
                </a:solidFill>
                <a:latin typeface="Courier New"/>
                <a:ea typeface="Courier New"/>
                <a:cs typeface="Courier New"/>
                <a:sym typeface="Courier New"/>
              </a:rPr>
              <a:t> </a:t>
            </a:r>
            <a:r>
              <a:rPr lang="en-US" sz="1100" b="0" i="0" u="none" strike="noStrike" cap="none" baseline="0">
                <a:solidFill>
                  <a:srgbClr val="0000C0"/>
                </a:solidFill>
                <a:latin typeface="Courier New"/>
                <a:ea typeface="Courier New"/>
                <a:cs typeface="Courier New"/>
                <a:sym typeface="Courier New"/>
              </a:rPr>
              <a:t>policyServices</a:t>
            </a:r>
            <a:r>
              <a:rPr lang="en-US" sz="1100" b="1" i="0" u="none" strike="noStrike" cap="none" baseline="0">
                <a:solidFill>
                  <a:srgbClr val="000000"/>
                </a:solidFill>
                <a:latin typeface="Courier New"/>
                <a:ea typeface="Courier New"/>
                <a:cs typeface="Courier New"/>
                <a:sym typeface="Courier New"/>
              </a:rPr>
              <a:t>;</a:t>
            </a:r>
          </a:p>
          <a:p>
            <a:pPr marL="0" marR="0" lvl="0" indent="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1100" b="0" i="0" u="none" strike="noStrike" cap="none" baseline="0">
                <a:solidFill>
                  <a:srgbClr val="646464"/>
                </a:solidFill>
                <a:latin typeface="Courier New"/>
                <a:ea typeface="Courier New"/>
                <a:cs typeface="Courier New"/>
                <a:sym typeface="Courier New"/>
              </a:rPr>
              <a:t>@Test</a:t>
            </a:r>
          </a:p>
          <a:p>
            <a:pPr marL="0" marR="0" lvl="0" indent="0" algn="l" rtl="0">
              <a:lnSpc>
                <a:spcPct val="100000"/>
              </a:lnSpc>
              <a:spcBef>
                <a:spcPts val="220"/>
              </a:spcBef>
              <a:spcAft>
                <a:spcPts val="0"/>
              </a:spcAft>
              <a:buClr>
                <a:srgbClr val="7F0055"/>
              </a:buClr>
              <a:buSzPct val="25000"/>
              <a:buFont typeface="Courier New"/>
              <a:buNone/>
            </a:pPr>
            <a:r>
              <a:rPr lang="en-US" sz="1100" b="1" i="0" u="none" strike="noStrike" cap="none" baseline="0">
                <a:solidFill>
                  <a:srgbClr val="7F0055"/>
                </a:solidFill>
                <a:latin typeface="Courier New"/>
                <a:ea typeface="Courier New"/>
                <a:cs typeface="Courier New"/>
                <a:sym typeface="Courier New"/>
              </a:rPr>
              <a:t>public</a:t>
            </a:r>
            <a:r>
              <a:rPr lang="en-US" sz="1100" b="0" i="0" u="none" strike="noStrike" cap="none" baseline="0">
                <a:solidFill>
                  <a:srgbClr val="000000"/>
                </a:solidFill>
                <a:latin typeface="Courier New"/>
                <a:ea typeface="Courier New"/>
                <a:cs typeface="Courier New"/>
                <a:sym typeface="Courier New"/>
              </a:rPr>
              <a:t> </a:t>
            </a:r>
            <a:r>
              <a:rPr lang="en-US" sz="1100" b="1" i="0" u="none" strike="noStrike" cap="none" baseline="0">
                <a:solidFill>
                  <a:srgbClr val="7F0055"/>
                </a:solidFill>
                <a:latin typeface="Courier New"/>
                <a:ea typeface="Courier New"/>
                <a:cs typeface="Courier New"/>
                <a:sym typeface="Courier New"/>
              </a:rPr>
              <a:t>void</a:t>
            </a:r>
            <a:r>
              <a:rPr lang="en-US" sz="1100" b="0" i="0" u="none" strike="noStrike" cap="none" baseline="0">
                <a:solidFill>
                  <a:srgbClr val="000000"/>
                </a:solidFill>
                <a:latin typeface="Courier New"/>
                <a:ea typeface="Courier New"/>
                <a:cs typeface="Courier New"/>
                <a:sym typeface="Courier New"/>
              </a:rPr>
              <a:t> testFindPolicyByCriteria() </a:t>
            </a:r>
            <a:br>
              <a:rPr lang="en-US" sz="1100" b="0" i="0" u="none" strike="noStrike" cap="none" baseline="0">
                <a:solidFill>
                  <a:srgbClr val="000000"/>
                </a:solidFill>
                <a:latin typeface="Courier New"/>
                <a:ea typeface="Courier New"/>
                <a:cs typeface="Courier New"/>
                <a:sym typeface="Courier New"/>
              </a:rPr>
            </a:br>
            <a:r>
              <a:rPr lang="en-US" sz="1100" b="0" i="0" u="none" strike="noStrike" cap="none" baseline="0">
                <a:solidFill>
                  <a:srgbClr val="000000"/>
                </a:solidFill>
                <a:latin typeface="Courier New"/>
                <a:ea typeface="Courier New"/>
                <a:cs typeface="Courier New"/>
                <a:sym typeface="Courier New"/>
              </a:rPr>
              <a:t>	</a:t>
            </a:r>
            <a:r>
              <a:rPr lang="en-US" sz="1100" b="1" i="0" u="none" strike="noStrike" cap="none" baseline="0">
                <a:solidFill>
                  <a:srgbClr val="7F0055"/>
                </a:solidFill>
                <a:latin typeface="Courier New"/>
                <a:ea typeface="Courier New"/>
                <a:cs typeface="Courier New"/>
                <a:sym typeface="Courier New"/>
              </a:rPr>
              <a:t>throws</a:t>
            </a:r>
            <a:r>
              <a:rPr lang="en-US" sz="1100" b="0" i="0" u="none" strike="noStrike" cap="none" baseline="0">
                <a:solidFill>
                  <a:srgbClr val="000000"/>
                </a:solidFill>
                <a:latin typeface="Courier New"/>
                <a:ea typeface="Courier New"/>
                <a:cs typeface="Courier New"/>
                <a:sym typeface="Courier New"/>
              </a:rPr>
              <a:t> SecurityException, UnsupportedEncodingException, NoSuchFieldException {</a:t>
            </a:r>
          </a:p>
          <a:p>
            <a:pPr marL="0" marR="0" lvl="0" indent="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0" marR="0" lvl="0" indent="0" algn="l" rtl="0">
              <a:lnSpc>
                <a:spcPct val="100000"/>
              </a:lnSpc>
              <a:spcBef>
                <a:spcPts val="220"/>
              </a:spcBef>
              <a:spcAft>
                <a:spcPts val="0"/>
              </a:spcAft>
              <a:buClr>
                <a:srgbClr val="7F0055"/>
              </a:buClr>
              <a:buSzPct val="25000"/>
              <a:buFont typeface="Courier New"/>
              <a:buNone/>
            </a:pPr>
            <a:r>
              <a:rPr lang="en-US" sz="1100" b="0" i="0" u="none" strike="noStrike" cap="none" baseline="0">
                <a:solidFill>
                  <a:srgbClr val="7F0055"/>
                </a:solidFill>
                <a:latin typeface="Courier New"/>
                <a:ea typeface="Courier New"/>
                <a:cs typeface="Courier New"/>
                <a:sym typeface="Courier New"/>
              </a:rPr>
              <a:t>	</a:t>
            </a:r>
            <a:r>
              <a:rPr lang="en-US" sz="1100" b="1" i="0" u="none" strike="noStrike" cap="none" baseline="0">
                <a:solidFill>
                  <a:srgbClr val="7F0055"/>
                </a:solidFill>
                <a:latin typeface="Courier New"/>
                <a:ea typeface="Courier New"/>
                <a:cs typeface="Courier New"/>
                <a:sym typeface="Courier New"/>
              </a:rPr>
              <a:t>int</a:t>
            </a:r>
            <a:r>
              <a:rPr lang="en-US" sz="1100" b="0" i="0" u="none" strike="noStrike" cap="none" baseline="0">
                <a:solidFill>
                  <a:srgbClr val="000000"/>
                </a:solidFill>
                <a:latin typeface="Courier New"/>
                <a:ea typeface="Courier New"/>
                <a:cs typeface="Courier New"/>
                <a:sym typeface="Courier New"/>
              </a:rPr>
              <a:t> maxResults = 10;</a:t>
            </a:r>
          </a:p>
          <a:p>
            <a:pPr marL="0" marR="0" lvl="0" indent="0" algn="l" rtl="0">
              <a:lnSpc>
                <a:spcPct val="100000"/>
              </a:lnSpc>
              <a:spcBef>
                <a:spcPts val="220"/>
              </a:spcBef>
              <a:spcAft>
                <a:spcPts val="0"/>
              </a:spcAft>
              <a:buClr>
                <a:srgbClr val="7F0055"/>
              </a:buClr>
              <a:buSzPct val="25000"/>
              <a:buFont typeface="Courier New"/>
              <a:buNone/>
            </a:pPr>
            <a:r>
              <a:rPr lang="en-US" sz="1100" b="0" i="0" u="none" strike="noStrike" cap="none" baseline="0">
                <a:solidFill>
                  <a:srgbClr val="7F0055"/>
                </a:solidFill>
                <a:latin typeface="Courier New"/>
                <a:ea typeface="Courier New"/>
                <a:cs typeface="Courier New"/>
                <a:sym typeface="Courier New"/>
              </a:rPr>
              <a:t>	</a:t>
            </a:r>
            <a:r>
              <a:rPr lang="en-US" sz="1100" b="1" i="0" u="none" strike="noStrike" cap="none" baseline="0">
                <a:solidFill>
                  <a:srgbClr val="7F0055"/>
                </a:solidFill>
                <a:latin typeface="Courier New"/>
                <a:ea typeface="Courier New"/>
                <a:cs typeface="Courier New"/>
                <a:sym typeface="Courier New"/>
              </a:rPr>
              <a:t>int</a:t>
            </a:r>
            <a:r>
              <a:rPr lang="en-US" sz="1100" b="0" i="0" u="none" strike="noStrike" cap="none" baseline="0">
                <a:solidFill>
                  <a:srgbClr val="000000"/>
                </a:solidFill>
                <a:latin typeface="Courier New"/>
                <a:ea typeface="Courier New"/>
                <a:cs typeface="Courier New"/>
                <a:sym typeface="Courier New"/>
              </a:rPr>
              <a:t> firstResult = 0;</a:t>
            </a:r>
          </a:p>
          <a:p>
            <a:pPr marL="0" marR="0" lvl="0" indent="0" algn="l" rtl="0">
              <a:lnSpc>
                <a:spcPct val="100000"/>
              </a:lnSpc>
              <a:spcBef>
                <a:spcPts val="220"/>
              </a:spcBef>
              <a:spcAft>
                <a:spcPts val="0"/>
              </a:spcAft>
              <a:buClr>
                <a:srgbClr val="000000"/>
              </a:buClr>
              <a:buSzPct val="25000"/>
              <a:buFont typeface="Courier New"/>
              <a:buNone/>
            </a:pPr>
            <a:r>
              <a:rPr lang="en-US" sz="1100" b="0" i="0" u="none" strike="noStrike" cap="none" baseline="0">
                <a:solidFill>
                  <a:srgbClr val="000000"/>
                </a:solidFill>
                <a:latin typeface="Courier New"/>
                <a:ea typeface="Courier New"/>
                <a:cs typeface="Courier New"/>
                <a:sym typeface="Courier New"/>
              </a:rPr>
              <a:t>	</a:t>
            </a:r>
          </a:p>
          <a:p>
            <a:pPr marL="0" marR="0" lvl="0" indent="0" algn="l" rtl="0">
              <a:lnSpc>
                <a:spcPct val="100000"/>
              </a:lnSpc>
              <a:spcBef>
                <a:spcPts val="220"/>
              </a:spcBef>
              <a:spcAft>
                <a:spcPts val="0"/>
              </a:spcAft>
              <a:buClr>
                <a:srgbClr val="000000"/>
              </a:buClr>
              <a:buSzPct val="25000"/>
              <a:buFont typeface="Courier New"/>
              <a:buNone/>
            </a:pPr>
            <a:r>
              <a:rPr lang="en-US" sz="1100" b="0" i="0" u="none" strike="noStrike" cap="none" baseline="0">
                <a:solidFill>
                  <a:srgbClr val="000000"/>
                </a:solidFill>
                <a:latin typeface="Courier New"/>
                <a:ea typeface="Courier New"/>
                <a:cs typeface="Courier New"/>
                <a:sym typeface="Courier New"/>
              </a:rPr>
              <a:t>	String orderBy = </a:t>
            </a:r>
            <a:r>
              <a:rPr lang="en-US" sz="1100" b="0" i="0" u="none" strike="noStrike" cap="none" baseline="0">
                <a:solidFill>
                  <a:srgbClr val="2A00FF"/>
                </a:solidFill>
                <a:latin typeface="Courier New"/>
                <a:ea typeface="Courier New"/>
                <a:cs typeface="Courier New"/>
                <a:sym typeface="Courier New"/>
              </a:rPr>
              <a:t>"id"</a:t>
            </a:r>
            <a:r>
              <a:rPr lang="en-US" sz="1100" b="0" i="0" u="none" strike="noStrike" cap="none" baseline="0">
                <a:solidFill>
                  <a:srgbClr val="000000"/>
                </a:solidFill>
                <a:latin typeface="Courier New"/>
                <a:ea typeface="Courier New"/>
                <a:cs typeface="Courier New"/>
                <a:sym typeface="Courier New"/>
              </a:rPr>
              <a:t>;</a:t>
            </a:r>
          </a:p>
          <a:p>
            <a:pPr marL="0" marR="0" lvl="0" indent="0" algn="l" rtl="0">
              <a:lnSpc>
                <a:spcPct val="100000"/>
              </a:lnSpc>
              <a:spcBef>
                <a:spcPts val="220"/>
              </a:spcBef>
              <a:spcAft>
                <a:spcPts val="0"/>
              </a:spcAft>
              <a:buClr>
                <a:srgbClr val="000000"/>
              </a:buClr>
              <a:buSzPct val="25000"/>
              <a:buFont typeface="Courier New"/>
              <a:buNone/>
            </a:pPr>
            <a:r>
              <a:rPr lang="en-US" sz="1100" b="0" i="0" u="none" strike="noStrike" cap="none" baseline="0">
                <a:solidFill>
                  <a:srgbClr val="000000"/>
                </a:solidFill>
                <a:latin typeface="Courier New"/>
                <a:ea typeface="Courier New"/>
                <a:cs typeface="Courier New"/>
                <a:sym typeface="Courier New"/>
              </a:rPr>
              <a:t>	String criteria = </a:t>
            </a:r>
            <a:r>
              <a:rPr lang="en-US" sz="1100" b="0" i="0" u="none" strike="noStrike" cap="none" baseline="0">
                <a:solidFill>
                  <a:srgbClr val="2A00FF"/>
                </a:solidFill>
                <a:latin typeface="Courier New"/>
                <a:ea typeface="Courier New"/>
                <a:cs typeface="Courier New"/>
                <a:sym typeface="Courier New"/>
              </a:rPr>
              <a:t>"insuranceCompany=1&amp;policyOperationalDatas.pProduct=456"</a:t>
            </a:r>
            <a:r>
              <a:rPr lang="en-US" sz="1100" b="0" i="0" u="none" strike="noStrike" cap="none" baseline="0">
                <a:solidFill>
                  <a:srgbClr val="000000"/>
                </a:solidFill>
                <a:latin typeface="Courier New"/>
                <a:ea typeface="Courier New"/>
                <a:cs typeface="Courier New"/>
                <a:sym typeface="Courier New"/>
              </a:rPr>
              <a:t>;</a:t>
            </a:r>
          </a:p>
          <a:p>
            <a:pPr marL="0" marR="0" lvl="0" indent="0" algn="l" rtl="0">
              <a:lnSpc>
                <a:spcPct val="100000"/>
              </a:lnSpc>
              <a:spcBef>
                <a:spcPts val="220"/>
              </a:spcBef>
              <a:spcAft>
                <a:spcPts val="0"/>
              </a:spcAft>
              <a:buClr>
                <a:srgbClr val="000000"/>
              </a:buClr>
              <a:buSzPct val="25000"/>
              <a:buFont typeface="Courier New"/>
              <a:buNone/>
            </a:pPr>
            <a:r>
              <a:rPr lang="en-US" sz="1100" b="0" i="0" u="none" strike="noStrike" cap="none" baseline="0">
                <a:solidFill>
                  <a:srgbClr val="000000"/>
                </a:solidFill>
                <a:latin typeface="Courier New"/>
                <a:ea typeface="Courier New"/>
                <a:cs typeface="Courier New"/>
                <a:sym typeface="Courier New"/>
              </a:rPr>
              <a:t>	</a:t>
            </a:r>
            <a:br>
              <a:rPr lang="en-US" sz="1100" b="0" i="0" u="none" strike="noStrike" cap="none" baseline="0">
                <a:solidFill>
                  <a:srgbClr val="000000"/>
                </a:solidFill>
                <a:latin typeface="Courier New"/>
                <a:ea typeface="Courier New"/>
                <a:cs typeface="Courier New"/>
                <a:sym typeface="Courier New"/>
              </a:rPr>
            </a:br>
            <a:r>
              <a:rPr lang="en-US" sz="1100" b="0" i="0" u="none" strike="noStrike" cap="none" baseline="0">
                <a:solidFill>
                  <a:srgbClr val="000000"/>
                </a:solidFill>
                <a:latin typeface="Courier New"/>
                <a:ea typeface="Courier New"/>
                <a:cs typeface="Courier New"/>
                <a:sym typeface="Courier New"/>
              </a:rPr>
              <a:t>	Collection&lt;Policy&gt; policies = </a:t>
            </a:r>
            <a:r>
              <a:rPr lang="en-US" sz="1100" b="0" i="0" u="none" strike="noStrike" cap="none" baseline="0">
                <a:solidFill>
                  <a:srgbClr val="0000C0"/>
                </a:solidFill>
                <a:latin typeface="Courier New"/>
                <a:ea typeface="Courier New"/>
                <a:cs typeface="Courier New"/>
                <a:sym typeface="Courier New"/>
              </a:rPr>
              <a:t>policyServices</a:t>
            </a:r>
            <a:r>
              <a:rPr lang="en-US" sz="1100" b="0" i="0" u="none" strike="noStrike" cap="none" baseline="0">
                <a:solidFill>
                  <a:srgbClr val="000000"/>
                </a:solidFill>
                <a:latin typeface="Courier New"/>
                <a:ea typeface="Courier New"/>
                <a:cs typeface="Courier New"/>
                <a:sym typeface="Courier New"/>
              </a:rPr>
              <a:t>.findPolicyByCriteria(maxResults, 			firstResult, orderBy, criteria, </a:t>
            </a:r>
            <a:r>
              <a:rPr lang="en-US" sz="1100" b="1" i="0" u="none" strike="noStrike" cap="none" baseline="0">
                <a:solidFill>
                  <a:srgbClr val="7F0055"/>
                </a:solidFill>
                <a:latin typeface="Courier New"/>
                <a:ea typeface="Courier New"/>
                <a:cs typeface="Courier New"/>
                <a:sym typeface="Courier New"/>
              </a:rPr>
              <a:t>null</a:t>
            </a:r>
            <a:r>
              <a:rPr lang="en-US" sz="1100" b="0" i="0" u="none" strike="noStrike" cap="none" baseline="0">
                <a:solidFill>
                  <a:srgbClr val="000000"/>
                </a:solidFill>
                <a:latin typeface="Courier New"/>
                <a:ea typeface="Courier New"/>
                <a:cs typeface="Courier New"/>
                <a:sym typeface="Courier New"/>
              </a:rPr>
              <a:t>, </a:t>
            </a:r>
            <a:r>
              <a:rPr lang="en-US" sz="1100" b="1" i="0" u="none" strike="noStrike" cap="none" baseline="0">
                <a:solidFill>
                  <a:srgbClr val="7F0055"/>
                </a:solidFill>
                <a:latin typeface="Courier New"/>
                <a:ea typeface="Courier New"/>
                <a:cs typeface="Courier New"/>
                <a:sym typeface="Courier New"/>
              </a:rPr>
              <a:t>null</a:t>
            </a:r>
            <a:r>
              <a:rPr lang="en-US" sz="1100" b="0" i="0" u="none" strike="noStrike" cap="none" baseline="0">
                <a:solidFill>
                  <a:srgbClr val="000000"/>
                </a:solidFill>
                <a:latin typeface="Courier New"/>
                <a:ea typeface="Courier New"/>
                <a:cs typeface="Courier New"/>
                <a:sym typeface="Courier New"/>
              </a:rPr>
              <a:t>, </a:t>
            </a:r>
            <a:r>
              <a:rPr lang="en-US" sz="1100" b="1" i="0" u="none" strike="noStrike" cap="none" baseline="0">
                <a:solidFill>
                  <a:srgbClr val="7F0055"/>
                </a:solidFill>
                <a:latin typeface="Courier New"/>
                <a:ea typeface="Courier New"/>
                <a:cs typeface="Courier New"/>
                <a:sym typeface="Courier New"/>
              </a:rPr>
              <a:t>null</a:t>
            </a:r>
            <a:r>
              <a:rPr lang="en-US" sz="1100" b="0" i="0" u="none" strike="noStrike" cap="none" baseline="0">
                <a:solidFill>
                  <a:srgbClr val="000000"/>
                </a:solidFill>
                <a:latin typeface="Courier New"/>
                <a:ea typeface="Courier New"/>
                <a:cs typeface="Courier New"/>
                <a:sym typeface="Courier New"/>
              </a:rPr>
              <a:t>);</a:t>
            </a:r>
          </a:p>
          <a:p>
            <a:pPr marL="0" marR="0" lvl="0" indent="0" algn="l" rtl="0">
              <a:lnSpc>
                <a:spcPct val="100000"/>
              </a:lnSpc>
              <a:spcBef>
                <a:spcPts val="220"/>
              </a:spcBef>
              <a:spcAft>
                <a:spcPts val="0"/>
              </a:spcAft>
              <a:buClr>
                <a:srgbClr val="000000"/>
              </a:buClr>
              <a:buSzPct val="25000"/>
              <a:buFont typeface="Courier New"/>
              <a:buNone/>
            </a:pPr>
            <a:r>
              <a:rPr lang="en-US" sz="1100" b="0" i="0" u="none" strike="noStrike" cap="none" baseline="0">
                <a:solidFill>
                  <a:srgbClr val="000000"/>
                </a:solidFill>
                <a:latin typeface="Courier New"/>
                <a:ea typeface="Courier New"/>
                <a:cs typeface="Courier New"/>
                <a:sym typeface="Courier New"/>
              </a:rPr>
              <a:t>	</a:t>
            </a:r>
          </a:p>
          <a:p>
            <a:pPr marL="0" marR="0" lvl="0" indent="0" algn="l" rtl="0">
              <a:lnSpc>
                <a:spcPct val="100000"/>
              </a:lnSpc>
              <a:spcBef>
                <a:spcPts val="220"/>
              </a:spcBef>
              <a:spcAft>
                <a:spcPts val="0"/>
              </a:spcAft>
              <a:buClr>
                <a:srgbClr val="000000"/>
              </a:buClr>
              <a:buSzPct val="25000"/>
              <a:buFont typeface="Courier New"/>
              <a:buNone/>
            </a:pPr>
            <a:r>
              <a:rPr lang="en-US" sz="1100" b="0" i="0" u="none" strike="noStrike" cap="none" baseline="0">
                <a:solidFill>
                  <a:srgbClr val="000000"/>
                </a:solidFill>
                <a:latin typeface="Courier New"/>
                <a:ea typeface="Courier New"/>
                <a:cs typeface="Courier New"/>
                <a:sym typeface="Courier New"/>
              </a:rPr>
              <a:t>	Assert.</a:t>
            </a:r>
            <a:r>
              <a:rPr lang="en-US" sz="1100" b="0" i="1" u="none" strike="noStrike" cap="none" baseline="0">
                <a:solidFill>
                  <a:srgbClr val="000000"/>
                </a:solidFill>
                <a:latin typeface="Courier New"/>
                <a:ea typeface="Courier New"/>
                <a:cs typeface="Courier New"/>
                <a:sym typeface="Courier New"/>
              </a:rPr>
              <a:t>assertNotNull(policies);</a:t>
            </a:r>
          </a:p>
          <a:p>
            <a:pPr marL="0" marR="0" lvl="0" indent="0" algn="l" rtl="0">
              <a:lnSpc>
                <a:spcPct val="100000"/>
              </a:lnSpc>
              <a:spcBef>
                <a:spcPts val="220"/>
              </a:spcBef>
              <a:spcAft>
                <a:spcPts val="0"/>
              </a:spcAft>
              <a:buClr>
                <a:srgbClr val="000000"/>
              </a:buClr>
              <a:buSzPct val="25000"/>
              <a:buFont typeface="Courier New"/>
              <a:buNone/>
            </a:pPr>
            <a:r>
              <a:rPr lang="en-US" sz="1100" b="0" i="0" u="none" strike="noStrike" cap="none" baseline="0">
                <a:solidFill>
                  <a:srgbClr val="000000"/>
                </a:solidFill>
                <a:latin typeface="Courier New"/>
                <a:ea typeface="Courier New"/>
                <a:cs typeface="Courier New"/>
                <a:sym typeface="Courier New"/>
              </a:rPr>
              <a:t>}</a:t>
            </a:r>
          </a:p>
          <a:p>
            <a:pPr marL="0" marR="0" lvl="0" indent="0" algn="l" rtl="0">
              <a:lnSpc>
                <a:spcPct val="100000"/>
              </a:lnSpc>
              <a:spcBef>
                <a:spcPts val="400"/>
              </a:spcBef>
              <a:spcAft>
                <a:spcPts val="180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t>
            </a:r>
          </a:p>
        </p:txBody>
      </p:sp>
      <p:sp>
        <p:nvSpPr>
          <p:cNvPr id="367" name="Shape 367"/>
          <p:cNvSpPr txBox="1"/>
          <p:nvPr/>
        </p:nvSpPr>
        <p:spPr>
          <a:xfrm>
            <a:off x="4662487" y="2670175"/>
            <a:ext cx="3892550" cy="368299"/>
          </a:xfrm>
          <a:prstGeom prst="rect">
            <a:avLst/>
          </a:prstGeom>
          <a:noFill/>
          <a:ln w="9525" cap="flat" cmpd="sng">
            <a:solidFill>
              <a:srgbClr val="552438"/>
            </a:solidFill>
            <a:prstDash val="solid"/>
            <a:miter/>
            <a:headEnd type="none" w="med" len="med"/>
            <a:tailEnd type="none" w="med" len="med"/>
          </a:ln>
        </p:spPr>
        <p:txBody>
          <a:bodyPr lIns="91425" tIns="45700" rIns="91425" bIns="45700" anchor="t" anchorCtr="0">
            <a:noAutofit/>
          </a:bodyPr>
          <a:lstStyle/>
          <a:p>
            <a:pPr marL="0" marR="0" lvl="0" indent="0" algn="r" rtl="1">
              <a:lnSpc>
                <a:spcPct val="100000"/>
              </a:lnSpc>
              <a:spcBef>
                <a:spcPts val="0"/>
              </a:spcBef>
              <a:spcAft>
                <a:spcPts val="0"/>
              </a:spcAft>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There will be a </a:t>
            </a:r>
            <a:r>
              <a:rPr lang="en-US" sz="1800" b="1" i="0" u="sng" strike="noStrike" cap="none" baseline="0">
                <a:solidFill>
                  <a:schemeClr val="dk1"/>
                </a:solidFill>
                <a:latin typeface="Calibri"/>
                <a:ea typeface="Calibri"/>
                <a:cs typeface="Calibri"/>
                <a:sym typeface="Calibri"/>
              </a:rPr>
              <a:t>real</a:t>
            </a:r>
            <a:r>
              <a:rPr lang="en-US" sz="1800" b="0" i="0" u="none" strike="noStrike" cap="none" baseline="0">
                <a:solidFill>
                  <a:schemeClr val="dk1"/>
                </a:solidFill>
                <a:latin typeface="Calibri"/>
                <a:ea typeface="Calibri"/>
                <a:cs typeface="Calibri"/>
                <a:sym typeface="Calibri"/>
              </a:rPr>
              <a:t> DB call for </a:t>
            </a:r>
            <a:r>
              <a:rPr lang="en-US" sz="1800" b="1" i="0" u="sng" strike="noStrike" cap="none" baseline="0">
                <a:solidFill>
                  <a:schemeClr val="dk1"/>
                </a:solidFill>
                <a:latin typeface="Calibri"/>
                <a:ea typeface="Calibri"/>
                <a:cs typeface="Calibri"/>
                <a:sym typeface="Calibri"/>
              </a:rPr>
              <a:t>real</a:t>
            </a:r>
            <a:r>
              <a:rPr lang="en-US" sz="1800" b="0" i="0" u="none" strike="noStrike" cap="none" baseline="0">
                <a:solidFill>
                  <a:schemeClr val="dk1"/>
                </a:solidFill>
                <a:latin typeface="Calibri"/>
                <a:ea typeface="Calibri"/>
                <a:cs typeface="Calibri"/>
                <a:sym typeface="Calibri"/>
              </a:rPr>
              <a:t> data</a:t>
            </a:r>
          </a:p>
        </p:txBody>
      </p:sp>
      <p:cxnSp>
        <p:nvCxnSpPr>
          <p:cNvPr id="368" name="Shape 368"/>
          <p:cNvCxnSpPr/>
          <p:nvPr/>
        </p:nvCxnSpPr>
        <p:spPr>
          <a:xfrm flipH="1">
            <a:off x="5435599" y="3038475"/>
            <a:ext cx="1376361" cy="2119312"/>
          </a:xfrm>
          <a:prstGeom prst="straightConnector1">
            <a:avLst/>
          </a:prstGeom>
          <a:noFill/>
          <a:ln w="9525" cap="flat" cmpd="sng">
            <a:solidFill>
              <a:srgbClr val="552438"/>
            </a:solidFill>
            <a:prstDash val="solid"/>
            <a:miter/>
            <a:headEnd type="none" w="med" len="med"/>
            <a:tailEnd type="stealth" w="lg" len="lg"/>
          </a:ln>
        </p:spPr>
      </p:cxn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72"/>
        <p:cNvGrpSpPr/>
        <p:nvPr/>
      </p:nvGrpSpPr>
      <p:grpSpPr>
        <a:xfrm>
          <a:off x="0" y="0"/>
          <a:ext cx="0" cy="0"/>
          <a:chOff x="0" y="0"/>
          <a:chExt cx="0" cy="0"/>
        </a:xfrm>
      </p:grpSpPr>
      <p:sp>
        <p:nvSpPr>
          <p:cNvPr id="373" name="Shape 373"/>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Using the dependent layers</a:t>
            </a:r>
          </a:p>
        </p:txBody>
      </p:sp>
      <p:pic>
        <p:nvPicPr>
          <p:cNvPr id="374" name="Shape 374"/>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375" name="Shape 375"/>
          <p:cNvSpPr txBox="1"/>
          <p:nvPr/>
        </p:nvSpPr>
        <p:spPr>
          <a:xfrm>
            <a:off x="385762" y="155892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This approach for unit testing requires true and updated data in the DB.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This makes tests very coupled with the DB.</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This approach usually takes place with a very complicated model (when it’s hard to generate proper data on your own).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Tests can fail even if there is nothing wrong with the code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(DB was changed, edited, etc…).</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Tests are more accurate (Real data).</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We also tests the correctness of the queries!</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91"/>
        <p:cNvGrpSpPr/>
        <p:nvPr/>
      </p:nvGrpSpPr>
      <p:grpSpPr>
        <a:xfrm>
          <a:off x="0" y="0"/>
          <a:ext cx="0" cy="0"/>
          <a:chOff x="0" y="0"/>
          <a:chExt cx="0" cy="0"/>
        </a:xfrm>
      </p:grpSpPr>
      <p:pic>
        <p:nvPicPr>
          <p:cNvPr id="92" name="Shape 92"/>
          <p:cNvPicPr preferRelativeResize="0"/>
          <p:nvPr/>
        </p:nvPicPr>
        <p:blipFill rotWithShape="1">
          <a:blip r:embed="rId4">
            <a:alphaModFix/>
          </a:blip>
          <a:srcRect/>
          <a:stretch/>
        </p:blipFill>
        <p:spPr>
          <a:xfrm>
            <a:off x="0" y="0"/>
            <a:ext cx="9144000" cy="2284412"/>
          </a:xfrm>
          <a:prstGeom prst="rect">
            <a:avLst/>
          </a:prstGeom>
          <a:noFill/>
          <a:ln>
            <a:noFill/>
          </a:ln>
        </p:spPr>
      </p:pic>
      <p:sp>
        <p:nvSpPr>
          <p:cNvPr id="93" name="Shape 93"/>
          <p:cNvSpPr txBox="1"/>
          <p:nvPr/>
        </p:nvSpPr>
        <p:spPr>
          <a:xfrm>
            <a:off x="468312" y="2565400"/>
            <a:ext cx="8135936" cy="431799"/>
          </a:xfrm>
          <a:prstGeom prst="rect">
            <a:avLst/>
          </a:prstGeom>
          <a:noFill/>
          <a:ln>
            <a:noFill/>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94" name="Shape 94"/>
          <p:cNvSpPr txBox="1"/>
          <p:nvPr/>
        </p:nvSpPr>
        <p:spPr>
          <a:xfrm>
            <a:off x="503237" y="2565400"/>
            <a:ext cx="8135936" cy="1295400"/>
          </a:xfrm>
          <a:prstGeom prst="rect">
            <a:avLst/>
          </a:prstGeom>
          <a:noFill/>
          <a:ln>
            <a:noFill/>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95" name="Shape 95"/>
          <p:cNvSpPr txBox="1">
            <a:spLocks noGrp="1"/>
          </p:cNvSpPr>
          <p:nvPr>
            <p:ph type="ctrTitle"/>
          </p:nvPr>
        </p:nvSpPr>
        <p:spPr>
          <a:xfrm>
            <a:off x="503237" y="1341437"/>
            <a:ext cx="8137525" cy="1150936"/>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Open Sans"/>
              <a:buNone/>
            </a:pPr>
            <a:r>
              <a:rPr lang="en-US" sz="4000" b="0" i="0" u="none" strike="noStrike" cap="none" baseline="0">
                <a:solidFill>
                  <a:schemeClr val="lt1"/>
                </a:solidFill>
                <a:latin typeface="Open Sans"/>
                <a:ea typeface="Open Sans"/>
                <a:cs typeface="Open Sans"/>
                <a:sym typeface="Open Sans"/>
              </a:rPr>
              <a:t>Last session – Unit tests</a:t>
            </a:r>
          </a:p>
        </p:txBody>
      </p:sp>
      <p:sp>
        <p:nvSpPr>
          <p:cNvPr id="96" name="Shape 96"/>
          <p:cNvSpPr txBox="1"/>
          <p:nvPr/>
        </p:nvSpPr>
        <p:spPr>
          <a:xfrm>
            <a:off x="395287" y="2493961"/>
            <a:ext cx="8135936" cy="2590800"/>
          </a:xfrm>
          <a:prstGeom prst="rect">
            <a:avLst/>
          </a:prstGeom>
          <a:noFill/>
          <a:ln>
            <a:noFill/>
          </a:ln>
        </p:spPr>
        <p:txBody>
          <a:bodyPr lIns="91425" tIns="45700" rIns="91425" bIns="45700" anchor="t" anchorCtr="0">
            <a:noAutofit/>
          </a:bodyPr>
          <a:lstStyle/>
          <a:p>
            <a:pPr marL="342900" marR="0" lvl="0" indent="-342900" algn="l" rtl="0">
              <a:lnSpc>
                <a:spcPct val="150000"/>
              </a:lnSpc>
              <a:spcBef>
                <a:spcPts val="0"/>
              </a:spcBef>
              <a:spcAft>
                <a:spcPts val="0"/>
              </a:spcAft>
              <a:buClr>
                <a:srgbClr val="552438"/>
              </a:buClr>
              <a:buSzPct val="100000"/>
              <a:buFont typeface="Arial"/>
              <a:buChar char="•"/>
            </a:pPr>
            <a:r>
              <a:rPr lang="en-US" sz="2000" b="0" i="0" u="none" strike="noStrike" cap="none" baseline="0">
                <a:solidFill>
                  <a:schemeClr val="dk1"/>
                </a:solidFill>
                <a:latin typeface="Open Sans"/>
                <a:ea typeface="Open Sans"/>
                <a:cs typeface="Open Sans"/>
                <a:sym typeface="Open Sans"/>
              </a:rPr>
              <a:t>Testing in general</a:t>
            </a:r>
          </a:p>
          <a:p>
            <a:pPr marL="342900" marR="0" lvl="0" indent="-342900" algn="l" rtl="0">
              <a:lnSpc>
                <a:spcPct val="150000"/>
              </a:lnSpc>
              <a:spcBef>
                <a:spcPts val="1200"/>
              </a:spcBef>
              <a:spcAft>
                <a:spcPts val="0"/>
              </a:spcAft>
              <a:buClr>
                <a:srgbClr val="552438"/>
              </a:buClr>
              <a:buSzPct val="100000"/>
              <a:buFont typeface="Arial"/>
              <a:buChar char="•"/>
            </a:pPr>
            <a:r>
              <a:rPr lang="en-US" sz="2000" b="0" i="0" u="none" strike="noStrike" cap="none" baseline="0">
                <a:solidFill>
                  <a:schemeClr val="dk1"/>
                </a:solidFill>
                <a:latin typeface="Open Sans"/>
                <a:ea typeface="Open Sans"/>
                <a:cs typeface="Open Sans"/>
                <a:sym typeface="Open Sans"/>
              </a:rPr>
              <a:t>Unit-tests</a:t>
            </a:r>
          </a:p>
          <a:p>
            <a:pPr marL="342900" marR="0" lvl="0" indent="-342900" algn="l" rtl="0">
              <a:lnSpc>
                <a:spcPct val="150000"/>
              </a:lnSpc>
              <a:spcBef>
                <a:spcPts val="1200"/>
              </a:spcBef>
              <a:spcAft>
                <a:spcPts val="1200"/>
              </a:spcAft>
              <a:buClr>
                <a:srgbClr val="552438"/>
              </a:buClr>
              <a:buSzPct val="100000"/>
              <a:buFont typeface="Arial"/>
              <a:buChar char="•"/>
            </a:pPr>
            <a:r>
              <a:rPr lang="en-US" sz="2000" b="0" i="0" u="none" strike="noStrike" cap="none" baseline="0">
                <a:solidFill>
                  <a:schemeClr val="dk1"/>
                </a:solidFill>
                <a:latin typeface="Open Sans"/>
                <a:ea typeface="Open Sans"/>
                <a:cs typeface="Open Sans"/>
                <a:sym typeface="Open Sans"/>
              </a:rPr>
              <a:t>JUnit</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79"/>
        <p:cNvGrpSpPr/>
        <p:nvPr/>
      </p:nvGrpSpPr>
      <p:grpSpPr>
        <a:xfrm>
          <a:off x="0" y="0"/>
          <a:ext cx="0" cy="0"/>
          <a:chOff x="0" y="0"/>
          <a:chExt cx="0" cy="0"/>
        </a:xfrm>
      </p:grpSpPr>
      <p:sp>
        <p:nvSpPr>
          <p:cNvPr id="380" name="Shape 380"/>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Using the dependent layers</a:t>
            </a:r>
          </a:p>
        </p:txBody>
      </p:sp>
      <p:pic>
        <p:nvPicPr>
          <p:cNvPr id="381" name="Shape 381"/>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382" name="Shape 382"/>
          <p:cNvSpPr txBox="1"/>
          <p:nvPr/>
        </p:nvSpPr>
        <p:spPr>
          <a:xfrm>
            <a:off x="385762" y="1558925"/>
            <a:ext cx="8135936" cy="2590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Best practice:</a:t>
            </a:r>
          </a:p>
          <a:p>
            <a:pPr marL="0" marR="0" lvl="0" indent="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0" marR="0" lvl="0" indent="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Try generate the data needed for the test, insert it to the DB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before the test and remove it from the DB after the test.</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0" marR="0" lvl="0" indent="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This way, the test will use the generated data, so it will not be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coupled with existing data.</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0" marR="0" lvl="0" indent="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Sometimes, generating correct data will be difficult.</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0" marR="0" lvl="0" indent="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The “data generation” code will require maintenance.</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86"/>
        <p:cNvGrpSpPr/>
        <p:nvPr/>
      </p:nvGrpSpPr>
      <p:grpSpPr>
        <a:xfrm>
          <a:off x="0" y="0"/>
          <a:ext cx="0" cy="0"/>
          <a:chOff x="0" y="0"/>
          <a:chExt cx="0" cy="0"/>
        </a:xfrm>
      </p:grpSpPr>
      <p:sp>
        <p:nvSpPr>
          <p:cNvPr id="387" name="Shape 387"/>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Using the dependent layers</a:t>
            </a:r>
          </a:p>
        </p:txBody>
      </p:sp>
      <p:pic>
        <p:nvPicPr>
          <p:cNvPr id="388" name="Shape 388"/>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389" name="Shape 389"/>
          <p:cNvSpPr txBox="1"/>
          <p:nvPr/>
        </p:nvSpPr>
        <p:spPr>
          <a:xfrm>
            <a:off x="385762" y="1558925"/>
            <a:ext cx="8135936" cy="2590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Exercise:</a:t>
            </a:r>
          </a:p>
          <a:p>
            <a:pPr marL="0" marR="0" lvl="0" indent="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0" marR="0" lvl="0" indent="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Use the library project.</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0" marR="0" lvl="0" indent="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Create a Test for the business service using all true beans of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dependent layers.</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0" marR="0" lvl="0" indent="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Test the method addBook(Book book)</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0" marR="0" lvl="0" indent="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Make sure to put the test class under </a:t>
            </a:r>
            <a:r>
              <a:rPr lang="en-US" sz="2000" b="1" i="0" u="none" strike="noStrike" cap="none" baseline="0">
                <a:solidFill>
                  <a:srgbClr val="000000"/>
                </a:solidFill>
                <a:latin typeface="Open Sans"/>
                <a:ea typeface="Open Sans"/>
                <a:cs typeface="Open Sans"/>
                <a:sym typeface="Open Sans"/>
              </a:rPr>
              <a:t>src/test/java</a:t>
            </a:r>
            <a:r>
              <a:rPr lang="en-US" sz="2000" b="0" i="0" u="none" strike="noStrike" cap="none" baseline="0">
                <a:solidFill>
                  <a:srgbClr val="000000"/>
                </a:solidFill>
                <a:latin typeface="Open Sans"/>
                <a:ea typeface="Open Sans"/>
                <a:cs typeface="Open Sans"/>
                <a:sym typeface="Open Sans"/>
              </a:rPr>
              <a:t> section.</a:t>
            </a:r>
          </a:p>
          <a:p>
            <a:pPr marL="0" marR="0" lvl="0" indent="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Make sure to put the test under the same packages hierarchy.</a:t>
            </a:r>
          </a:p>
          <a:p>
            <a:pPr marL="0" marR="0" lvl="0" indent="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0" marR="0" lvl="0" indent="0" algn="r" rtl="1">
              <a:lnSpc>
                <a:spcPct val="100000"/>
              </a:lnSpc>
              <a:spcBef>
                <a:spcPts val="0"/>
              </a:spcBef>
              <a:spcAft>
                <a:spcPts val="0"/>
              </a:spcAft>
              <a:buNone/>
            </a:pPr>
            <a:endParaRPr sz="2000" b="0" i="0" u="none" strike="noStrike" cap="none" baseline="0">
              <a:solidFill>
                <a:srgbClr val="000000"/>
              </a:solidFill>
              <a:latin typeface="Open Sans"/>
              <a:ea typeface="Open Sans"/>
              <a:cs typeface="Open Sans"/>
              <a:sym typeface="Open Sans"/>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93"/>
        <p:cNvGrpSpPr/>
        <p:nvPr/>
      </p:nvGrpSpPr>
      <p:grpSpPr>
        <a:xfrm>
          <a:off x="0" y="0"/>
          <a:ext cx="0" cy="0"/>
          <a:chOff x="0" y="0"/>
          <a:chExt cx="0" cy="0"/>
        </a:xfrm>
      </p:grpSpPr>
      <p:sp>
        <p:nvSpPr>
          <p:cNvPr id="394" name="Shape 394"/>
          <p:cNvSpPr txBox="1"/>
          <p:nvPr/>
        </p:nvSpPr>
        <p:spPr>
          <a:xfrm>
            <a:off x="214312" y="1989136"/>
            <a:ext cx="8713786" cy="4535487"/>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395" name="Shape 395"/>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Using the dependent layers</a:t>
            </a:r>
          </a:p>
        </p:txBody>
      </p:sp>
      <p:pic>
        <p:nvPicPr>
          <p:cNvPr id="396" name="Shape 396"/>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397" name="Shape 397"/>
          <p:cNvSpPr txBox="1"/>
          <p:nvPr/>
        </p:nvSpPr>
        <p:spPr>
          <a:xfrm>
            <a:off x="385762" y="1412875"/>
            <a:ext cx="8135936" cy="2590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Exercise – Solution</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0" marR="0" lvl="0" indent="0" algn="l" rtl="0">
              <a:lnSpc>
                <a:spcPct val="100000"/>
              </a:lnSpc>
              <a:spcBef>
                <a:spcPts val="240"/>
              </a:spcBef>
              <a:spcAft>
                <a:spcPts val="0"/>
              </a:spcAft>
              <a:buClr>
                <a:srgbClr val="646464"/>
              </a:buClr>
              <a:buSzPct val="25000"/>
              <a:buFont typeface="Courier New"/>
              <a:buNone/>
            </a:pPr>
            <a:r>
              <a:rPr lang="en-US" sz="1200" b="0" i="0" u="none" strike="noStrike" cap="none" baseline="0">
                <a:solidFill>
                  <a:srgbClr val="646464"/>
                </a:solidFill>
                <a:latin typeface="Courier New"/>
                <a:ea typeface="Courier New"/>
                <a:cs typeface="Courier New"/>
                <a:sym typeface="Courier New"/>
              </a:rPr>
              <a:t>@Test</a:t>
            </a:r>
          </a:p>
          <a:p>
            <a:pPr marL="0" marR="0" lvl="0" indent="0" algn="l" rtl="0">
              <a:lnSpc>
                <a:spcPct val="100000"/>
              </a:lnSpc>
              <a:spcBef>
                <a:spcPts val="240"/>
              </a:spcBef>
              <a:spcAft>
                <a:spcPts val="0"/>
              </a:spcAft>
              <a:buClr>
                <a:srgbClr val="7F0055"/>
              </a:buClr>
              <a:buSzPct val="25000"/>
              <a:buFont typeface="Courier New"/>
              <a:buNone/>
            </a:pPr>
            <a:r>
              <a:rPr lang="en-US" sz="1200" b="1" i="0" u="none" strike="noStrike" cap="none" baseline="0">
                <a:solidFill>
                  <a:srgbClr val="7F0055"/>
                </a:solidFill>
                <a:latin typeface="Courier New"/>
                <a:ea typeface="Courier New"/>
                <a:cs typeface="Courier New"/>
                <a:sym typeface="Courier New"/>
              </a:rPr>
              <a:t>public</a:t>
            </a:r>
            <a:r>
              <a:rPr lang="en-US" sz="1200" b="1" i="0" u="none" strike="noStrike" cap="none" baseline="0">
                <a:solidFill>
                  <a:srgbClr val="000000"/>
                </a:solidFill>
                <a:latin typeface="Courier New"/>
                <a:ea typeface="Courier New"/>
                <a:cs typeface="Courier New"/>
                <a:sym typeface="Courier New"/>
              </a:rPr>
              <a:t> </a:t>
            </a:r>
            <a:r>
              <a:rPr lang="en-US" sz="1200" b="1" i="0" u="none" strike="noStrike" cap="none" baseline="0">
                <a:solidFill>
                  <a:srgbClr val="7F0055"/>
                </a:solidFill>
                <a:latin typeface="Courier New"/>
                <a:ea typeface="Courier New"/>
                <a:cs typeface="Courier New"/>
                <a:sym typeface="Courier New"/>
              </a:rPr>
              <a:t>void</a:t>
            </a:r>
            <a:r>
              <a:rPr lang="en-US" sz="1200" b="1" i="0" u="none" strike="noStrike" cap="none" baseline="0">
                <a:solidFill>
                  <a:srgbClr val="000000"/>
                </a:solidFill>
                <a:latin typeface="Courier New"/>
                <a:ea typeface="Courier New"/>
                <a:cs typeface="Courier New"/>
                <a:sym typeface="Courier New"/>
              </a:rPr>
              <a:t> </a:t>
            </a:r>
            <a:r>
              <a:rPr lang="en-US" sz="1200" b="0" i="0" u="none" strike="noStrike" cap="none" baseline="0">
                <a:solidFill>
                  <a:srgbClr val="000000"/>
                </a:solidFill>
                <a:latin typeface="Courier New"/>
                <a:ea typeface="Courier New"/>
                <a:cs typeface="Courier New"/>
                <a:sym typeface="Courier New"/>
              </a:rPr>
              <a:t>testAddBook() {</a:t>
            </a:r>
          </a:p>
          <a:p>
            <a:pPr marL="0" marR="0" lvl="0" indent="0" algn="l" rtl="0">
              <a:lnSpc>
                <a:spcPct val="100000"/>
              </a:lnSpc>
              <a:spcBef>
                <a:spcPts val="240"/>
              </a:spcBef>
              <a:spcAft>
                <a:spcPts val="0"/>
              </a:spcAft>
              <a:buClr>
                <a:schemeClr val="dk1"/>
              </a:buClr>
              <a:buFont typeface="Calibri"/>
              <a:buNone/>
            </a:pPr>
            <a:endParaRPr sz="1200" b="0" i="0" u="none" strike="noStrike" cap="none" baseline="0">
              <a:solidFill>
                <a:schemeClr val="dk1"/>
              </a:solidFill>
              <a:latin typeface="Courier New"/>
              <a:ea typeface="Courier New"/>
              <a:cs typeface="Courier New"/>
              <a:sym typeface="Courier New"/>
            </a:endParaRPr>
          </a:p>
          <a:p>
            <a:pPr marL="0" marR="0" lvl="0" indent="0" algn="l" rtl="0">
              <a:lnSpc>
                <a:spcPct val="100000"/>
              </a:lnSpc>
              <a:spcBef>
                <a:spcPts val="240"/>
              </a:spcBef>
              <a:spcAft>
                <a:spcPts val="0"/>
              </a:spcAft>
              <a:buClr>
                <a:srgbClr val="000000"/>
              </a:buClr>
              <a:buSzPct val="25000"/>
              <a:buFont typeface="Courier New"/>
              <a:buNone/>
            </a:pPr>
            <a:r>
              <a:rPr lang="en-US" sz="1200" b="0" i="0" u="none" strike="noStrike" cap="none" baseline="0">
                <a:solidFill>
                  <a:srgbClr val="000000"/>
                </a:solidFill>
                <a:latin typeface="Courier New"/>
                <a:ea typeface="Courier New"/>
                <a:cs typeface="Courier New"/>
                <a:sym typeface="Courier New"/>
              </a:rPr>
              <a:t>	Book newBook = </a:t>
            </a:r>
            <a:r>
              <a:rPr lang="en-US" sz="1200" b="1" i="0" u="none" strike="noStrike" cap="none" baseline="0">
                <a:solidFill>
                  <a:srgbClr val="7F0055"/>
                </a:solidFill>
                <a:latin typeface="Courier New"/>
                <a:ea typeface="Courier New"/>
                <a:cs typeface="Courier New"/>
                <a:sym typeface="Courier New"/>
              </a:rPr>
              <a:t>new</a:t>
            </a:r>
            <a:r>
              <a:rPr lang="en-US" sz="1200" b="1" i="0" u="none" strike="noStrike" cap="none" baseline="0">
                <a:solidFill>
                  <a:srgbClr val="000000"/>
                </a:solidFill>
                <a:latin typeface="Courier New"/>
                <a:ea typeface="Courier New"/>
                <a:cs typeface="Courier New"/>
                <a:sym typeface="Courier New"/>
              </a:rPr>
              <a:t> </a:t>
            </a:r>
            <a:r>
              <a:rPr lang="en-US" sz="1200" b="0" i="0" u="none" strike="noStrike" cap="none" baseline="0">
                <a:solidFill>
                  <a:srgbClr val="000000"/>
                </a:solidFill>
                <a:latin typeface="Courier New"/>
                <a:ea typeface="Courier New"/>
                <a:cs typeface="Courier New"/>
                <a:sym typeface="Courier New"/>
              </a:rPr>
              <a:t>Book();</a:t>
            </a:r>
          </a:p>
          <a:p>
            <a:pPr marL="0" marR="0" lvl="0" indent="0" algn="l" rtl="0">
              <a:lnSpc>
                <a:spcPct val="100000"/>
              </a:lnSpc>
              <a:spcBef>
                <a:spcPts val="240"/>
              </a:spcBef>
              <a:spcAft>
                <a:spcPts val="0"/>
              </a:spcAft>
              <a:buClr>
                <a:srgbClr val="000000"/>
              </a:buClr>
              <a:buSzPct val="25000"/>
              <a:buFont typeface="Courier New"/>
              <a:buNone/>
            </a:pPr>
            <a:r>
              <a:rPr lang="en-US" sz="1200" b="0" i="0" u="none" strike="noStrike" cap="none" baseline="0">
                <a:solidFill>
                  <a:srgbClr val="000000"/>
                </a:solidFill>
                <a:latin typeface="Courier New"/>
                <a:ea typeface="Courier New"/>
                <a:cs typeface="Courier New"/>
                <a:sym typeface="Courier New"/>
              </a:rPr>
              <a:t>	newBook.setName(</a:t>
            </a:r>
            <a:r>
              <a:rPr lang="en-US" sz="1200" b="0" i="0" u="none" strike="noStrike" cap="none" baseline="0">
                <a:solidFill>
                  <a:srgbClr val="2A00FF"/>
                </a:solidFill>
                <a:latin typeface="Courier New"/>
                <a:ea typeface="Courier New"/>
                <a:cs typeface="Courier New"/>
                <a:sym typeface="Courier New"/>
              </a:rPr>
              <a:t>"BBB"</a:t>
            </a:r>
            <a:r>
              <a:rPr lang="en-US" sz="1200" b="0" i="0" u="none" strike="noStrike" cap="none" baseline="0">
                <a:solidFill>
                  <a:srgbClr val="000000"/>
                </a:solidFill>
                <a:latin typeface="Courier New"/>
                <a:ea typeface="Courier New"/>
                <a:cs typeface="Courier New"/>
                <a:sym typeface="Courier New"/>
              </a:rPr>
              <a:t>);</a:t>
            </a:r>
          </a:p>
          <a:p>
            <a:pPr marL="0" marR="0" lvl="0" indent="0" algn="l" rtl="0">
              <a:lnSpc>
                <a:spcPct val="100000"/>
              </a:lnSpc>
              <a:spcBef>
                <a:spcPts val="240"/>
              </a:spcBef>
              <a:spcAft>
                <a:spcPts val="0"/>
              </a:spcAft>
              <a:buClr>
                <a:schemeClr val="dk1"/>
              </a:buClr>
              <a:buFont typeface="Calibri"/>
              <a:buNone/>
            </a:pPr>
            <a:endParaRPr sz="1200" b="0" i="0" u="none" strike="noStrike" cap="none" baseline="0">
              <a:solidFill>
                <a:schemeClr val="dk1"/>
              </a:solidFill>
              <a:latin typeface="Courier New"/>
              <a:ea typeface="Courier New"/>
              <a:cs typeface="Courier New"/>
              <a:sym typeface="Courier New"/>
            </a:endParaRPr>
          </a:p>
          <a:p>
            <a:pPr marL="0" marR="0" lvl="0" indent="0" algn="l" rtl="0">
              <a:lnSpc>
                <a:spcPct val="100000"/>
              </a:lnSpc>
              <a:spcBef>
                <a:spcPts val="240"/>
              </a:spcBef>
              <a:spcAft>
                <a:spcPts val="0"/>
              </a:spcAft>
              <a:buClr>
                <a:srgbClr val="0000C0"/>
              </a:buClr>
              <a:buSzPct val="25000"/>
              <a:buFont typeface="Courier New"/>
              <a:buNone/>
            </a:pPr>
            <a:r>
              <a:rPr lang="en-US" sz="1200" b="0" i="0" u="none" strike="noStrike" cap="none" baseline="0">
                <a:solidFill>
                  <a:srgbClr val="0000C0"/>
                </a:solidFill>
                <a:latin typeface="Courier New"/>
                <a:ea typeface="Courier New"/>
                <a:cs typeface="Courier New"/>
                <a:sym typeface="Courier New"/>
              </a:rPr>
              <a:t>	booksService</a:t>
            </a:r>
            <a:r>
              <a:rPr lang="en-US" sz="1200" b="0" i="0" u="none" strike="noStrike" cap="none" baseline="0">
                <a:solidFill>
                  <a:srgbClr val="000000"/>
                </a:solidFill>
                <a:latin typeface="Courier New"/>
                <a:ea typeface="Courier New"/>
                <a:cs typeface="Courier New"/>
                <a:sym typeface="Courier New"/>
              </a:rPr>
              <a:t>.addBook(newBook);</a:t>
            </a:r>
          </a:p>
          <a:p>
            <a:pPr marL="0" marR="0" lvl="0" indent="0" algn="l" rtl="0">
              <a:lnSpc>
                <a:spcPct val="100000"/>
              </a:lnSpc>
              <a:spcBef>
                <a:spcPts val="240"/>
              </a:spcBef>
              <a:spcAft>
                <a:spcPts val="0"/>
              </a:spcAft>
              <a:buClr>
                <a:schemeClr val="dk1"/>
              </a:buClr>
              <a:buFont typeface="Calibri"/>
              <a:buNone/>
            </a:pPr>
            <a:endParaRPr sz="1200" b="0" i="0" u="none" strike="noStrike" cap="none" baseline="0">
              <a:solidFill>
                <a:schemeClr val="dk1"/>
              </a:solidFill>
              <a:latin typeface="Courier New"/>
              <a:ea typeface="Courier New"/>
              <a:cs typeface="Courier New"/>
              <a:sym typeface="Courier New"/>
            </a:endParaRPr>
          </a:p>
          <a:p>
            <a:pPr marL="0" marR="0" lvl="0" indent="0" algn="l" rtl="0">
              <a:lnSpc>
                <a:spcPct val="100000"/>
              </a:lnSpc>
              <a:spcBef>
                <a:spcPts val="240"/>
              </a:spcBef>
              <a:spcAft>
                <a:spcPts val="0"/>
              </a:spcAft>
              <a:buClr>
                <a:srgbClr val="000000"/>
              </a:buClr>
              <a:buSzPct val="25000"/>
              <a:buFont typeface="Courier New"/>
              <a:buNone/>
            </a:pPr>
            <a:r>
              <a:rPr lang="en-US" sz="1200" b="0" i="0" u="none" strike="noStrike" cap="none" baseline="0">
                <a:solidFill>
                  <a:srgbClr val="000000"/>
                </a:solidFill>
                <a:latin typeface="Courier New"/>
                <a:ea typeface="Courier New"/>
                <a:cs typeface="Courier New"/>
                <a:sym typeface="Courier New"/>
              </a:rPr>
              <a:t>	Collection&lt;Book&gt; allBooks = </a:t>
            </a:r>
            <a:r>
              <a:rPr lang="en-US" sz="1200" b="0" i="0" u="none" strike="noStrike" cap="none" baseline="0">
                <a:solidFill>
                  <a:srgbClr val="0000C0"/>
                </a:solidFill>
                <a:latin typeface="Courier New"/>
                <a:ea typeface="Courier New"/>
                <a:cs typeface="Courier New"/>
                <a:sym typeface="Courier New"/>
              </a:rPr>
              <a:t>booksService</a:t>
            </a:r>
            <a:r>
              <a:rPr lang="en-US" sz="1200" b="0" i="0" u="none" strike="noStrike" cap="none" baseline="0">
                <a:solidFill>
                  <a:srgbClr val="000000"/>
                </a:solidFill>
                <a:latin typeface="Courier New"/>
                <a:ea typeface="Courier New"/>
                <a:cs typeface="Courier New"/>
                <a:sym typeface="Courier New"/>
              </a:rPr>
              <a:t>.getAllBooks();</a:t>
            </a:r>
          </a:p>
          <a:p>
            <a:pPr marL="0" marR="0" lvl="0" indent="0" algn="l" rtl="0">
              <a:lnSpc>
                <a:spcPct val="100000"/>
              </a:lnSpc>
              <a:spcBef>
                <a:spcPts val="240"/>
              </a:spcBef>
              <a:spcAft>
                <a:spcPts val="0"/>
              </a:spcAft>
              <a:buClr>
                <a:srgbClr val="000000"/>
              </a:buClr>
              <a:buSzPct val="25000"/>
              <a:buFont typeface="Courier New"/>
              <a:buNone/>
            </a:pPr>
            <a:r>
              <a:rPr lang="en-US" sz="1200" b="0" i="0" u="none" strike="noStrike" cap="none" baseline="0">
                <a:solidFill>
                  <a:srgbClr val="000000"/>
                </a:solidFill>
                <a:latin typeface="Courier New"/>
                <a:ea typeface="Courier New"/>
                <a:cs typeface="Courier New"/>
                <a:sym typeface="Courier New"/>
              </a:rPr>
              <a:t>	Assert.</a:t>
            </a:r>
            <a:r>
              <a:rPr lang="en-US" sz="1200" b="0" i="1" u="none" strike="noStrike" cap="none" baseline="0">
                <a:solidFill>
                  <a:srgbClr val="000000"/>
                </a:solidFill>
                <a:latin typeface="Courier New"/>
                <a:ea typeface="Courier New"/>
                <a:cs typeface="Courier New"/>
                <a:sym typeface="Courier New"/>
              </a:rPr>
              <a:t>assertNotNull(allBooks);</a:t>
            </a:r>
          </a:p>
          <a:p>
            <a:pPr marL="0" marR="0" lvl="0" indent="0" algn="l" rtl="0">
              <a:lnSpc>
                <a:spcPct val="100000"/>
              </a:lnSpc>
              <a:spcBef>
                <a:spcPts val="240"/>
              </a:spcBef>
              <a:spcAft>
                <a:spcPts val="0"/>
              </a:spcAft>
              <a:buClr>
                <a:schemeClr val="dk1"/>
              </a:buClr>
              <a:buFont typeface="Calibri"/>
              <a:buNone/>
            </a:pPr>
            <a:endParaRPr sz="1200" b="0" i="0" u="none" strike="noStrike" cap="none" baseline="0">
              <a:solidFill>
                <a:schemeClr val="dk1"/>
              </a:solidFill>
              <a:latin typeface="Courier New"/>
              <a:ea typeface="Courier New"/>
              <a:cs typeface="Courier New"/>
              <a:sym typeface="Courier New"/>
            </a:endParaRPr>
          </a:p>
          <a:p>
            <a:pPr marL="0" marR="0" lvl="0" indent="0" algn="l" rtl="0">
              <a:lnSpc>
                <a:spcPct val="100000"/>
              </a:lnSpc>
              <a:spcBef>
                <a:spcPts val="240"/>
              </a:spcBef>
              <a:spcAft>
                <a:spcPts val="0"/>
              </a:spcAft>
              <a:buClr>
                <a:srgbClr val="7F0055"/>
              </a:buClr>
              <a:buSzPct val="25000"/>
              <a:buFont typeface="Courier New"/>
              <a:buNone/>
            </a:pPr>
            <a:r>
              <a:rPr lang="en-US" sz="1200" b="1" i="0" u="none" strike="noStrike" cap="none" baseline="0">
                <a:solidFill>
                  <a:srgbClr val="7F0055"/>
                </a:solidFill>
                <a:latin typeface="Courier New"/>
                <a:ea typeface="Courier New"/>
                <a:cs typeface="Courier New"/>
                <a:sym typeface="Courier New"/>
              </a:rPr>
              <a:t>	boolean</a:t>
            </a:r>
            <a:r>
              <a:rPr lang="en-US" sz="1200" b="1" i="0" u="none" strike="noStrike" cap="none" baseline="0">
                <a:solidFill>
                  <a:srgbClr val="000000"/>
                </a:solidFill>
                <a:latin typeface="Courier New"/>
                <a:ea typeface="Courier New"/>
                <a:cs typeface="Courier New"/>
                <a:sym typeface="Courier New"/>
              </a:rPr>
              <a:t> </a:t>
            </a:r>
            <a:r>
              <a:rPr lang="en-US" sz="1200" b="0" i="0" u="none" strike="noStrike" cap="none" baseline="0">
                <a:solidFill>
                  <a:srgbClr val="000000"/>
                </a:solidFill>
                <a:latin typeface="Courier New"/>
                <a:ea typeface="Courier New"/>
                <a:cs typeface="Courier New"/>
                <a:sym typeface="Courier New"/>
              </a:rPr>
              <a:t>found</a:t>
            </a:r>
            <a:r>
              <a:rPr lang="en-US" sz="1200" b="1" i="0" u="none" strike="noStrike" cap="none" baseline="0">
                <a:solidFill>
                  <a:srgbClr val="000000"/>
                </a:solidFill>
                <a:latin typeface="Courier New"/>
                <a:ea typeface="Courier New"/>
                <a:cs typeface="Courier New"/>
                <a:sym typeface="Courier New"/>
              </a:rPr>
              <a:t> = </a:t>
            </a:r>
            <a:r>
              <a:rPr lang="en-US" sz="1200" b="1" i="0" u="none" strike="noStrike" cap="none" baseline="0">
                <a:solidFill>
                  <a:srgbClr val="7F0055"/>
                </a:solidFill>
                <a:latin typeface="Courier New"/>
                <a:ea typeface="Courier New"/>
                <a:cs typeface="Courier New"/>
                <a:sym typeface="Courier New"/>
              </a:rPr>
              <a:t>false</a:t>
            </a:r>
            <a:r>
              <a:rPr lang="en-US" sz="1200" b="1" i="0" u="none" strike="noStrike" cap="none" baseline="0">
                <a:solidFill>
                  <a:srgbClr val="000000"/>
                </a:solidFill>
                <a:latin typeface="Courier New"/>
                <a:ea typeface="Courier New"/>
                <a:cs typeface="Courier New"/>
                <a:sym typeface="Courier New"/>
              </a:rPr>
              <a:t>;</a:t>
            </a:r>
          </a:p>
          <a:p>
            <a:pPr marL="0" marR="0" lvl="0" indent="0" algn="l" rtl="0">
              <a:lnSpc>
                <a:spcPct val="100000"/>
              </a:lnSpc>
              <a:spcBef>
                <a:spcPts val="240"/>
              </a:spcBef>
              <a:spcAft>
                <a:spcPts val="0"/>
              </a:spcAft>
              <a:buClr>
                <a:srgbClr val="7F0055"/>
              </a:buClr>
              <a:buSzPct val="25000"/>
              <a:buFont typeface="Courier New"/>
              <a:buNone/>
            </a:pPr>
            <a:r>
              <a:rPr lang="en-US" sz="1200" b="1" i="0" u="none" strike="noStrike" cap="none" baseline="0">
                <a:solidFill>
                  <a:srgbClr val="7F0055"/>
                </a:solidFill>
                <a:latin typeface="Courier New"/>
                <a:ea typeface="Courier New"/>
                <a:cs typeface="Courier New"/>
                <a:sym typeface="Courier New"/>
              </a:rPr>
              <a:t>	for</a:t>
            </a:r>
            <a:r>
              <a:rPr lang="en-US" sz="1200" b="1" i="0" u="none" strike="noStrike" cap="none" baseline="0">
                <a:solidFill>
                  <a:srgbClr val="000000"/>
                </a:solidFill>
                <a:latin typeface="Courier New"/>
                <a:ea typeface="Courier New"/>
                <a:cs typeface="Courier New"/>
                <a:sym typeface="Courier New"/>
              </a:rPr>
              <a:t> </a:t>
            </a:r>
            <a:r>
              <a:rPr lang="en-US" sz="1200" b="0" i="0" u="none" strike="noStrike" cap="none" baseline="0">
                <a:solidFill>
                  <a:srgbClr val="000000"/>
                </a:solidFill>
                <a:latin typeface="Courier New"/>
                <a:ea typeface="Courier New"/>
                <a:cs typeface="Courier New"/>
                <a:sym typeface="Courier New"/>
              </a:rPr>
              <a:t>(Book currentBook : allBooks) {</a:t>
            </a:r>
          </a:p>
          <a:p>
            <a:pPr marL="0" marR="0" lvl="0" indent="0" algn="l" rtl="0">
              <a:lnSpc>
                <a:spcPct val="100000"/>
              </a:lnSpc>
              <a:spcBef>
                <a:spcPts val="240"/>
              </a:spcBef>
              <a:spcAft>
                <a:spcPts val="0"/>
              </a:spcAft>
              <a:buClr>
                <a:srgbClr val="7F0055"/>
              </a:buClr>
              <a:buSzPct val="25000"/>
              <a:buFont typeface="Courier New"/>
              <a:buNone/>
            </a:pPr>
            <a:r>
              <a:rPr lang="en-US" sz="1200" b="1" i="0" u="none" strike="noStrike" cap="none" baseline="0">
                <a:solidFill>
                  <a:srgbClr val="7F0055"/>
                </a:solidFill>
                <a:latin typeface="Courier New"/>
                <a:ea typeface="Courier New"/>
                <a:cs typeface="Courier New"/>
                <a:sym typeface="Courier New"/>
              </a:rPr>
              <a:t>		if</a:t>
            </a:r>
            <a:r>
              <a:rPr lang="en-US" sz="1200" b="1" i="0" u="none" strike="noStrike" cap="none" baseline="0">
                <a:solidFill>
                  <a:srgbClr val="000000"/>
                </a:solidFill>
                <a:latin typeface="Courier New"/>
                <a:ea typeface="Courier New"/>
                <a:cs typeface="Courier New"/>
                <a:sym typeface="Courier New"/>
              </a:rPr>
              <a:t> </a:t>
            </a:r>
            <a:r>
              <a:rPr lang="en-US" sz="1200" b="0" i="0" u="none" strike="noStrike" cap="none" baseline="0">
                <a:solidFill>
                  <a:srgbClr val="000000"/>
                </a:solidFill>
                <a:latin typeface="Courier New"/>
                <a:ea typeface="Courier New"/>
                <a:cs typeface="Courier New"/>
                <a:sym typeface="Courier New"/>
              </a:rPr>
              <a:t>(currentBook.getName().equals(newBook.getName())) {</a:t>
            </a:r>
          </a:p>
          <a:p>
            <a:pPr marL="0" marR="0" lvl="0" indent="0" algn="l" rtl="0">
              <a:lnSpc>
                <a:spcPct val="100000"/>
              </a:lnSpc>
              <a:spcBef>
                <a:spcPts val="240"/>
              </a:spcBef>
              <a:spcAft>
                <a:spcPts val="0"/>
              </a:spcAft>
              <a:buClr>
                <a:srgbClr val="000000"/>
              </a:buClr>
              <a:buSzPct val="25000"/>
              <a:buFont typeface="Courier New"/>
              <a:buNone/>
            </a:pPr>
            <a:r>
              <a:rPr lang="en-US" sz="1200" b="0" i="0" u="none" strike="noStrike" cap="none" baseline="0">
                <a:solidFill>
                  <a:srgbClr val="000000"/>
                </a:solidFill>
                <a:latin typeface="Courier New"/>
                <a:ea typeface="Courier New"/>
                <a:cs typeface="Courier New"/>
                <a:sym typeface="Courier New"/>
              </a:rPr>
              <a:t>			found =  </a:t>
            </a:r>
            <a:r>
              <a:rPr lang="en-US" sz="1200" b="1" i="0" u="none" strike="noStrike" cap="none" baseline="0">
                <a:solidFill>
                  <a:srgbClr val="7F0055"/>
                </a:solidFill>
                <a:latin typeface="Courier New"/>
                <a:ea typeface="Courier New"/>
                <a:cs typeface="Courier New"/>
                <a:sym typeface="Courier New"/>
              </a:rPr>
              <a:t>true</a:t>
            </a:r>
            <a:r>
              <a:rPr lang="en-US" sz="1200" b="1" i="0" u="none" strike="noStrike" cap="none" baseline="0">
                <a:solidFill>
                  <a:srgbClr val="000000"/>
                </a:solidFill>
                <a:latin typeface="Courier New"/>
                <a:ea typeface="Courier New"/>
                <a:cs typeface="Courier New"/>
                <a:sym typeface="Courier New"/>
              </a:rPr>
              <a:t>;</a:t>
            </a:r>
          </a:p>
          <a:p>
            <a:pPr marL="0" marR="0" lvl="0" indent="0" algn="l" rtl="0">
              <a:lnSpc>
                <a:spcPct val="100000"/>
              </a:lnSpc>
              <a:spcBef>
                <a:spcPts val="240"/>
              </a:spcBef>
              <a:spcAft>
                <a:spcPts val="0"/>
              </a:spcAft>
              <a:buClr>
                <a:srgbClr val="000000"/>
              </a:buClr>
              <a:buSzPct val="25000"/>
              <a:buFont typeface="Courier New"/>
              <a:buNone/>
            </a:pPr>
            <a:r>
              <a:rPr lang="en-US" sz="1200" b="0" i="0" u="none" strike="noStrike" cap="none" baseline="0">
                <a:solidFill>
                  <a:srgbClr val="000000"/>
                </a:solidFill>
                <a:latin typeface="Courier New"/>
                <a:ea typeface="Courier New"/>
                <a:cs typeface="Courier New"/>
                <a:sym typeface="Courier New"/>
              </a:rPr>
              <a:t>		}</a:t>
            </a:r>
          </a:p>
          <a:p>
            <a:pPr marL="0" marR="0" lvl="0" indent="0" algn="l" rtl="0">
              <a:lnSpc>
                <a:spcPct val="100000"/>
              </a:lnSpc>
              <a:spcBef>
                <a:spcPts val="240"/>
              </a:spcBef>
              <a:spcAft>
                <a:spcPts val="0"/>
              </a:spcAft>
              <a:buClr>
                <a:srgbClr val="000000"/>
              </a:buClr>
              <a:buSzPct val="25000"/>
              <a:buFont typeface="Courier New"/>
              <a:buNone/>
            </a:pPr>
            <a:r>
              <a:rPr lang="en-US" sz="1200" b="0" i="0" u="none" strike="noStrike" cap="none" baseline="0">
                <a:solidFill>
                  <a:srgbClr val="000000"/>
                </a:solidFill>
                <a:latin typeface="Courier New"/>
                <a:ea typeface="Courier New"/>
                <a:cs typeface="Courier New"/>
                <a:sym typeface="Courier New"/>
              </a:rPr>
              <a:t>	}</a:t>
            </a:r>
          </a:p>
          <a:p>
            <a:pPr marL="0" marR="0" lvl="0" indent="0" algn="l" rtl="0">
              <a:lnSpc>
                <a:spcPct val="100000"/>
              </a:lnSpc>
              <a:spcBef>
                <a:spcPts val="240"/>
              </a:spcBef>
              <a:spcAft>
                <a:spcPts val="0"/>
              </a:spcAft>
              <a:buClr>
                <a:schemeClr val="dk1"/>
              </a:buClr>
              <a:buFont typeface="Calibri"/>
              <a:buNone/>
            </a:pPr>
            <a:endParaRPr sz="1200" b="0" i="0" u="none" strike="noStrike" cap="none" baseline="0">
              <a:solidFill>
                <a:schemeClr val="dk1"/>
              </a:solidFill>
              <a:latin typeface="Courier New"/>
              <a:ea typeface="Courier New"/>
              <a:cs typeface="Courier New"/>
              <a:sym typeface="Courier New"/>
            </a:endParaRPr>
          </a:p>
          <a:p>
            <a:pPr marL="0" marR="0" lvl="0" indent="0" algn="l" rtl="0">
              <a:lnSpc>
                <a:spcPct val="100000"/>
              </a:lnSpc>
              <a:spcBef>
                <a:spcPts val="240"/>
              </a:spcBef>
              <a:spcAft>
                <a:spcPts val="0"/>
              </a:spcAft>
              <a:buClr>
                <a:srgbClr val="000000"/>
              </a:buClr>
              <a:buSzPct val="25000"/>
              <a:buFont typeface="Courier New"/>
              <a:buNone/>
            </a:pPr>
            <a:r>
              <a:rPr lang="en-US" sz="1200" b="0" i="0" u="none" strike="noStrike" cap="none" baseline="0">
                <a:solidFill>
                  <a:srgbClr val="000000"/>
                </a:solidFill>
                <a:latin typeface="Courier New"/>
                <a:ea typeface="Courier New"/>
                <a:cs typeface="Courier New"/>
                <a:sym typeface="Courier New"/>
              </a:rPr>
              <a:t>	Assert.</a:t>
            </a:r>
            <a:r>
              <a:rPr lang="en-US" sz="1200" b="0" i="1" u="none" strike="noStrike" cap="none" baseline="0">
                <a:solidFill>
                  <a:srgbClr val="000000"/>
                </a:solidFill>
                <a:latin typeface="Courier New"/>
                <a:ea typeface="Courier New"/>
                <a:cs typeface="Courier New"/>
                <a:sym typeface="Courier New"/>
              </a:rPr>
              <a:t>assertTrue(found);</a:t>
            </a:r>
          </a:p>
          <a:p>
            <a:pPr marL="0" marR="0" lvl="0" indent="0" algn="l" rtl="0">
              <a:lnSpc>
                <a:spcPct val="100000"/>
              </a:lnSpc>
              <a:spcBef>
                <a:spcPts val="240"/>
              </a:spcBef>
              <a:spcAft>
                <a:spcPts val="0"/>
              </a:spcAft>
              <a:buClr>
                <a:srgbClr val="000000"/>
              </a:buClr>
              <a:buSzPct val="25000"/>
              <a:buFont typeface="Courier New"/>
              <a:buNone/>
            </a:pPr>
            <a:r>
              <a:rPr lang="en-US" sz="1200" b="0" i="0" u="none" strike="noStrike" cap="none" baseline="0">
                <a:solidFill>
                  <a:srgbClr val="000000"/>
                </a:solidFill>
                <a:latin typeface="Courier New"/>
                <a:ea typeface="Courier New"/>
                <a:cs typeface="Courier New"/>
                <a:sym typeface="Courier New"/>
              </a:rPr>
              <a:t>{</a:t>
            </a:r>
          </a:p>
          <a:p>
            <a:pPr marL="0" marR="0" lvl="0" indent="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0" marR="0" lvl="0" indent="0" algn="r" rtl="1">
              <a:lnSpc>
                <a:spcPct val="100000"/>
              </a:lnSpc>
              <a:spcBef>
                <a:spcPts val="0"/>
              </a:spcBef>
              <a:spcAft>
                <a:spcPts val="0"/>
              </a:spcAft>
              <a:buNone/>
            </a:pPr>
            <a:endParaRPr sz="2000" b="0" i="0" u="none" strike="noStrike" cap="none" baseline="0">
              <a:solidFill>
                <a:srgbClr val="000000"/>
              </a:solidFill>
              <a:latin typeface="Open Sans"/>
              <a:ea typeface="Open Sans"/>
              <a:cs typeface="Open Sans"/>
              <a:sym typeface="Open Sans"/>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01"/>
        <p:cNvGrpSpPr/>
        <p:nvPr/>
      </p:nvGrpSpPr>
      <p:grpSpPr>
        <a:xfrm>
          <a:off x="0" y="0"/>
          <a:ext cx="0" cy="0"/>
          <a:chOff x="0" y="0"/>
          <a:chExt cx="0" cy="0"/>
        </a:xfrm>
      </p:grpSpPr>
      <p:sp>
        <p:nvSpPr>
          <p:cNvPr id="402" name="Shape 402"/>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Test layers separately</a:t>
            </a:r>
          </a:p>
        </p:txBody>
      </p:sp>
      <p:pic>
        <p:nvPicPr>
          <p:cNvPr id="403" name="Shape 403"/>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404" name="Shape 404"/>
          <p:cNvSpPr txBox="1"/>
          <p:nvPr/>
        </p:nvSpPr>
        <p:spPr>
          <a:xfrm>
            <a:off x="385762" y="155892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This approach for unit testing believes that unit testing should only test their own unit’s logic code.</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All dependent beans should not be considered.</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Instead, the tests should handle </a:t>
            </a:r>
            <a:r>
              <a:rPr lang="en-US" sz="2000" b="1" i="0" u="none" strike="noStrike" cap="none" baseline="0">
                <a:solidFill>
                  <a:srgbClr val="000000"/>
                </a:solidFill>
                <a:latin typeface="Open Sans"/>
                <a:ea typeface="Open Sans"/>
                <a:cs typeface="Open Sans"/>
                <a:sym typeface="Open Sans"/>
              </a:rPr>
              <a:t>all possible </a:t>
            </a:r>
            <a:r>
              <a:rPr lang="en-US" sz="2000" b="0" i="0" u="none" strike="noStrike" cap="none" baseline="0">
                <a:solidFill>
                  <a:srgbClr val="000000"/>
                </a:solidFill>
                <a:latin typeface="Open Sans"/>
                <a:ea typeface="Open Sans"/>
                <a:cs typeface="Open Sans"/>
                <a:sym typeface="Open Sans"/>
              </a:rPr>
              <a:t>results from the various dependent bean calls.</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p:txBody>
      </p:sp>
      <p:grpSp>
        <p:nvGrpSpPr>
          <p:cNvPr id="405" name="Shape 405"/>
          <p:cNvGrpSpPr/>
          <p:nvPr/>
        </p:nvGrpSpPr>
        <p:grpSpPr>
          <a:xfrm>
            <a:off x="6011862" y="4724399"/>
            <a:ext cx="3024186" cy="1800225"/>
            <a:chOff x="0" y="0"/>
            <a:chExt cx="2147483647" cy="2147483647"/>
          </a:xfrm>
        </p:grpSpPr>
        <p:sp>
          <p:nvSpPr>
            <p:cNvPr id="406" name="Shape 406"/>
            <p:cNvSpPr/>
            <p:nvPr/>
          </p:nvSpPr>
          <p:spPr>
            <a:xfrm>
              <a:off x="502770476" y="602204358"/>
              <a:ext cx="1367400206" cy="342764743"/>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Business service</a:t>
              </a:r>
            </a:p>
          </p:txBody>
        </p:sp>
        <p:sp>
          <p:nvSpPr>
            <p:cNvPr id="407" name="Shape 407"/>
            <p:cNvSpPr/>
            <p:nvPr/>
          </p:nvSpPr>
          <p:spPr>
            <a:xfrm>
              <a:off x="502770476" y="1196834173"/>
              <a:ext cx="1367400206" cy="340870229"/>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DB Handler</a:t>
              </a:r>
            </a:p>
          </p:txBody>
        </p:sp>
        <p:sp>
          <p:nvSpPr>
            <p:cNvPr id="408" name="Shape 408"/>
            <p:cNvSpPr/>
            <p:nvPr/>
          </p:nvSpPr>
          <p:spPr>
            <a:xfrm>
              <a:off x="502770476" y="1806613417"/>
              <a:ext cx="1367400206" cy="340870229"/>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DB</a:t>
              </a:r>
            </a:p>
          </p:txBody>
        </p:sp>
        <p:sp>
          <p:nvSpPr>
            <p:cNvPr id="409" name="Shape 409"/>
            <p:cNvSpPr/>
            <p:nvPr/>
          </p:nvSpPr>
          <p:spPr>
            <a:xfrm>
              <a:off x="507279417" y="0"/>
              <a:ext cx="1367400206" cy="340870229"/>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Restful service</a:t>
              </a:r>
            </a:p>
          </p:txBody>
        </p:sp>
        <p:cxnSp>
          <p:nvCxnSpPr>
            <p:cNvPr id="410" name="Shape 410"/>
            <p:cNvCxnSpPr/>
            <p:nvPr/>
          </p:nvCxnSpPr>
          <p:spPr>
            <a:xfrm flipH="1">
              <a:off x="1187034164" y="340870323"/>
              <a:ext cx="3382406" cy="261334189"/>
            </a:xfrm>
            <a:prstGeom prst="straightConnector1">
              <a:avLst/>
            </a:prstGeom>
            <a:noFill/>
            <a:ln w="9525" cap="flat" cmpd="sng">
              <a:solidFill>
                <a:srgbClr val="552438"/>
              </a:solidFill>
              <a:prstDash val="solid"/>
              <a:miter/>
              <a:headEnd type="none" w="med" len="med"/>
              <a:tailEnd type="stealth" w="lg" len="lg"/>
            </a:ln>
          </p:spPr>
        </p:cxnSp>
        <p:cxnSp>
          <p:nvCxnSpPr>
            <p:cNvPr id="411" name="Shape 411"/>
            <p:cNvCxnSpPr/>
            <p:nvPr/>
          </p:nvCxnSpPr>
          <p:spPr>
            <a:xfrm flipH="1">
              <a:off x="1183652450" y="926032046"/>
              <a:ext cx="3381321" cy="261334189"/>
            </a:xfrm>
            <a:prstGeom prst="straightConnector1">
              <a:avLst/>
            </a:prstGeom>
            <a:noFill/>
            <a:ln w="9525" cap="flat" cmpd="sng">
              <a:solidFill>
                <a:srgbClr val="552438"/>
              </a:solidFill>
              <a:prstDash val="solid"/>
              <a:miter/>
              <a:headEnd type="none" w="med" len="med"/>
              <a:tailEnd type="stealth" w="lg" len="lg"/>
            </a:ln>
          </p:spPr>
        </p:cxnSp>
        <p:cxnSp>
          <p:nvCxnSpPr>
            <p:cNvPr id="412" name="Shape 412"/>
            <p:cNvCxnSpPr/>
            <p:nvPr/>
          </p:nvCxnSpPr>
          <p:spPr>
            <a:xfrm flipH="1">
              <a:off x="1190415994" y="1545279211"/>
              <a:ext cx="4508971" cy="261334189"/>
            </a:xfrm>
            <a:prstGeom prst="straightConnector1">
              <a:avLst/>
            </a:prstGeom>
            <a:noFill/>
            <a:ln w="9525" cap="flat" cmpd="sng">
              <a:solidFill>
                <a:srgbClr val="552438"/>
              </a:solidFill>
              <a:prstDash val="solid"/>
              <a:miter/>
              <a:headEnd type="none" w="med" len="med"/>
              <a:tailEnd type="stealth" w="lg" len="lg"/>
            </a:ln>
          </p:spPr>
        </p:cxnSp>
        <p:sp>
          <p:nvSpPr>
            <p:cNvPr id="413" name="Shape 413"/>
            <p:cNvSpPr txBox="1"/>
            <p:nvPr/>
          </p:nvSpPr>
          <p:spPr>
            <a:xfrm>
              <a:off x="0" y="471537939"/>
              <a:ext cx="2147483647" cy="552967849"/>
            </a:xfrm>
            <a:prstGeom prst="rect">
              <a:avLst/>
            </a:prstGeom>
            <a:no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414" name="Shape 414"/>
            <p:cNvSpPr txBox="1"/>
            <p:nvPr/>
          </p:nvSpPr>
          <p:spPr>
            <a:xfrm>
              <a:off x="0" y="1122979048"/>
              <a:ext cx="2147483647" cy="552967849"/>
            </a:xfrm>
            <a:prstGeom prst="rect">
              <a:avLst/>
            </a:prstGeom>
            <a:no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gr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18"/>
        <p:cNvGrpSpPr/>
        <p:nvPr/>
      </p:nvGrpSpPr>
      <p:grpSpPr>
        <a:xfrm>
          <a:off x="0" y="0"/>
          <a:ext cx="0" cy="0"/>
          <a:chOff x="0" y="0"/>
          <a:chExt cx="0" cy="0"/>
        </a:xfrm>
      </p:grpSpPr>
      <p:sp>
        <p:nvSpPr>
          <p:cNvPr id="419" name="Shape 419"/>
          <p:cNvSpPr txBox="1"/>
          <p:nvPr/>
        </p:nvSpPr>
        <p:spPr>
          <a:xfrm>
            <a:off x="214312" y="1628775"/>
            <a:ext cx="8713786" cy="5111750"/>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420" name="Shape 420"/>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Test layers separately</a:t>
            </a:r>
          </a:p>
        </p:txBody>
      </p:sp>
      <p:pic>
        <p:nvPicPr>
          <p:cNvPr id="421" name="Shape 421"/>
          <p:cNvPicPr preferRelativeResize="0"/>
          <p:nvPr/>
        </p:nvPicPr>
        <p:blipFill rotWithShape="1">
          <a:blip r:embed="rId4">
            <a:alphaModFix/>
          </a:blip>
          <a:srcRect/>
          <a:stretch/>
        </p:blipFill>
        <p:spPr>
          <a:xfrm>
            <a:off x="584200" y="260350"/>
            <a:ext cx="603249" cy="955675"/>
          </a:xfrm>
          <a:prstGeom prst="rect">
            <a:avLst/>
          </a:prstGeom>
          <a:noFill/>
          <a:ln>
            <a:noFill/>
          </a:ln>
        </p:spPr>
      </p:pic>
      <p:pic>
        <p:nvPicPr>
          <p:cNvPr id="422" name="Shape 422"/>
          <p:cNvPicPr preferRelativeResize="0"/>
          <p:nvPr/>
        </p:nvPicPr>
        <p:blipFill rotWithShape="1">
          <a:blip r:embed="rId5">
            <a:alphaModFix/>
          </a:blip>
          <a:srcRect/>
          <a:stretch/>
        </p:blipFill>
        <p:spPr>
          <a:xfrm>
            <a:off x="334962" y="1243012"/>
            <a:ext cx="8186737" cy="5462586"/>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26"/>
        <p:cNvGrpSpPr/>
        <p:nvPr/>
      </p:nvGrpSpPr>
      <p:grpSpPr>
        <a:xfrm>
          <a:off x="0" y="0"/>
          <a:ext cx="0" cy="0"/>
          <a:chOff x="0" y="0"/>
          <a:chExt cx="0" cy="0"/>
        </a:xfrm>
      </p:grpSpPr>
      <p:sp>
        <p:nvSpPr>
          <p:cNvPr id="427" name="Shape 427"/>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Test layers separately</a:t>
            </a:r>
          </a:p>
        </p:txBody>
      </p:sp>
      <p:pic>
        <p:nvPicPr>
          <p:cNvPr id="428" name="Shape 428"/>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429" name="Shape 429"/>
          <p:cNvSpPr txBox="1"/>
          <p:nvPr/>
        </p:nvSpPr>
        <p:spPr>
          <a:xfrm>
            <a:off x="385762" y="1630362"/>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We will create a generated result for each dependent bean method invocation, according to the scenario we wish to test.</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This result is like a “white-box”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This operation (returning a </a:t>
            </a:r>
            <a:r>
              <a:rPr lang="en-US" sz="2000">
                <a:latin typeface="Open Sans"/>
                <a:ea typeface="Open Sans"/>
                <a:cs typeface="Open Sans"/>
                <a:sym typeface="Open Sans"/>
              </a:rPr>
              <a:t>preconfigured</a:t>
            </a:r>
            <a:r>
              <a:rPr lang="en-US" sz="2000" b="0" i="0" u="none" strike="noStrike" cap="none" baseline="0">
                <a:solidFill>
                  <a:srgbClr val="000000"/>
                </a:solidFill>
                <a:latin typeface="Open Sans"/>
                <a:ea typeface="Open Sans"/>
                <a:cs typeface="Open Sans"/>
                <a:sym typeface="Open Sans"/>
              </a:rPr>
              <a:t> white-box) is called </a:t>
            </a:r>
            <a:r>
              <a:rPr lang="en-US" sz="2000" b="1" i="0" u="none" strike="noStrike" cap="none" baseline="0">
                <a:solidFill>
                  <a:srgbClr val="000000"/>
                </a:solidFill>
                <a:latin typeface="Open Sans"/>
                <a:ea typeface="Open Sans"/>
                <a:cs typeface="Open Sans"/>
                <a:sym typeface="Open Sans"/>
              </a:rPr>
              <a:t>Mocking</a:t>
            </a:r>
            <a:r>
              <a:rPr lang="en-US" sz="2000" b="0" i="0" u="none" strike="noStrike" cap="none" baseline="0">
                <a:solidFill>
                  <a:srgbClr val="000000"/>
                </a:solidFill>
                <a:latin typeface="Open Sans"/>
                <a:ea typeface="Open Sans"/>
                <a:cs typeface="Open Sans"/>
                <a:sym typeface="Open Sans"/>
              </a:rPr>
              <a:t>.</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For mocking purpose we can create a new implementation for each interface, and </a:t>
            </a:r>
            <a:r>
              <a:rPr lang="en-US" sz="2000">
                <a:latin typeface="Open Sans"/>
                <a:ea typeface="Open Sans"/>
                <a:cs typeface="Open Sans"/>
                <a:sym typeface="Open Sans"/>
              </a:rPr>
              <a:t>then</a:t>
            </a:r>
            <a:r>
              <a:rPr lang="en-US" sz="2000" b="0" i="0" u="none" strike="noStrike" cap="none" baseline="0">
                <a:solidFill>
                  <a:srgbClr val="000000"/>
                </a:solidFill>
                <a:latin typeface="Open Sans"/>
                <a:ea typeface="Open Sans"/>
                <a:cs typeface="Open Sans"/>
                <a:sym typeface="Open Sans"/>
              </a:rPr>
              <a:t> override methods to generate and return the white-box data. This implementation is called </a:t>
            </a:r>
            <a:r>
              <a:rPr lang="en-US" sz="2000" b="1" i="0" u="none" strike="noStrike" cap="none" baseline="0">
                <a:solidFill>
                  <a:srgbClr val="000000"/>
                </a:solidFill>
                <a:latin typeface="Open Sans"/>
                <a:ea typeface="Open Sans"/>
                <a:cs typeface="Open Sans"/>
                <a:sym typeface="Open Sans"/>
              </a:rPr>
              <a:t>STUB.</a:t>
            </a: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Or we can use a mocking framework such as Mockito.</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0" marR="0" lvl="0" indent="0" algn="r" rtl="1">
              <a:lnSpc>
                <a:spcPct val="100000"/>
              </a:lnSpc>
              <a:spcBef>
                <a:spcPts val="0"/>
              </a:spcBef>
              <a:spcAft>
                <a:spcPts val="0"/>
              </a:spcAft>
              <a:buNone/>
            </a:pPr>
            <a:endParaRPr sz="2000" b="0" i="0" u="none" strike="noStrike" cap="none" baseline="0">
              <a:solidFill>
                <a:srgbClr val="000000"/>
              </a:solidFill>
              <a:latin typeface="Open Sans"/>
              <a:ea typeface="Open Sans"/>
              <a:cs typeface="Open Sans"/>
              <a:sym typeface="Open Sans"/>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33"/>
        <p:cNvGrpSpPr/>
        <p:nvPr/>
      </p:nvGrpSpPr>
      <p:grpSpPr>
        <a:xfrm>
          <a:off x="0" y="0"/>
          <a:ext cx="0" cy="0"/>
          <a:chOff x="0" y="0"/>
          <a:chExt cx="0" cy="0"/>
        </a:xfrm>
      </p:grpSpPr>
      <p:sp>
        <p:nvSpPr>
          <p:cNvPr id="434" name="Shape 434"/>
          <p:cNvSpPr txBox="1"/>
          <p:nvPr/>
        </p:nvSpPr>
        <p:spPr>
          <a:xfrm>
            <a:off x="214312" y="1628775"/>
            <a:ext cx="8713786" cy="5111750"/>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435" name="Shape 435"/>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Test layers separately</a:t>
            </a:r>
          </a:p>
        </p:txBody>
      </p:sp>
      <p:pic>
        <p:nvPicPr>
          <p:cNvPr id="436" name="Shape 436"/>
          <p:cNvPicPr preferRelativeResize="0"/>
          <p:nvPr/>
        </p:nvPicPr>
        <p:blipFill rotWithShape="1">
          <a:blip r:embed="rId4">
            <a:alphaModFix/>
          </a:blip>
          <a:srcRect/>
          <a:stretch/>
        </p:blipFill>
        <p:spPr>
          <a:xfrm>
            <a:off x="584200" y="260350"/>
            <a:ext cx="603249" cy="955675"/>
          </a:xfrm>
          <a:prstGeom prst="rect">
            <a:avLst/>
          </a:prstGeom>
          <a:noFill/>
          <a:ln>
            <a:noFill/>
          </a:ln>
        </p:spPr>
      </p:pic>
      <p:pic>
        <p:nvPicPr>
          <p:cNvPr id="437" name="Shape 437"/>
          <p:cNvPicPr preferRelativeResize="0"/>
          <p:nvPr/>
        </p:nvPicPr>
        <p:blipFill rotWithShape="1">
          <a:blip r:embed="rId5">
            <a:alphaModFix/>
          </a:blip>
          <a:srcRect/>
          <a:stretch/>
        </p:blipFill>
        <p:spPr>
          <a:xfrm>
            <a:off x="334962" y="1243012"/>
            <a:ext cx="8186737" cy="5462586"/>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41"/>
        <p:cNvGrpSpPr/>
        <p:nvPr/>
      </p:nvGrpSpPr>
      <p:grpSpPr>
        <a:xfrm>
          <a:off x="0" y="0"/>
          <a:ext cx="0" cy="0"/>
          <a:chOff x="0" y="0"/>
          <a:chExt cx="0" cy="0"/>
        </a:xfrm>
      </p:grpSpPr>
      <p:sp>
        <p:nvSpPr>
          <p:cNvPr id="442" name="Shape 442"/>
          <p:cNvSpPr txBox="1"/>
          <p:nvPr/>
        </p:nvSpPr>
        <p:spPr>
          <a:xfrm>
            <a:off x="214312" y="1628775"/>
            <a:ext cx="8713786" cy="5111750"/>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443" name="Shape 443"/>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Test layers separately</a:t>
            </a:r>
          </a:p>
        </p:txBody>
      </p:sp>
      <p:pic>
        <p:nvPicPr>
          <p:cNvPr id="444" name="Shape 444"/>
          <p:cNvPicPr preferRelativeResize="0"/>
          <p:nvPr/>
        </p:nvPicPr>
        <p:blipFill rotWithShape="1">
          <a:blip r:embed="rId4">
            <a:alphaModFix/>
          </a:blip>
          <a:srcRect/>
          <a:stretch/>
        </p:blipFill>
        <p:spPr>
          <a:xfrm>
            <a:off x="584200" y="260350"/>
            <a:ext cx="603249" cy="955675"/>
          </a:xfrm>
          <a:prstGeom prst="rect">
            <a:avLst/>
          </a:prstGeom>
          <a:noFill/>
          <a:ln>
            <a:noFill/>
          </a:ln>
        </p:spPr>
      </p:pic>
      <p:pic>
        <p:nvPicPr>
          <p:cNvPr id="445" name="Shape 445"/>
          <p:cNvPicPr preferRelativeResize="0"/>
          <p:nvPr/>
        </p:nvPicPr>
        <p:blipFill rotWithShape="1">
          <a:blip r:embed="rId5">
            <a:alphaModFix/>
          </a:blip>
          <a:srcRect/>
          <a:stretch/>
        </p:blipFill>
        <p:spPr>
          <a:xfrm>
            <a:off x="334962" y="1243012"/>
            <a:ext cx="8186737" cy="5462586"/>
          </a:xfrm>
          <a:prstGeom prst="rect">
            <a:avLst/>
          </a:prstGeom>
          <a:noFill/>
          <a:ln>
            <a:noFill/>
          </a:ln>
        </p:spPr>
      </p:pic>
      <p:sp>
        <p:nvSpPr>
          <p:cNvPr id="446" name="Shape 446"/>
          <p:cNvSpPr txBox="1"/>
          <p:nvPr/>
        </p:nvSpPr>
        <p:spPr>
          <a:xfrm>
            <a:off x="2339975" y="2205036"/>
            <a:ext cx="2447925" cy="215899"/>
          </a:xfrm>
          <a:prstGeom prst="rect">
            <a:avLst/>
          </a:prstGeom>
          <a:no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447" name="Shape 447"/>
          <p:cNvSpPr txBox="1"/>
          <p:nvPr/>
        </p:nvSpPr>
        <p:spPr>
          <a:xfrm>
            <a:off x="2771775" y="3213100"/>
            <a:ext cx="3095625" cy="215899"/>
          </a:xfrm>
          <a:prstGeom prst="rect">
            <a:avLst/>
          </a:prstGeom>
          <a:no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448" name="Shape 448"/>
          <p:cNvSpPr txBox="1"/>
          <p:nvPr/>
        </p:nvSpPr>
        <p:spPr>
          <a:xfrm>
            <a:off x="2771775" y="4241800"/>
            <a:ext cx="3095625" cy="215899"/>
          </a:xfrm>
          <a:prstGeom prst="rect">
            <a:avLst/>
          </a:prstGeom>
          <a:no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449" name="Shape 449"/>
          <p:cNvSpPr txBox="1"/>
          <p:nvPr/>
        </p:nvSpPr>
        <p:spPr>
          <a:xfrm>
            <a:off x="7807325" y="2924175"/>
            <a:ext cx="1120774" cy="647700"/>
          </a:xfrm>
          <a:prstGeom prst="rect">
            <a:avLst/>
          </a:prstGeom>
          <a:noFill/>
          <a:ln w="9525" cap="flat" cmpd="sng">
            <a:solidFill>
              <a:srgbClr val="552438"/>
            </a:solidFill>
            <a:prstDash val="solid"/>
            <a:miter/>
            <a:headEnd type="none" w="med" len="med"/>
            <a:tailEnd type="none" w="med" len="med"/>
          </a:ln>
        </p:spPr>
        <p:txBody>
          <a:bodyPr lIns="91425" tIns="45700" rIns="91425" bIns="45700" anchor="t" anchorCtr="0">
            <a:noAutofit/>
          </a:bodyPr>
          <a:lstStyle/>
          <a:p>
            <a:pPr marL="0" marR="0" lvl="0" indent="0" algn="l" rtl="1">
              <a:lnSpc>
                <a:spcPct val="100000"/>
              </a:lnSpc>
              <a:spcBef>
                <a:spcPts val="0"/>
              </a:spcBef>
              <a:spcAft>
                <a:spcPts val="0"/>
              </a:spcAft>
              <a:buClr>
                <a:schemeClr val="dk1"/>
              </a:buClr>
              <a:buSzPct val="25000"/>
              <a:buFont typeface="Calibri"/>
              <a:buNone/>
            </a:pPr>
            <a:r>
              <a:rPr lang="en-US" sz="1800" b="0" i="0" u="none" strike="noStrike" cap="none" baseline="0">
                <a:solidFill>
                  <a:schemeClr val="dk1"/>
                </a:solidFill>
                <a:latin typeface="Calibri"/>
                <a:ea typeface="Calibri"/>
                <a:cs typeface="Calibri"/>
                <a:sym typeface="Calibri"/>
              </a:rPr>
              <a:t>Should be</a:t>
            </a:r>
            <a:br>
              <a:rPr lang="en-US" sz="1800" b="0" i="0" u="none" strike="noStrike" cap="none" baseline="0">
                <a:solidFill>
                  <a:schemeClr val="dk1"/>
                </a:solidFill>
                <a:latin typeface="Calibri"/>
                <a:ea typeface="Calibri"/>
                <a:cs typeface="Calibri"/>
                <a:sym typeface="Calibri"/>
              </a:rPr>
            </a:br>
            <a:r>
              <a:rPr lang="en-US" sz="1800" b="0" i="0" u="none" strike="noStrike" cap="none" baseline="0">
                <a:solidFill>
                  <a:schemeClr val="dk1"/>
                </a:solidFill>
                <a:latin typeface="Calibri"/>
                <a:ea typeface="Calibri"/>
                <a:cs typeface="Calibri"/>
                <a:sym typeface="Calibri"/>
              </a:rPr>
              <a:t>Mocked!</a:t>
            </a:r>
          </a:p>
        </p:txBody>
      </p:sp>
      <p:cxnSp>
        <p:nvCxnSpPr>
          <p:cNvPr id="450" name="Shape 450"/>
          <p:cNvCxnSpPr/>
          <p:nvPr/>
        </p:nvCxnSpPr>
        <p:spPr>
          <a:xfrm rot="10800000">
            <a:off x="4787900" y="2312987"/>
            <a:ext cx="3019424" cy="935037"/>
          </a:xfrm>
          <a:prstGeom prst="straightConnector1">
            <a:avLst/>
          </a:prstGeom>
          <a:noFill/>
          <a:ln w="9525" cap="flat" cmpd="sng">
            <a:solidFill>
              <a:srgbClr val="552438"/>
            </a:solidFill>
            <a:prstDash val="solid"/>
            <a:miter/>
            <a:headEnd type="none" w="med" len="med"/>
            <a:tailEnd type="stealth" w="lg" len="lg"/>
          </a:ln>
        </p:spPr>
      </p:cxnSp>
      <p:cxnSp>
        <p:nvCxnSpPr>
          <p:cNvPr id="451" name="Shape 451"/>
          <p:cNvCxnSpPr/>
          <p:nvPr/>
        </p:nvCxnSpPr>
        <p:spPr>
          <a:xfrm flipH="1">
            <a:off x="5867399" y="3248025"/>
            <a:ext cx="1939925" cy="73025"/>
          </a:xfrm>
          <a:prstGeom prst="straightConnector1">
            <a:avLst/>
          </a:prstGeom>
          <a:noFill/>
          <a:ln w="9525" cap="flat" cmpd="sng">
            <a:solidFill>
              <a:srgbClr val="552438"/>
            </a:solidFill>
            <a:prstDash val="solid"/>
            <a:miter/>
            <a:headEnd type="none" w="med" len="med"/>
            <a:tailEnd type="stealth" w="lg" len="lg"/>
          </a:ln>
        </p:spPr>
      </p:cxnSp>
      <p:cxnSp>
        <p:nvCxnSpPr>
          <p:cNvPr id="452" name="Shape 452"/>
          <p:cNvCxnSpPr/>
          <p:nvPr/>
        </p:nvCxnSpPr>
        <p:spPr>
          <a:xfrm flipH="1">
            <a:off x="5867399" y="3248025"/>
            <a:ext cx="1939925" cy="1101725"/>
          </a:xfrm>
          <a:prstGeom prst="straightConnector1">
            <a:avLst/>
          </a:prstGeom>
          <a:noFill/>
          <a:ln w="9525" cap="flat" cmpd="sng">
            <a:solidFill>
              <a:srgbClr val="552438"/>
            </a:solidFill>
            <a:prstDash val="solid"/>
            <a:miter/>
            <a:headEnd type="none" w="med" len="med"/>
            <a:tailEnd type="stealth" w="lg" len="lg"/>
          </a:ln>
        </p:spPr>
      </p:cxn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56"/>
        <p:cNvGrpSpPr/>
        <p:nvPr/>
      </p:nvGrpSpPr>
      <p:grpSpPr>
        <a:xfrm>
          <a:off x="0" y="0"/>
          <a:ext cx="0" cy="0"/>
          <a:chOff x="0" y="0"/>
          <a:chExt cx="0" cy="0"/>
        </a:xfrm>
      </p:grpSpPr>
      <p:sp>
        <p:nvSpPr>
          <p:cNvPr id="457" name="Shape 457"/>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Test layers separately</a:t>
            </a:r>
          </a:p>
        </p:txBody>
      </p:sp>
      <p:pic>
        <p:nvPicPr>
          <p:cNvPr id="458" name="Shape 458"/>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459" name="Shape 459"/>
          <p:cNvSpPr/>
          <p:nvPr/>
        </p:nvSpPr>
        <p:spPr>
          <a:xfrm>
            <a:off x="971550" y="1916111"/>
            <a:ext cx="6840537" cy="7921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Method</a:t>
            </a:r>
          </a:p>
        </p:txBody>
      </p:sp>
      <p:sp>
        <p:nvSpPr>
          <p:cNvPr id="460" name="Shape 460"/>
          <p:cNvSpPr/>
          <p:nvPr/>
        </p:nvSpPr>
        <p:spPr>
          <a:xfrm>
            <a:off x="976312" y="3789362"/>
            <a:ext cx="1871662" cy="5127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BooksDbHandler</a:t>
            </a:r>
          </a:p>
        </p:txBody>
      </p:sp>
      <p:sp>
        <p:nvSpPr>
          <p:cNvPr id="461" name="Shape 461"/>
          <p:cNvSpPr/>
          <p:nvPr/>
        </p:nvSpPr>
        <p:spPr>
          <a:xfrm>
            <a:off x="2987675" y="4365625"/>
            <a:ext cx="1871662" cy="504824"/>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ShelvesService</a:t>
            </a:r>
          </a:p>
        </p:txBody>
      </p:sp>
      <p:sp>
        <p:nvSpPr>
          <p:cNvPr id="462" name="Shape 462"/>
          <p:cNvSpPr/>
          <p:nvPr/>
        </p:nvSpPr>
        <p:spPr>
          <a:xfrm>
            <a:off x="5003800" y="4870450"/>
            <a:ext cx="2736850" cy="503236"/>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ShelvesService</a:t>
            </a:r>
          </a:p>
        </p:txBody>
      </p:sp>
      <p:sp>
        <p:nvSpPr>
          <p:cNvPr id="463" name="Shape 463"/>
          <p:cNvSpPr/>
          <p:nvPr/>
        </p:nvSpPr>
        <p:spPr>
          <a:xfrm>
            <a:off x="976312" y="6165850"/>
            <a:ext cx="6915149" cy="503236"/>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DB</a:t>
            </a:r>
          </a:p>
        </p:txBody>
      </p:sp>
      <p:sp>
        <p:nvSpPr>
          <p:cNvPr id="464" name="Shape 464"/>
          <p:cNvSpPr txBox="1"/>
          <p:nvPr/>
        </p:nvSpPr>
        <p:spPr>
          <a:xfrm>
            <a:off x="385762" y="155892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Normal method flow:</a:t>
            </a:r>
          </a:p>
        </p:txBody>
      </p:sp>
      <p:sp>
        <p:nvSpPr>
          <p:cNvPr id="465" name="Shape 465"/>
          <p:cNvSpPr/>
          <p:nvPr/>
        </p:nvSpPr>
        <p:spPr>
          <a:xfrm>
            <a:off x="3000375" y="5589587"/>
            <a:ext cx="4891087" cy="368299"/>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ShelvesDbHandler</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69"/>
        <p:cNvGrpSpPr/>
        <p:nvPr/>
      </p:nvGrpSpPr>
      <p:grpSpPr>
        <a:xfrm>
          <a:off x="0" y="0"/>
          <a:ext cx="0" cy="0"/>
          <a:chOff x="0" y="0"/>
          <a:chExt cx="0" cy="0"/>
        </a:xfrm>
      </p:grpSpPr>
      <p:sp>
        <p:nvSpPr>
          <p:cNvPr id="470" name="Shape 470"/>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Test layers separately</a:t>
            </a:r>
          </a:p>
        </p:txBody>
      </p:sp>
      <p:pic>
        <p:nvPicPr>
          <p:cNvPr id="471" name="Shape 471"/>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472" name="Shape 472"/>
          <p:cNvSpPr/>
          <p:nvPr/>
        </p:nvSpPr>
        <p:spPr>
          <a:xfrm>
            <a:off x="971550" y="1916111"/>
            <a:ext cx="6840537" cy="7921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Method</a:t>
            </a:r>
          </a:p>
        </p:txBody>
      </p:sp>
      <p:sp>
        <p:nvSpPr>
          <p:cNvPr id="473" name="Shape 473"/>
          <p:cNvSpPr/>
          <p:nvPr/>
        </p:nvSpPr>
        <p:spPr>
          <a:xfrm>
            <a:off x="976312" y="3789362"/>
            <a:ext cx="1871662" cy="5127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BooksDbHandler</a:t>
            </a:r>
          </a:p>
        </p:txBody>
      </p:sp>
      <p:sp>
        <p:nvSpPr>
          <p:cNvPr id="474" name="Shape 474"/>
          <p:cNvSpPr/>
          <p:nvPr/>
        </p:nvSpPr>
        <p:spPr>
          <a:xfrm>
            <a:off x="2987675" y="4365625"/>
            <a:ext cx="1871662" cy="504824"/>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ShelvesService</a:t>
            </a:r>
          </a:p>
        </p:txBody>
      </p:sp>
      <p:sp>
        <p:nvSpPr>
          <p:cNvPr id="475" name="Shape 475"/>
          <p:cNvSpPr/>
          <p:nvPr/>
        </p:nvSpPr>
        <p:spPr>
          <a:xfrm>
            <a:off x="5003800" y="4870450"/>
            <a:ext cx="2736850" cy="503236"/>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ShelvesService</a:t>
            </a:r>
          </a:p>
        </p:txBody>
      </p:sp>
      <p:sp>
        <p:nvSpPr>
          <p:cNvPr id="476" name="Shape 476"/>
          <p:cNvSpPr/>
          <p:nvPr/>
        </p:nvSpPr>
        <p:spPr>
          <a:xfrm>
            <a:off x="976312" y="6165850"/>
            <a:ext cx="6915149" cy="503236"/>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DB</a:t>
            </a:r>
          </a:p>
        </p:txBody>
      </p:sp>
      <p:sp>
        <p:nvSpPr>
          <p:cNvPr id="477" name="Shape 477"/>
          <p:cNvSpPr txBox="1"/>
          <p:nvPr/>
        </p:nvSpPr>
        <p:spPr>
          <a:xfrm>
            <a:off x="385762" y="155892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Normal method flow:</a:t>
            </a:r>
          </a:p>
        </p:txBody>
      </p:sp>
      <p:sp>
        <p:nvSpPr>
          <p:cNvPr id="478" name="Shape 478"/>
          <p:cNvSpPr/>
          <p:nvPr/>
        </p:nvSpPr>
        <p:spPr>
          <a:xfrm>
            <a:off x="3000375" y="5589587"/>
            <a:ext cx="4891087" cy="368299"/>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ShelvesDbHandler</a:t>
            </a:r>
          </a:p>
        </p:txBody>
      </p:sp>
      <p:cxnSp>
        <p:nvCxnSpPr>
          <p:cNvPr id="479" name="Shape 479"/>
          <p:cNvCxnSpPr/>
          <p:nvPr/>
        </p:nvCxnSpPr>
        <p:spPr>
          <a:xfrm>
            <a:off x="1763711" y="2725736"/>
            <a:ext cx="0" cy="1063624"/>
          </a:xfrm>
          <a:prstGeom prst="straightConnector1">
            <a:avLst/>
          </a:prstGeom>
          <a:noFill/>
          <a:ln w="9525" cap="flat" cmpd="sng">
            <a:solidFill>
              <a:srgbClr val="552438"/>
            </a:solidFill>
            <a:prstDash val="solid"/>
            <a:miter/>
            <a:headEnd type="stealth" w="lg" len="lg"/>
            <a:tailEnd type="stealth" w="lg" len="lg"/>
          </a:ln>
        </p:spPr>
      </p:cxnSp>
      <p:cxnSp>
        <p:nvCxnSpPr>
          <p:cNvPr id="480" name="Shape 480"/>
          <p:cNvCxnSpPr/>
          <p:nvPr/>
        </p:nvCxnSpPr>
        <p:spPr>
          <a:xfrm>
            <a:off x="1758950" y="4302125"/>
            <a:ext cx="0" cy="1863725"/>
          </a:xfrm>
          <a:prstGeom prst="straightConnector1">
            <a:avLst/>
          </a:prstGeom>
          <a:noFill/>
          <a:ln w="9525" cap="flat" cmpd="sng">
            <a:solidFill>
              <a:srgbClr val="552438"/>
            </a:solidFill>
            <a:prstDash val="solid"/>
            <a:miter/>
            <a:headEnd type="stealth" w="lg" len="lg"/>
            <a:tailEnd type="stealth" w="lg" len="lg"/>
          </a:ln>
        </p:spPr>
      </p:cxn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00"/>
        <p:cNvGrpSpPr/>
        <p:nvPr/>
      </p:nvGrpSpPr>
      <p:grpSpPr>
        <a:xfrm>
          <a:off x="0" y="0"/>
          <a:ext cx="0" cy="0"/>
          <a:chOff x="0" y="0"/>
          <a:chExt cx="0" cy="0"/>
        </a:xfrm>
      </p:grpSpPr>
      <p:pic>
        <p:nvPicPr>
          <p:cNvPr id="101" name="Shape 101"/>
          <p:cNvPicPr preferRelativeResize="0"/>
          <p:nvPr/>
        </p:nvPicPr>
        <p:blipFill rotWithShape="1">
          <a:blip r:embed="rId4">
            <a:alphaModFix/>
          </a:blip>
          <a:srcRect/>
          <a:stretch/>
        </p:blipFill>
        <p:spPr>
          <a:xfrm>
            <a:off x="0" y="0"/>
            <a:ext cx="9144000" cy="2284412"/>
          </a:xfrm>
          <a:prstGeom prst="rect">
            <a:avLst/>
          </a:prstGeom>
          <a:noFill/>
          <a:ln>
            <a:noFill/>
          </a:ln>
        </p:spPr>
      </p:pic>
      <p:sp>
        <p:nvSpPr>
          <p:cNvPr id="102" name="Shape 102"/>
          <p:cNvSpPr txBox="1"/>
          <p:nvPr/>
        </p:nvSpPr>
        <p:spPr>
          <a:xfrm>
            <a:off x="468312" y="2565400"/>
            <a:ext cx="8135936" cy="431799"/>
          </a:xfrm>
          <a:prstGeom prst="rect">
            <a:avLst/>
          </a:prstGeom>
          <a:noFill/>
          <a:ln>
            <a:noFill/>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103" name="Shape 103"/>
          <p:cNvSpPr txBox="1"/>
          <p:nvPr/>
        </p:nvSpPr>
        <p:spPr>
          <a:xfrm>
            <a:off x="503237" y="2565400"/>
            <a:ext cx="8135936" cy="1295400"/>
          </a:xfrm>
          <a:prstGeom prst="rect">
            <a:avLst/>
          </a:prstGeom>
          <a:noFill/>
          <a:ln>
            <a:noFill/>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104" name="Shape 104"/>
          <p:cNvSpPr txBox="1">
            <a:spLocks noGrp="1"/>
          </p:cNvSpPr>
          <p:nvPr>
            <p:ph type="ctrTitle"/>
          </p:nvPr>
        </p:nvSpPr>
        <p:spPr>
          <a:xfrm>
            <a:off x="503237" y="1341437"/>
            <a:ext cx="8137525" cy="1150936"/>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Open Sans"/>
              <a:buNone/>
            </a:pPr>
            <a:r>
              <a:rPr lang="en-US" sz="4000" b="0" i="0" u="none" strike="noStrike" cap="none" baseline="0">
                <a:solidFill>
                  <a:schemeClr val="lt1"/>
                </a:solidFill>
                <a:latin typeface="Open Sans"/>
                <a:ea typeface="Open Sans"/>
                <a:cs typeface="Open Sans"/>
                <a:sym typeface="Open Sans"/>
              </a:rPr>
              <a:t>Advanced Unit tests</a:t>
            </a:r>
          </a:p>
        </p:txBody>
      </p:sp>
      <p:sp>
        <p:nvSpPr>
          <p:cNvPr id="105" name="Shape 105"/>
          <p:cNvSpPr txBox="1"/>
          <p:nvPr/>
        </p:nvSpPr>
        <p:spPr>
          <a:xfrm>
            <a:off x="395287" y="2493961"/>
            <a:ext cx="8135936" cy="2590800"/>
          </a:xfrm>
          <a:prstGeom prst="rect">
            <a:avLst/>
          </a:prstGeom>
          <a:noFill/>
          <a:ln>
            <a:noFill/>
          </a:ln>
        </p:spPr>
        <p:txBody>
          <a:bodyPr lIns="91425" tIns="45700" rIns="91425" bIns="45700" anchor="t" anchorCtr="0">
            <a:noAutofit/>
          </a:bodyPr>
          <a:lstStyle/>
          <a:p>
            <a:pPr marL="342900" marR="0" lvl="0" indent="-342900" algn="l" rtl="0">
              <a:lnSpc>
                <a:spcPct val="150000"/>
              </a:lnSpc>
              <a:spcBef>
                <a:spcPts val="0"/>
              </a:spcBef>
              <a:spcAft>
                <a:spcPts val="0"/>
              </a:spcAft>
              <a:buClr>
                <a:srgbClr val="552438"/>
              </a:buClr>
              <a:buSzPct val="100000"/>
              <a:buFont typeface="Arial"/>
              <a:buChar char="•"/>
            </a:pPr>
            <a:r>
              <a:rPr lang="en-US" sz="2000" b="0" i="0" u="none" strike="noStrike" cap="none" baseline="0">
                <a:solidFill>
                  <a:schemeClr val="dk1"/>
                </a:solidFill>
                <a:latin typeface="Open Sans"/>
                <a:ea typeface="Open Sans"/>
                <a:cs typeface="Open Sans"/>
                <a:sym typeface="Open Sans"/>
              </a:rPr>
              <a:t>Advanced unit tests</a:t>
            </a:r>
          </a:p>
          <a:p>
            <a:pPr marL="342900" marR="0" lvl="0" indent="-342900" algn="l" rtl="0">
              <a:lnSpc>
                <a:spcPct val="150000"/>
              </a:lnSpc>
              <a:spcBef>
                <a:spcPts val="1200"/>
              </a:spcBef>
              <a:spcAft>
                <a:spcPts val="0"/>
              </a:spcAft>
              <a:buClr>
                <a:srgbClr val="552438"/>
              </a:buClr>
              <a:buSzPct val="100000"/>
              <a:buFont typeface="Arial"/>
              <a:buChar char="•"/>
            </a:pPr>
            <a:r>
              <a:rPr lang="en-US" sz="2000" b="0" i="0" u="none" strike="noStrike" cap="none" baseline="0">
                <a:solidFill>
                  <a:schemeClr val="dk1"/>
                </a:solidFill>
                <a:latin typeface="Open Sans"/>
                <a:ea typeface="Open Sans"/>
                <a:cs typeface="Open Sans"/>
                <a:sym typeface="Open Sans"/>
              </a:rPr>
              <a:t>Spring test</a:t>
            </a:r>
          </a:p>
          <a:p>
            <a:pPr marL="342900" marR="0" lvl="0" indent="-342900" algn="l" rtl="0">
              <a:lnSpc>
                <a:spcPct val="150000"/>
              </a:lnSpc>
              <a:spcBef>
                <a:spcPts val="1200"/>
              </a:spcBef>
              <a:spcAft>
                <a:spcPts val="0"/>
              </a:spcAft>
              <a:buClr>
                <a:srgbClr val="552438"/>
              </a:buClr>
              <a:buSzPct val="100000"/>
              <a:buFont typeface="Arial"/>
              <a:buChar char="•"/>
            </a:pPr>
            <a:r>
              <a:rPr lang="en-US" sz="2000" b="0" i="0" u="none" strike="noStrike" cap="none" baseline="0">
                <a:solidFill>
                  <a:schemeClr val="dk1"/>
                </a:solidFill>
                <a:latin typeface="Open Sans"/>
                <a:ea typeface="Open Sans"/>
                <a:cs typeface="Open Sans"/>
                <a:sym typeface="Open Sans"/>
              </a:rPr>
              <a:t>Using dependent layers</a:t>
            </a:r>
          </a:p>
          <a:p>
            <a:pPr marL="342900" marR="0" lvl="0" indent="-342900" algn="l" rtl="0">
              <a:lnSpc>
                <a:spcPct val="150000"/>
              </a:lnSpc>
              <a:spcBef>
                <a:spcPts val="1200"/>
              </a:spcBef>
              <a:spcAft>
                <a:spcPts val="0"/>
              </a:spcAft>
              <a:buClr>
                <a:srgbClr val="552438"/>
              </a:buClr>
              <a:buSzPct val="100000"/>
              <a:buFont typeface="Arial"/>
              <a:buChar char="•"/>
            </a:pPr>
            <a:r>
              <a:rPr lang="en-US" sz="2000" b="0" i="0" u="none" strike="noStrike" cap="none" baseline="0">
                <a:solidFill>
                  <a:schemeClr val="dk1"/>
                </a:solidFill>
                <a:latin typeface="Open Sans"/>
                <a:ea typeface="Open Sans"/>
                <a:cs typeface="Open Sans"/>
                <a:sym typeface="Open Sans"/>
              </a:rPr>
              <a:t>Test layers separately.</a:t>
            </a:r>
          </a:p>
          <a:p>
            <a:pPr marL="342900" marR="0" lvl="0" indent="-342900" algn="l" rtl="0">
              <a:lnSpc>
                <a:spcPct val="150000"/>
              </a:lnSpc>
              <a:spcBef>
                <a:spcPts val="1200"/>
              </a:spcBef>
              <a:spcAft>
                <a:spcPts val="0"/>
              </a:spcAft>
              <a:buClr>
                <a:srgbClr val="552438"/>
              </a:buClr>
              <a:buSzPct val="100000"/>
              <a:buFont typeface="Arial"/>
              <a:buChar char="•"/>
            </a:pPr>
            <a:r>
              <a:rPr lang="en-US" sz="2000" b="0" i="0" u="none" strike="noStrike" cap="none" baseline="0">
                <a:solidFill>
                  <a:schemeClr val="dk1"/>
                </a:solidFill>
                <a:latin typeface="Open Sans"/>
                <a:ea typeface="Open Sans"/>
                <a:cs typeface="Open Sans"/>
                <a:sym typeface="Open Sans"/>
              </a:rPr>
              <a:t>Mockito framework.</a:t>
            </a:r>
          </a:p>
          <a:p>
            <a:pPr marL="342900" marR="0" lvl="0" indent="-342900" algn="l" rtl="0">
              <a:lnSpc>
                <a:spcPct val="150000"/>
              </a:lnSpc>
              <a:spcBef>
                <a:spcPts val="1200"/>
              </a:spcBef>
              <a:spcAft>
                <a:spcPts val="1200"/>
              </a:spcAft>
              <a:buClr>
                <a:srgbClr val="552438"/>
              </a:buClr>
              <a:buSzPct val="100000"/>
              <a:buFont typeface="Arial"/>
              <a:buChar char="•"/>
            </a:pPr>
            <a:r>
              <a:rPr lang="en-US" sz="2000" b="0" i="0" u="none" strike="noStrike" cap="none" baseline="0">
                <a:solidFill>
                  <a:schemeClr val="dk1"/>
                </a:solidFill>
                <a:latin typeface="Open Sans"/>
                <a:ea typeface="Open Sans"/>
                <a:cs typeface="Open Sans"/>
                <a:sym typeface="Open Sans"/>
              </a:rPr>
              <a:t>TDD.</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484"/>
        <p:cNvGrpSpPr/>
        <p:nvPr/>
      </p:nvGrpSpPr>
      <p:grpSpPr>
        <a:xfrm>
          <a:off x="0" y="0"/>
          <a:ext cx="0" cy="0"/>
          <a:chOff x="0" y="0"/>
          <a:chExt cx="0" cy="0"/>
        </a:xfrm>
      </p:grpSpPr>
      <p:sp>
        <p:nvSpPr>
          <p:cNvPr id="485" name="Shape 485"/>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Test layers separately</a:t>
            </a:r>
          </a:p>
        </p:txBody>
      </p:sp>
      <p:pic>
        <p:nvPicPr>
          <p:cNvPr id="486" name="Shape 486"/>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487" name="Shape 487"/>
          <p:cNvSpPr/>
          <p:nvPr/>
        </p:nvSpPr>
        <p:spPr>
          <a:xfrm>
            <a:off x="971550" y="1916111"/>
            <a:ext cx="6840537" cy="7921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Method</a:t>
            </a:r>
          </a:p>
        </p:txBody>
      </p:sp>
      <p:sp>
        <p:nvSpPr>
          <p:cNvPr id="488" name="Shape 488"/>
          <p:cNvSpPr/>
          <p:nvPr/>
        </p:nvSpPr>
        <p:spPr>
          <a:xfrm>
            <a:off x="976312" y="3789362"/>
            <a:ext cx="1871662" cy="5127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BooksDbHandler</a:t>
            </a:r>
          </a:p>
        </p:txBody>
      </p:sp>
      <p:sp>
        <p:nvSpPr>
          <p:cNvPr id="489" name="Shape 489"/>
          <p:cNvSpPr/>
          <p:nvPr/>
        </p:nvSpPr>
        <p:spPr>
          <a:xfrm>
            <a:off x="2987675" y="4365625"/>
            <a:ext cx="1871662" cy="504824"/>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ShelvesService</a:t>
            </a:r>
          </a:p>
        </p:txBody>
      </p:sp>
      <p:sp>
        <p:nvSpPr>
          <p:cNvPr id="490" name="Shape 490"/>
          <p:cNvSpPr/>
          <p:nvPr/>
        </p:nvSpPr>
        <p:spPr>
          <a:xfrm>
            <a:off x="5003800" y="4870450"/>
            <a:ext cx="2736850" cy="503236"/>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ShelvesService</a:t>
            </a:r>
          </a:p>
        </p:txBody>
      </p:sp>
      <p:sp>
        <p:nvSpPr>
          <p:cNvPr id="491" name="Shape 491"/>
          <p:cNvSpPr/>
          <p:nvPr/>
        </p:nvSpPr>
        <p:spPr>
          <a:xfrm>
            <a:off x="976312" y="6165850"/>
            <a:ext cx="6915149" cy="503236"/>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DB</a:t>
            </a:r>
          </a:p>
        </p:txBody>
      </p:sp>
      <p:sp>
        <p:nvSpPr>
          <p:cNvPr id="492" name="Shape 492"/>
          <p:cNvSpPr txBox="1"/>
          <p:nvPr/>
        </p:nvSpPr>
        <p:spPr>
          <a:xfrm>
            <a:off x="385762" y="155892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Normal method flow:</a:t>
            </a:r>
          </a:p>
        </p:txBody>
      </p:sp>
      <p:sp>
        <p:nvSpPr>
          <p:cNvPr id="493" name="Shape 493"/>
          <p:cNvSpPr/>
          <p:nvPr/>
        </p:nvSpPr>
        <p:spPr>
          <a:xfrm>
            <a:off x="3000375" y="5589587"/>
            <a:ext cx="4891087" cy="368299"/>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ShelvesDbHandler</a:t>
            </a:r>
          </a:p>
        </p:txBody>
      </p:sp>
      <p:cxnSp>
        <p:nvCxnSpPr>
          <p:cNvPr id="494" name="Shape 494"/>
          <p:cNvCxnSpPr/>
          <p:nvPr/>
        </p:nvCxnSpPr>
        <p:spPr>
          <a:xfrm>
            <a:off x="3708400" y="2725736"/>
            <a:ext cx="0" cy="1576386"/>
          </a:xfrm>
          <a:prstGeom prst="straightConnector1">
            <a:avLst/>
          </a:prstGeom>
          <a:noFill/>
          <a:ln w="9525" cap="flat" cmpd="sng">
            <a:solidFill>
              <a:srgbClr val="552438"/>
            </a:solidFill>
            <a:prstDash val="solid"/>
            <a:miter/>
            <a:headEnd type="stealth" w="lg" len="lg"/>
            <a:tailEnd type="stealth" w="lg" len="lg"/>
          </a:ln>
        </p:spPr>
      </p:cxnSp>
      <p:cxnSp>
        <p:nvCxnSpPr>
          <p:cNvPr id="495" name="Shape 495"/>
          <p:cNvCxnSpPr/>
          <p:nvPr/>
        </p:nvCxnSpPr>
        <p:spPr>
          <a:xfrm flipH="1">
            <a:off x="3708400" y="4870450"/>
            <a:ext cx="11112" cy="719136"/>
          </a:xfrm>
          <a:prstGeom prst="straightConnector1">
            <a:avLst/>
          </a:prstGeom>
          <a:noFill/>
          <a:ln w="9525" cap="flat" cmpd="sng">
            <a:solidFill>
              <a:srgbClr val="552438"/>
            </a:solidFill>
            <a:prstDash val="solid"/>
            <a:miter/>
            <a:headEnd type="stealth" w="lg" len="lg"/>
            <a:tailEnd type="stealth" w="lg" len="lg"/>
          </a:ln>
        </p:spPr>
      </p:cxnSp>
      <p:cxnSp>
        <p:nvCxnSpPr>
          <p:cNvPr id="496" name="Shape 496"/>
          <p:cNvCxnSpPr/>
          <p:nvPr/>
        </p:nvCxnSpPr>
        <p:spPr>
          <a:xfrm>
            <a:off x="3708400" y="5957887"/>
            <a:ext cx="0" cy="207961"/>
          </a:xfrm>
          <a:prstGeom prst="straightConnector1">
            <a:avLst/>
          </a:prstGeom>
          <a:noFill/>
          <a:ln w="9525" cap="flat" cmpd="sng">
            <a:solidFill>
              <a:srgbClr val="552438"/>
            </a:solidFill>
            <a:prstDash val="solid"/>
            <a:miter/>
            <a:headEnd type="stealth" w="lg" len="lg"/>
            <a:tailEnd type="stealth" w="lg" len="lg"/>
          </a:ln>
        </p:spPr>
      </p:cxn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500"/>
        <p:cNvGrpSpPr/>
        <p:nvPr/>
      </p:nvGrpSpPr>
      <p:grpSpPr>
        <a:xfrm>
          <a:off x="0" y="0"/>
          <a:ext cx="0" cy="0"/>
          <a:chOff x="0" y="0"/>
          <a:chExt cx="0" cy="0"/>
        </a:xfrm>
      </p:grpSpPr>
      <p:sp>
        <p:nvSpPr>
          <p:cNvPr id="501" name="Shape 501"/>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Test layers separately</a:t>
            </a:r>
          </a:p>
        </p:txBody>
      </p:sp>
      <p:pic>
        <p:nvPicPr>
          <p:cNvPr id="502" name="Shape 502"/>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503" name="Shape 503"/>
          <p:cNvSpPr/>
          <p:nvPr/>
        </p:nvSpPr>
        <p:spPr>
          <a:xfrm>
            <a:off x="971550" y="1916111"/>
            <a:ext cx="6840537" cy="7921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Method</a:t>
            </a:r>
          </a:p>
        </p:txBody>
      </p:sp>
      <p:sp>
        <p:nvSpPr>
          <p:cNvPr id="504" name="Shape 504"/>
          <p:cNvSpPr/>
          <p:nvPr/>
        </p:nvSpPr>
        <p:spPr>
          <a:xfrm>
            <a:off x="976312" y="3789362"/>
            <a:ext cx="1871662" cy="5127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BooksDbHandler</a:t>
            </a:r>
          </a:p>
        </p:txBody>
      </p:sp>
      <p:sp>
        <p:nvSpPr>
          <p:cNvPr id="505" name="Shape 505"/>
          <p:cNvSpPr/>
          <p:nvPr/>
        </p:nvSpPr>
        <p:spPr>
          <a:xfrm>
            <a:off x="2987675" y="4365625"/>
            <a:ext cx="1871662" cy="504824"/>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ShelvesService</a:t>
            </a:r>
          </a:p>
        </p:txBody>
      </p:sp>
      <p:sp>
        <p:nvSpPr>
          <p:cNvPr id="506" name="Shape 506"/>
          <p:cNvSpPr/>
          <p:nvPr/>
        </p:nvSpPr>
        <p:spPr>
          <a:xfrm>
            <a:off x="5003800" y="4870450"/>
            <a:ext cx="2736850" cy="503236"/>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ShelvesService</a:t>
            </a:r>
          </a:p>
        </p:txBody>
      </p:sp>
      <p:sp>
        <p:nvSpPr>
          <p:cNvPr id="507" name="Shape 507"/>
          <p:cNvSpPr/>
          <p:nvPr/>
        </p:nvSpPr>
        <p:spPr>
          <a:xfrm>
            <a:off x="976312" y="6165850"/>
            <a:ext cx="6915149" cy="503236"/>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DB</a:t>
            </a:r>
          </a:p>
        </p:txBody>
      </p:sp>
      <p:sp>
        <p:nvSpPr>
          <p:cNvPr id="508" name="Shape 508"/>
          <p:cNvSpPr txBox="1"/>
          <p:nvPr/>
        </p:nvSpPr>
        <p:spPr>
          <a:xfrm>
            <a:off x="385762" y="155892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Normal method flow:</a:t>
            </a:r>
          </a:p>
        </p:txBody>
      </p:sp>
      <p:sp>
        <p:nvSpPr>
          <p:cNvPr id="509" name="Shape 509"/>
          <p:cNvSpPr/>
          <p:nvPr/>
        </p:nvSpPr>
        <p:spPr>
          <a:xfrm>
            <a:off x="3000375" y="5589587"/>
            <a:ext cx="4891087" cy="368299"/>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ShelvesDbHandler</a:t>
            </a:r>
          </a:p>
        </p:txBody>
      </p:sp>
      <p:cxnSp>
        <p:nvCxnSpPr>
          <p:cNvPr id="510" name="Shape 510"/>
          <p:cNvCxnSpPr/>
          <p:nvPr/>
        </p:nvCxnSpPr>
        <p:spPr>
          <a:xfrm>
            <a:off x="6300787" y="2708275"/>
            <a:ext cx="0" cy="2162174"/>
          </a:xfrm>
          <a:prstGeom prst="straightConnector1">
            <a:avLst/>
          </a:prstGeom>
          <a:noFill/>
          <a:ln w="9525" cap="flat" cmpd="sng">
            <a:solidFill>
              <a:srgbClr val="552438"/>
            </a:solidFill>
            <a:prstDash val="solid"/>
            <a:miter/>
            <a:headEnd type="stealth" w="lg" len="lg"/>
            <a:tailEnd type="stealth" w="lg" len="lg"/>
          </a:ln>
        </p:spPr>
      </p:cxnSp>
      <p:cxnSp>
        <p:nvCxnSpPr>
          <p:cNvPr id="511" name="Shape 511"/>
          <p:cNvCxnSpPr/>
          <p:nvPr/>
        </p:nvCxnSpPr>
        <p:spPr>
          <a:xfrm>
            <a:off x="6299200" y="5957887"/>
            <a:ext cx="0" cy="207961"/>
          </a:xfrm>
          <a:prstGeom prst="straightConnector1">
            <a:avLst/>
          </a:prstGeom>
          <a:noFill/>
          <a:ln w="9525" cap="flat" cmpd="sng">
            <a:solidFill>
              <a:srgbClr val="552438"/>
            </a:solidFill>
            <a:prstDash val="solid"/>
            <a:miter/>
            <a:headEnd type="stealth" w="lg" len="lg"/>
            <a:tailEnd type="stealth" w="lg" len="lg"/>
          </a:ln>
        </p:spPr>
      </p:cxnSp>
      <p:cxnSp>
        <p:nvCxnSpPr>
          <p:cNvPr id="512" name="Shape 512"/>
          <p:cNvCxnSpPr/>
          <p:nvPr/>
        </p:nvCxnSpPr>
        <p:spPr>
          <a:xfrm>
            <a:off x="6300787" y="5373687"/>
            <a:ext cx="0" cy="207961"/>
          </a:xfrm>
          <a:prstGeom prst="straightConnector1">
            <a:avLst/>
          </a:prstGeom>
          <a:noFill/>
          <a:ln w="9525" cap="flat" cmpd="sng">
            <a:solidFill>
              <a:srgbClr val="552438"/>
            </a:solidFill>
            <a:prstDash val="solid"/>
            <a:miter/>
            <a:headEnd type="stealth" w="lg" len="lg"/>
            <a:tailEnd type="stealth" w="lg" len="lg"/>
          </a:ln>
        </p:spPr>
      </p:cxn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516"/>
        <p:cNvGrpSpPr/>
        <p:nvPr/>
      </p:nvGrpSpPr>
      <p:grpSpPr>
        <a:xfrm>
          <a:off x="0" y="0"/>
          <a:ext cx="0" cy="0"/>
          <a:chOff x="0" y="0"/>
          <a:chExt cx="0" cy="0"/>
        </a:xfrm>
      </p:grpSpPr>
      <p:sp>
        <p:nvSpPr>
          <p:cNvPr id="517" name="Shape 517"/>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Test layers separately</a:t>
            </a:r>
          </a:p>
        </p:txBody>
      </p:sp>
      <p:pic>
        <p:nvPicPr>
          <p:cNvPr id="518" name="Shape 518"/>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519" name="Shape 519"/>
          <p:cNvSpPr/>
          <p:nvPr/>
        </p:nvSpPr>
        <p:spPr>
          <a:xfrm>
            <a:off x="971550" y="1916111"/>
            <a:ext cx="6840537" cy="7921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Method</a:t>
            </a:r>
          </a:p>
        </p:txBody>
      </p:sp>
      <p:sp>
        <p:nvSpPr>
          <p:cNvPr id="520" name="Shape 520"/>
          <p:cNvSpPr/>
          <p:nvPr/>
        </p:nvSpPr>
        <p:spPr>
          <a:xfrm>
            <a:off x="976312" y="3789362"/>
            <a:ext cx="1871662" cy="5127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BooksDbHandler</a:t>
            </a:r>
          </a:p>
        </p:txBody>
      </p:sp>
      <p:sp>
        <p:nvSpPr>
          <p:cNvPr id="521" name="Shape 521"/>
          <p:cNvSpPr/>
          <p:nvPr/>
        </p:nvSpPr>
        <p:spPr>
          <a:xfrm>
            <a:off x="2987675" y="4365625"/>
            <a:ext cx="1871662" cy="504824"/>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ShelvesService</a:t>
            </a:r>
          </a:p>
        </p:txBody>
      </p:sp>
      <p:sp>
        <p:nvSpPr>
          <p:cNvPr id="522" name="Shape 522"/>
          <p:cNvSpPr/>
          <p:nvPr/>
        </p:nvSpPr>
        <p:spPr>
          <a:xfrm>
            <a:off x="5003800" y="4870450"/>
            <a:ext cx="2736850" cy="503236"/>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ShelvesService</a:t>
            </a:r>
          </a:p>
        </p:txBody>
      </p:sp>
      <p:sp>
        <p:nvSpPr>
          <p:cNvPr id="523" name="Shape 523"/>
          <p:cNvSpPr/>
          <p:nvPr/>
        </p:nvSpPr>
        <p:spPr>
          <a:xfrm>
            <a:off x="976312" y="6165850"/>
            <a:ext cx="6915149" cy="503236"/>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DB</a:t>
            </a:r>
          </a:p>
        </p:txBody>
      </p:sp>
      <p:sp>
        <p:nvSpPr>
          <p:cNvPr id="524" name="Shape 524"/>
          <p:cNvSpPr txBox="1"/>
          <p:nvPr/>
        </p:nvSpPr>
        <p:spPr>
          <a:xfrm>
            <a:off x="385762" y="155892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Mocked method flow:</a:t>
            </a:r>
          </a:p>
        </p:txBody>
      </p:sp>
      <p:sp>
        <p:nvSpPr>
          <p:cNvPr id="525" name="Shape 525"/>
          <p:cNvSpPr/>
          <p:nvPr/>
        </p:nvSpPr>
        <p:spPr>
          <a:xfrm>
            <a:off x="3000375" y="5589587"/>
            <a:ext cx="4891087" cy="368299"/>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ShelvesDbHandler</a:t>
            </a:r>
          </a:p>
        </p:txBody>
      </p:sp>
      <p:sp>
        <p:nvSpPr>
          <p:cNvPr id="526" name="Shape 526"/>
          <p:cNvSpPr/>
          <p:nvPr/>
        </p:nvSpPr>
        <p:spPr>
          <a:xfrm>
            <a:off x="971550" y="3460750"/>
            <a:ext cx="1871662" cy="255587"/>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Mock</a:t>
            </a:r>
          </a:p>
        </p:txBody>
      </p:sp>
      <p:sp>
        <p:nvSpPr>
          <p:cNvPr id="527" name="Shape 527"/>
          <p:cNvSpPr/>
          <p:nvPr/>
        </p:nvSpPr>
        <p:spPr>
          <a:xfrm>
            <a:off x="2981325" y="4021137"/>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Mock</a:t>
            </a:r>
          </a:p>
        </p:txBody>
      </p:sp>
      <p:sp>
        <p:nvSpPr>
          <p:cNvPr id="528" name="Shape 528"/>
          <p:cNvSpPr/>
          <p:nvPr/>
        </p:nvSpPr>
        <p:spPr>
          <a:xfrm>
            <a:off x="5008562" y="4489450"/>
            <a:ext cx="2732087" cy="255587"/>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Mock</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532"/>
        <p:cNvGrpSpPr/>
        <p:nvPr/>
      </p:nvGrpSpPr>
      <p:grpSpPr>
        <a:xfrm>
          <a:off x="0" y="0"/>
          <a:ext cx="0" cy="0"/>
          <a:chOff x="0" y="0"/>
          <a:chExt cx="0" cy="0"/>
        </a:xfrm>
      </p:grpSpPr>
      <p:sp>
        <p:nvSpPr>
          <p:cNvPr id="533" name="Shape 533"/>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Test layers separately</a:t>
            </a:r>
          </a:p>
        </p:txBody>
      </p:sp>
      <p:pic>
        <p:nvPicPr>
          <p:cNvPr id="534" name="Shape 534"/>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535" name="Shape 535"/>
          <p:cNvSpPr/>
          <p:nvPr/>
        </p:nvSpPr>
        <p:spPr>
          <a:xfrm>
            <a:off x="971550" y="1916111"/>
            <a:ext cx="6840537" cy="7921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Method</a:t>
            </a:r>
          </a:p>
        </p:txBody>
      </p:sp>
      <p:sp>
        <p:nvSpPr>
          <p:cNvPr id="536" name="Shape 536"/>
          <p:cNvSpPr/>
          <p:nvPr/>
        </p:nvSpPr>
        <p:spPr>
          <a:xfrm>
            <a:off x="976312" y="3789362"/>
            <a:ext cx="1871662" cy="5127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BooksDbHandler</a:t>
            </a:r>
          </a:p>
        </p:txBody>
      </p:sp>
      <p:sp>
        <p:nvSpPr>
          <p:cNvPr id="537" name="Shape 537"/>
          <p:cNvSpPr/>
          <p:nvPr/>
        </p:nvSpPr>
        <p:spPr>
          <a:xfrm>
            <a:off x="2987675" y="4365625"/>
            <a:ext cx="1871662" cy="504824"/>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ShelvesService</a:t>
            </a:r>
          </a:p>
        </p:txBody>
      </p:sp>
      <p:sp>
        <p:nvSpPr>
          <p:cNvPr id="538" name="Shape 538"/>
          <p:cNvSpPr/>
          <p:nvPr/>
        </p:nvSpPr>
        <p:spPr>
          <a:xfrm>
            <a:off x="5003800" y="4870450"/>
            <a:ext cx="2736850" cy="503236"/>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ShelvesService</a:t>
            </a:r>
          </a:p>
        </p:txBody>
      </p:sp>
      <p:sp>
        <p:nvSpPr>
          <p:cNvPr id="539" name="Shape 539"/>
          <p:cNvSpPr/>
          <p:nvPr/>
        </p:nvSpPr>
        <p:spPr>
          <a:xfrm>
            <a:off x="976312" y="6165850"/>
            <a:ext cx="6915149" cy="503236"/>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DB</a:t>
            </a:r>
          </a:p>
        </p:txBody>
      </p:sp>
      <p:sp>
        <p:nvSpPr>
          <p:cNvPr id="540" name="Shape 540"/>
          <p:cNvSpPr txBox="1"/>
          <p:nvPr/>
        </p:nvSpPr>
        <p:spPr>
          <a:xfrm>
            <a:off x="385762" y="155892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Mocked method flow:</a:t>
            </a:r>
          </a:p>
        </p:txBody>
      </p:sp>
      <p:sp>
        <p:nvSpPr>
          <p:cNvPr id="541" name="Shape 541"/>
          <p:cNvSpPr/>
          <p:nvPr/>
        </p:nvSpPr>
        <p:spPr>
          <a:xfrm>
            <a:off x="3000375" y="5589587"/>
            <a:ext cx="4891087" cy="368299"/>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ShelvesDbHandler</a:t>
            </a:r>
          </a:p>
        </p:txBody>
      </p:sp>
      <p:cxnSp>
        <p:nvCxnSpPr>
          <p:cNvPr id="542" name="Shape 542"/>
          <p:cNvCxnSpPr/>
          <p:nvPr/>
        </p:nvCxnSpPr>
        <p:spPr>
          <a:xfrm>
            <a:off x="1835150" y="2730500"/>
            <a:ext cx="0" cy="730250"/>
          </a:xfrm>
          <a:prstGeom prst="straightConnector1">
            <a:avLst/>
          </a:prstGeom>
          <a:noFill/>
          <a:ln w="9525" cap="flat" cmpd="sng">
            <a:solidFill>
              <a:srgbClr val="552438"/>
            </a:solidFill>
            <a:prstDash val="solid"/>
            <a:miter/>
            <a:headEnd type="stealth" w="lg" len="lg"/>
            <a:tailEnd type="stealth" w="lg" len="lg"/>
          </a:ln>
        </p:spPr>
      </p:cxnSp>
      <p:sp>
        <p:nvSpPr>
          <p:cNvPr id="543" name="Shape 543"/>
          <p:cNvSpPr/>
          <p:nvPr/>
        </p:nvSpPr>
        <p:spPr>
          <a:xfrm>
            <a:off x="971550" y="3460750"/>
            <a:ext cx="1871662" cy="255587"/>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Mock</a:t>
            </a:r>
          </a:p>
        </p:txBody>
      </p:sp>
      <p:sp>
        <p:nvSpPr>
          <p:cNvPr id="544" name="Shape 544"/>
          <p:cNvSpPr/>
          <p:nvPr/>
        </p:nvSpPr>
        <p:spPr>
          <a:xfrm>
            <a:off x="2981325" y="4021137"/>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Mock</a:t>
            </a:r>
          </a:p>
        </p:txBody>
      </p:sp>
      <p:sp>
        <p:nvSpPr>
          <p:cNvPr id="545" name="Shape 545"/>
          <p:cNvSpPr/>
          <p:nvPr/>
        </p:nvSpPr>
        <p:spPr>
          <a:xfrm>
            <a:off x="5008562" y="4489450"/>
            <a:ext cx="2732087" cy="255587"/>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Mock</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549"/>
        <p:cNvGrpSpPr/>
        <p:nvPr/>
      </p:nvGrpSpPr>
      <p:grpSpPr>
        <a:xfrm>
          <a:off x="0" y="0"/>
          <a:ext cx="0" cy="0"/>
          <a:chOff x="0" y="0"/>
          <a:chExt cx="0" cy="0"/>
        </a:xfrm>
      </p:grpSpPr>
      <p:sp>
        <p:nvSpPr>
          <p:cNvPr id="550" name="Shape 550"/>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Test layers separately</a:t>
            </a:r>
          </a:p>
        </p:txBody>
      </p:sp>
      <p:pic>
        <p:nvPicPr>
          <p:cNvPr id="551" name="Shape 551"/>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552" name="Shape 552"/>
          <p:cNvSpPr/>
          <p:nvPr/>
        </p:nvSpPr>
        <p:spPr>
          <a:xfrm>
            <a:off x="971550" y="1916111"/>
            <a:ext cx="6840537" cy="7921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Method</a:t>
            </a:r>
          </a:p>
        </p:txBody>
      </p:sp>
      <p:sp>
        <p:nvSpPr>
          <p:cNvPr id="553" name="Shape 553"/>
          <p:cNvSpPr/>
          <p:nvPr/>
        </p:nvSpPr>
        <p:spPr>
          <a:xfrm>
            <a:off x="976312" y="3789362"/>
            <a:ext cx="1871662" cy="5127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BooksDbHandler</a:t>
            </a:r>
          </a:p>
        </p:txBody>
      </p:sp>
      <p:sp>
        <p:nvSpPr>
          <p:cNvPr id="554" name="Shape 554"/>
          <p:cNvSpPr/>
          <p:nvPr/>
        </p:nvSpPr>
        <p:spPr>
          <a:xfrm>
            <a:off x="2987675" y="4365625"/>
            <a:ext cx="1871662" cy="504824"/>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ShelvesService</a:t>
            </a:r>
          </a:p>
        </p:txBody>
      </p:sp>
      <p:sp>
        <p:nvSpPr>
          <p:cNvPr id="555" name="Shape 555"/>
          <p:cNvSpPr/>
          <p:nvPr/>
        </p:nvSpPr>
        <p:spPr>
          <a:xfrm>
            <a:off x="5003800" y="4870450"/>
            <a:ext cx="2736850" cy="503236"/>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ShelvesService</a:t>
            </a:r>
          </a:p>
        </p:txBody>
      </p:sp>
      <p:sp>
        <p:nvSpPr>
          <p:cNvPr id="556" name="Shape 556"/>
          <p:cNvSpPr/>
          <p:nvPr/>
        </p:nvSpPr>
        <p:spPr>
          <a:xfrm>
            <a:off x="976312" y="6165850"/>
            <a:ext cx="6915149" cy="503236"/>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DB</a:t>
            </a:r>
          </a:p>
        </p:txBody>
      </p:sp>
      <p:sp>
        <p:nvSpPr>
          <p:cNvPr id="557" name="Shape 557"/>
          <p:cNvSpPr txBox="1"/>
          <p:nvPr/>
        </p:nvSpPr>
        <p:spPr>
          <a:xfrm>
            <a:off x="385762" y="155892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Mocked method flow:</a:t>
            </a:r>
          </a:p>
        </p:txBody>
      </p:sp>
      <p:sp>
        <p:nvSpPr>
          <p:cNvPr id="558" name="Shape 558"/>
          <p:cNvSpPr/>
          <p:nvPr/>
        </p:nvSpPr>
        <p:spPr>
          <a:xfrm>
            <a:off x="3000375" y="5589587"/>
            <a:ext cx="4891087" cy="368299"/>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ShelvesDbHandler</a:t>
            </a:r>
          </a:p>
        </p:txBody>
      </p:sp>
      <p:cxnSp>
        <p:nvCxnSpPr>
          <p:cNvPr id="559" name="Shape 559"/>
          <p:cNvCxnSpPr/>
          <p:nvPr/>
        </p:nvCxnSpPr>
        <p:spPr>
          <a:xfrm>
            <a:off x="3851275" y="2730500"/>
            <a:ext cx="0" cy="1290636"/>
          </a:xfrm>
          <a:prstGeom prst="straightConnector1">
            <a:avLst/>
          </a:prstGeom>
          <a:noFill/>
          <a:ln w="9525" cap="flat" cmpd="sng">
            <a:solidFill>
              <a:srgbClr val="552438"/>
            </a:solidFill>
            <a:prstDash val="solid"/>
            <a:miter/>
            <a:headEnd type="stealth" w="lg" len="lg"/>
            <a:tailEnd type="stealth" w="lg" len="lg"/>
          </a:ln>
        </p:spPr>
      </p:cxnSp>
      <p:sp>
        <p:nvSpPr>
          <p:cNvPr id="560" name="Shape 560"/>
          <p:cNvSpPr/>
          <p:nvPr/>
        </p:nvSpPr>
        <p:spPr>
          <a:xfrm>
            <a:off x="971550" y="3460750"/>
            <a:ext cx="1871662" cy="255587"/>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Mock</a:t>
            </a:r>
          </a:p>
        </p:txBody>
      </p:sp>
      <p:sp>
        <p:nvSpPr>
          <p:cNvPr id="561" name="Shape 561"/>
          <p:cNvSpPr/>
          <p:nvPr/>
        </p:nvSpPr>
        <p:spPr>
          <a:xfrm>
            <a:off x="2981325" y="4021137"/>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Mock</a:t>
            </a:r>
          </a:p>
        </p:txBody>
      </p:sp>
      <p:sp>
        <p:nvSpPr>
          <p:cNvPr id="562" name="Shape 562"/>
          <p:cNvSpPr/>
          <p:nvPr/>
        </p:nvSpPr>
        <p:spPr>
          <a:xfrm>
            <a:off x="5008562" y="4489450"/>
            <a:ext cx="2732087" cy="255587"/>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Mock</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566"/>
        <p:cNvGrpSpPr/>
        <p:nvPr/>
      </p:nvGrpSpPr>
      <p:grpSpPr>
        <a:xfrm>
          <a:off x="0" y="0"/>
          <a:ext cx="0" cy="0"/>
          <a:chOff x="0" y="0"/>
          <a:chExt cx="0" cy="0"/>
        </a:xfrm>
      </p:grpSpPr>
      <p:sp>
        <p:nvSpPr>
          <p:cNvPr id="567" name="Shape 567"/>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Test layers separately</a:t>
            </a:r>
          </a:p>
        </p:txBody>
      </p:sp>
      <p:pic>
        <p:nvPicPr>
          <p:cNvPr id="568" name="Shape 568"/>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569" name="Shape 569"/>
          <p:cNvSpPr/>
          <p:nvPr/>
        </p:nvSpPr>
        <p:spPr>
          <a:xfrm>
            <a:off x="971550" y="1916111"/>
            <a:ext cx="6840537" cy="7921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Method</a:t>
            </a:r>
          </a:p>
        </p:txBody>
      </p:sp>
      <p:sp>
        <p:nvSpPr>
          <p:cNvPr id="570" name="Shape 570"/>
          <p:cNvSpPr/>
          <p:nvPr/>
        </p:nvSpPr>
        <p:spPr>
          <a:xfrm>
            <a:off x="976312" y="3789362"/>
            <a:ext cx="1871662" cy="51276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BooksDbHandler</a:t>
            </a:r>
          </a:p>
        </p:txBody>
      </p:sp>
      <p:sp>
        <p:nvSpPr>
          <p:cNvPr id="571" name="Shape 571"/>
          <p:cNvSpPr/>
          <p:nvPr/>
        </p:nvSpPr>
        <p:spPr>
          <a:xfrm>
            <a:off x="2987675" y="4365625"/>
            <a:ext cx="1871662" cy="504824"/>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ShelvesService</a:t>
            </a:r>
          </a:p>
        </p:txBody>
      </p:sp>
      <p:sp>
        <p:nvSpPr>
          <p:cNvPr id="572" name="Shape 572"/>
          <p:cNvSpPr/>
          <p:nvPr/>
        </p:nvSpPr>
        <p:spPr>
          <a:xfrm>
            <a:off x="5003800" y="4870450"/>
            <a:ext cx="2736850" cy="503236"/>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ShelvesService</a:t>
            </a:r>
          </a:p>
        </p:txBody>
      </p:sp>
      <p:sp>
        <p:nvSpPr>
          <p:cNvPr id="573" name="Shape 573"/>
          <p:cNvSpPr/>
          <p:nvPr/>
        </p:nvSpPr>
        <p:spPr>
          <a:xfrm>
            <a:off x="976312" y="6165850"/>
            <a:ext cx="6915149" cy="503236"/>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DB</a:t>
            </a:r>
          </a:p>
        </p:txBody>
      </p:sp>
      <p:sp>
        <p:nvSpPr>
          <p:cNvPr id="574" name="Shape 574"/>
          <p:cNvSpPr txBox="1"/>
          <p:nvPr/>
        </p:nvSpPr>
        <p:spPr>
          <a:xfrm>
            <a:off x="385762" y="155892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Mocked method flow:</a:t>
            </a:r>
          </a:p>
        </p:txBody>
      </p:sp>
      <p:sp>
        <p:nvSpPr>
          <p:cNvPr id="575" name="Shape 575"/>
          <p:cNvSpPr/>
          <p:nvPr/>
        </p:nvSpPr>
        <p:spPr>
          <a:xfrm>
            <a:off x="3000375" y="5589587"/>
            <a:ext cx="4891087" cy="368299"/>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ShelvesDbHandler</a:t>
            </a:r>
          </a:p>
        </p:txBody>
      </p:sp>
      <p:cxnSp>
        <p:nvCxnSpPr>
          <p:cNvPr id="576" name="Shape 576"/>
          <p:cNvCxnSpPr/>
          <p:nvPr/>
        </p:nvCxnSpPr>
        <p:spPr>
          <a:xfrm>
            <a:off x="6372225" y="2708275"/>
            <a:ext cx="1587" cy="1781175"/>
          </a:xfrm>
          <a:prstGeom prst="straightConnector1">
            <a:avLst/>
          </a:prstGeom>
          <a:noFill/>
          <a:ln w="9525" cap="flat" cmpd="sng">
            <a:solidFill>
              <a:srgbClr val="552438"/>
            </a:solidFill>
            <a:prstDash val="solid"/>
            <a:miter/>
            <a:headEnd type="stealth" w="lg" len="lg"/>
            <a:tailEnd type="stealth" w="lg" len="lg"/>
          </a:ln>
        </p:spPr>
      </p:cxnSp>
      <p:sp>
        <p:nvSpPr>
          <p:cNvPr id="577" name="Shape 577"/>
          <p:cNvSpPr/>
          <p:nvPr/>
        </p:nvSpPr>
        <p:spPr>
          <a:xfrm>
            <a:off x="971550" y="3460750"/>
            <a:ext cx="1871662" cy="255587"/>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Mock</a:t>
            </a:r>
          </a:p>
        </p:txBody>
      </p:sp>
      <p:sp>
        <p:nvSpPr>
          <p:cNvPr id="578" name="Shape 578"/>
          <p:cNvSpPr/>
          <p:nvPr/>
        </p:nvSpPr>
        <p:spPr>
          <a:xfrm>
            <a:off x="2981325" y="4021137"/>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Mock</a:t>
            </a:r>
          </a:p>
        </p:txBody>
      </p:sp>
      <p:sp>
        <p:nvSpPr>
          <p:cNvPr id="579" name="Shape 579"/>
          <p:cNvSpPr/>
          <p:nvPr/>
        </p:nvSpPr>
        <p:spPr>
          <a:xfrm>
            <a:off x="5008562" y="4489450"/>
            <a:ext cx="2732087" cy="255587"/>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Mock</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583"/>
        <p:cNvGrpSpPr/>
        <p:nvPr/>
      </p:nvGrpSpPr>
      <p:grpSpPr>
        <a:xfrm>
          <a:off x="0" y="0"/>
          <a:ext cx="0" cy="0"/>
          <a:chOff x="0" y="0"/>
          <a:chExt cx="0" cy="0"/>
        </a:xfrm>
      </p:grpSpPr>
      <p:sp>
        <p:nvSpPr>
          <p:cNvPr id="584" name="Shape 584"/>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Test layers separately</a:t>
            </a:r>
          </a:p>
        </p:txBody>
      </p:sp>
      <p:pic>
        <p:nvPicPr>
          <p:cNvPr id="585" name="Shape 585"/>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586" name="Shape 586"/>
          <p:cNvSpPr txBox="1"/>
          <p:nvPr/>
        </p:nvSpPr>
        <p:spPr>
          <a:xfrm>
            <a:off x="385762" y="155892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The layers are now completely isolated.</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This approach validates logic code only.</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If we generated the mocks correctly, each method should have several tests confirming all possible scenarios.</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This is quite difficult to achieve with a very complicated data model.</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This approach does not test DB calls or queries.</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0" marR="0" lvl="0" indent="0" algn="r" rtl="1">
              <a:lnSpc>
                <a:spcPct val="100000"/>
              </a:lnSpc>
              <a:spcBef>
                <a:spcPts val="0"/>
              </a:spcBef>
              <a:spcAft>
                <a:spcPts val="0"/>
              </a:spcAft>
              <a:buNone/>
            </a:pPr>
            <a:endParaRPr sz="2000" b="0" i="0" u="none" strike="noStrike" cap="none" baseline="0">
              <a:solidFill>
                <a:srgbClr val="000000"/>
              </a:solidFill>
              <a:latin typeface="Open Sans"/>
              <a:ea typeface="Open Sans"/>
              <a:cs typeface="Open Sans"/>
              <a:sym typeface="Open Sans"/>
            </a:endParaRP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590"/>
        <p:cNvGrpSpPr/>
        <p:nvPr/>
      </p:nvGrpSpPr>
      <p:grpSpPr>
        <a:xfrm>
          <a:off x="0" y="0"/>
          <a:ext cx="0" cy="0"/>
          <a:chOff x="0" y="0"/>
          <a:chExt cx="0" cy="0"/>
        </a:xfrm>
      </p:grpSpPr>
      <p:sp>
        <p:nvSpPr>
          <p:cNvPr id="591" name="Shape 591"/>
          <p:cNvSpPr txBox="1"/>
          <p:nvPr/>
        </p:nvSpPr>
        <p:spPr>
          <a:xfrm>
            <a:off x="214312" y="4076700"/>
            <a:ext cx="8713786" cy="1368425"/>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592" name="Shape 592"/>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Mockito</a:t>
            </a:r>
          </a:p>
        </p:txBody>
      </p:sp>
      <p:pic>
        <p:nvPicPr>
          <p:cNvPr id="593" name="Shape 593"/>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594" name="Shape 594"/>
          <p:cNvSpPr txBox="1"/>
          <p:nvPr/>
        </p:nvSpPr>
        <p:spPr>
          <a:xfrm>
            <a:off x="385762" y="155892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Mockito is a framework that dynamically generates a Mock object.</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Using a simple API, we can tell Mockito what generated result should it return on a specific method call.</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First we need to import Mockito JAR using maven:</a:t>
            </a: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dependency</a:t>
            </a:r>
            <a:r>
              <a:rPr lang="en-US" sz="1100" b="0" i="0"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groupId</a:t>
            </a:r>
            <a:r>
              <a:rPr lang="en-US" sz="1100" b="0" i="0" u="none" strike="noStrike" cap="none" baseline="0">
                <a:solidFill>
                  <a:srgbClr val="008080"/>
                </a:solidFill>
                <a:latin typeface="Courier New"/>
                <a:ea typeface="Courier New"/>
                <a:cs typeface="Courier New"/>
                <a:sym typeface="Courier New"/>
              </a:rPr>
              <a:t>&gt;</a:t>
            </a:r>
            <a:r>
              <a:rPr lang="en-US" sz="1100" b="0" i="0" u="none" strike="noStrike" cap="none" baseline="0">
                <a:solidFill>
                  <a:srgbClr val="000000"/>
                </a:solidFill>
                <a:latin typeface="Courier New"/>
                <a:ea typeface="Courier New"/>
                <a:cs typeface="Courier New"/>
                <a:sym typeface="Courier New"/>
              </a:rPr>
              <a:t>org.mockito</a:t>
            </a: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groupId</a:t>
            </a:r>
            <a:r>
              <a:rPr lang="en-US" sz="1100" b="0" i="0"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artifactId</a:t>
            </a:r>
            <a:r>
              <a:rPr lang="en-US" sz="1100" b="0" i="0" u="none" strike="noStrike" cap="none" baseline="0">
                <a:solidFill>
                  <a:srgbClr val="008080"/>
                </a:solidFill>
                <a:latin typeface="Courier New"/>
                <a:ea typeface="Courier New"/>
                <a:cs typeface="Courier New"/>
                <a:sym typeface="Courier New"/>
              </a:rPr>
              <a:t>&gt;</a:t>
            </a:r>
            <a:r>
              <a:rPr lang="en-US" sz="1100" b="0" i="0" u="none" strike="noStrike" cap="none" baseline="0">
                <a:solidFill>
                  <a:srgbClr val="000000"/>
                </a:solidFill>
                <a:latin typeface="Courier New"/>
                <a:ea typeface="Courier New"/>
                <a:cs typeface="Courier New"/>
                <a:sym typeface="Courier New"/>
              </a:rPr>
              <a:t>mockito-all</a:t>
            </a: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artifactId</a:t>
            </a:r>
            <a:r>
              <a:rPr lang="en-US" sz="1100" b="0" i="0"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	&lt;</a:t>
            </a:r>
            <a:r>
              <a:rPr lang="en-US" sz="1100" b="0" i="0" u="none" strike="noStrike" cap="none" baseline="0">
                <a:solidFill>
                  <a:srgbClr val="3F7F7F"/>
                </a:solidFill>
                <a:latin typeface="Courier New"/>
                <a:ea typeface="Courier New"/>
                <a:cs typeface="Courier New"/>
                <a:sym typeface="Courier New"/>
              </a:rPr>
              <a:t>version</a:t>
            </a:r>
            <a:r>
              <a:rPr lang="en-US" sz="1100" b="0" i="0" u="none" strike="noStrike" cap="none" baseline="0">
                <a:solidFill>
                  <a:srgbClr val="008080"/>
                </a:solidFill>
                <a:latin typeface="Courier New"/>
                <a:ea typeface="Courier New"/>
                <a:cs typeface="Courier New"/>
                <a:sym typeface="Courier New"/>
              </a:rPr>
              <a:t>&gt;</a:t>
            </a:r>
            <a:r>
              <a:rPr lang="en-US" sz="1100" b="0" i="0" u="none" strike="noStrike" cap="none" baseline="0">
                <a:solidFill>
                  <a:srgbClr val="000000"/>
                </a:solidFill>
                <a:latin typeface="Courier New"/>
                <a:ea typeface="Courier New"/>
                <a:cs typeface="Courier New"/>
                <a:sym typeface="Courier New"/>
              </a:rPr>
              <a:t>1.9.5</a:t>
            </a: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version</a:t>
            </a:r>
            <a:r>
              <a:rPr lang="en-US" sz="1100" b="0" i="0" u="none" strike="noStrike" cap="none" baseline="0">
                <a:solidFill>
                  <a:srgbClr val="008080"/>
                </a:solidFill>
                <a:latin typeface="Courier New"/>
                <a:ea typeface="Courier New"/>
                <a:cs typeface="Courier New"/>
                <a:sym typeface="Courier New"/>
              </a:rPr>
              <a:t>&gt;</a:t>
            </a:r>
          </a:p>
          <a:p>
            <a:pPr marL="342900" marR="0" lvl="0" indent="-342900" algn="l" rtl="0">
              <a:lnSpc>
                <a:spcPct val="100000"/>
              </a:lnSpc>
              <a:spcBef>
                <a:spcPts val="220"/>
              </a:spcBef>
              <a:spcAft>
                <a:spcPts val="0"/>
              </a:spcAft>
              <a:buClr>
                <a:srgbClr val="008080"/>
              </a:buClr>
              <a:buSzPct val="25000"/>
              <a:buFont typeface="Courier New"/>
              <a:buNone/>
            </a:pPr>
            <a:r>
              <a:rPr lang="en-US" sz="1100" b="0" i="0" u="none" strike="noStrike" cap="none" baseline="0">
                <a:solidFill>
                  <a:srgbClr val="008080"/>
                </a:solidFill>
                <a:latin typeface="Courier New"/>
                <a:ea typeface="Courier New"/>
                <a:cs typeface="Courier New"/>
                <a:sym typeface="Courier New"/>
              </a:rPr>
              <a:t>&lt;/</a:t>
            </a:r>
            <a:r>
              <a:rPr lang="en-US" sz="1100" b="0" i="0" u="none" strike="noStrike" cap="none" baseline="0">
                <a:solidFill>
                  <a:srgbClr val="3F7F7F"/>
                </a:solidFill>
                <a:latin typeface="Courier New"/>
                <a:ea typeface="Courier New"/>
                <a:cs typeface="Courier New"/>
                <a:sym typeface="Courier New"/>
              </a:rPr>
              <a:t>dependency</a:t>
            </a:r>
            <a:r>
              <a:rPr lang="en-US" sz="1100" b="0" i="0" u="none" strike="noStrike" cap="none" baseline="0">
                <a:solidFill>
                  <a:srgbClr val="008080"/>
                </a:solidFill>
                <a:latin typeface="Courier New"/>
                <a:ea typeface="Courier New"/>
                <a:cs typeface="Courier New"/>
                <a:sym typeface="Courier New"/>
              </a:rPr>
              <a:t>&gt;</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598"/>
        <p:cNvGrpSpPr/>
        <p:nvPr/>
      </p:nvGrpSpPr>
      <p:grpSpPr>
        <a:xfrm>
          <a:off x="0" y="0"/>
          <a:ext cx="0" cy="0"/>
          <a:chOff x="0" y="0"/>
          <a:chExt cx="0" cy="0"/>
        </a:xfrm>
      </p:grpSpPr>
      <p:sp>
        <p:nvSpPr>
          <p:cNvPr id="599" name="Shape 599"/>
          <p:cNvSpPr txBox="1"/>
          <p:nvPr/>
        </p:nvSpPr>
        <p:spPr>
          <a:xfrm>
            <a:off x="179386" y="5408612"/>
            <a:ext cx="8713786" cy="900111"/>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600" name="Shape 600"/>
          <p:cNvSpPr txBox="1"/>
          <p:nvPr/>
        </p:nvSpPr>
        <p:spPr>
          <a:xfrm>
            <a:off x="203200" y="3573462"/>
            <a:ext cx="8713786" cy="684211"/>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601" name="Shape 601"/>
          <p:cNvSpPr txBox="1"/>
          <p:nvPr/>
        </p:nvSpPr>
        <p:spPr>
          <a:xfrm>
            <a:off x="214312" y="2170111"/>
            <a:ext cx="8713786" cy="684211"/>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602" name="Shape 602"/>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Mockito</a:t>
            </a:r>
          </a:p>
        </p:txBody>
      </p:sp>
      <p:pic>
        <p:nvPicPr>
          <p:cNvPr id="603" name="Shape 603"/>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604" name="Shape 604"/>
          <p:cNvSpPr txBox="1"/>
          <p:nvPr/>
        </p:nvSpPr>
        <p:spPr>
          <a:xfrm>
            <a:off x="385762" y="155892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Now we can declare mocks as private members.</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
              </a:spcBef>
              <a:spcAft>
                <a:spcPts val="0"/>
              </a:spcAft>
              <a:buClr>
                <a:srgbClr val="646464"/>
              </a:buClr>
              <a:buFont typeface="Courier New"/>
              <a:buNone/>
            </a:pPr>
            <a:endParaRPr sz="1100">
              <a:solidFill>
                <a:srgbClr val="646464"/>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rgbClr val="646464"/>
              </a:buClr>
              <a:buSzPct val="25000"/>
              <a:buFont typeface="Courier New"/>
              <a:buNone/>
            </a:pPr>
            <a:r>
              <a:rPr lang="en-US" sz="1100" b="0" i="0" u="none" strike="noStrike" cap="none" baseline="0">
                <a:solidFill>
                  <a:srgbClr val="646464"/>
                </a:solidFill>
                <a:latin typeface="Courier New"/>
                <a:ea typeface="Courier New"/>
                <a:cs typeface="Courier New"/>
                <a:sym typeface="Courier New"/>
              </a:rPr>
              <a:t>@Mock</a:t>
            </a:r>
          </a:p>
          <a:p>
            <a:pPr marL="342900" marR="0" lvl="0" indent="-342900" algn="l" rtl="0">
              <a:lnSpc>
                <a:spcPct val="100000"/>
              </a:lnSpc>
              <a:spcBef>
                <a:spcPts val="220"/>
              </a:spcBef>
              <a:spcAft>
                <a:spcPts val="0"/>
              </a:spcAft>
              <a:buClr>
                <a:srgbClr val="7F0055"/>
              </a:buClr>
              <a:buSzPct val="25000"/>
              <a:buFont typeface="Courier New"/>
              <a:buNone/>
            </a:pPr>
            <a:r>
              <a:rPr lang="en-US" sz="1100" b="1" i="0" u="none" strike="noStrike" cap="none" baseline="0">
                <a:solidFill>
                  <a:srgbClr val="7F0055"/>
                </a:solidFill>
                <a:latin typeface="Courier New"/>
                <a:ea typeface="Courier New"/>
                <a:cs typeface="Courier New"/>
                <a:sym typeface="Courier New"/>
              </a:rPr>
              <a:t>private</a:t>
            </a:r>
            <a:r>
              <a:rPr lang="en-US" sz="1100" b="1" i="0" u="none" strike="noStrike" cap="none" baseline="0">
                <a:solidFill>
                  <a:srgbClr val="000000"/>
                </a:solidFill>
                <a:latin typeface="Courier New"/>
                <a:ea typeface="Courier New"/>
                <a:cs typeface="Courier New"/>
                <a:sym typeface="Courier New"/>
              </a:rPr>
              <a:t> </a:t>
            </a:r>
            <a:r>
              <a:rPr lang="en-US" sz="1100" b="0" i="0" u="none" strike="noStrike" cap="none" baseline="0">
                <a:solidFill>
                  <a:srgbClr val="000000"/>
                </a:solidFill>
                <a:latin typeface="Courier New"/>
                <a:ea typeface="Courier New"/>
                <a:cs typeface="Courier New"/>
                <a:sym typeface="Courier New"/>
              </a:rPr>
              <a:t>BooksDbHandler </a:t>
            </a:r>
            <a:r>
              <a:rPr lang="en-US" sz="1100" b="0" i="0" u="none" strike="noStrike" cap="none" baseline="0">
                <a:solidFill>
                  <a:srgbClr val="0000C0"/>
                </a:solidFill>
                <a:latin typeface="Courier New"/>
                <a:ea typeface="Courier New"/>
                <a:cs typeface="Courier New"/>
                <a:sym typeface="Courier New"/>
              </a:rPr>
              <a:t>booksDbHandlerMock</a:t>
            </a:r>
            <a:r>
              <a:rPr lang="en-US" sz="1100" b="0" i="0" u="none" strike="noStrike" cap="none" baseline="0">
                <a:solidFill>
                  <a:srgbClr val="000000"/>
                </a:solidFill>
                <a:latin typeface="Courier New"/>
                <a:ea typeface="Courier New"/>
                <a:cs typeface="Courier New"/>
                <a:sym typeface="Courier New"/>
              </a:rPr>
              <a:t>;</a:t>
            </a: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rgbClr val="000000"/>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rgbClr val="000000"/>
              </a:solidFill>
              <a:latin typeface="Courier New"/>
              <a:ea typeface="Courier New"/>
              <a:cs typeface="Courier New"/>
              <a:sym typeface="Courier New"/>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Or create mocks on runtime:</a:t>
            </a: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
              </a:spcBef>
              <a:spcAft>
                <a:spcPts val="0"/>
              </a:spcAft>
              <a:buClr>
                <a:srgbClr val="000000"/>
              </a:buClr>
              <a:buSzPct val="25000"/>
              <a:buFont typeface="Courier New"/>
              <a:buNone/>
            </a:pPr>
            <a:r>
              <a:rPr lang="en-US" sz="1100" b="0" i="0" u="none" strike="noStrike" cap="none" baseline="0">
                <a:solidFill>
                  <a:srgbClr val="000000"/>
                </a:solidFill>
                <a:latin typeface="Courier New"/>
                <a:ea typeface="Courier New"/>
                <a:cs typeface="Courier New"/>
                <a:sym typeface="Courier New"/>
              </a:rPr>
              <a:t>BooksDbHandler booksDbHandlerMock = Mockito.mock(BooksDbHandler.</a:t>
            </a:r>
            <a:r>
              <a:rPr lang="en-US" sz="1100" b="1" i="0" u="none" strike="noStrike" cap="none" baseline="0">
                <a:solidFill>
                  <a:srgbClr val="7F0055"/>
                </a:solidFill>
                <a:latin typeface="Courier New"/>
                <a:ea typeface="Courier New"/>
                <a:cs typeface="Courier New"/>
                <a:sym typeface="Courier New"/>
              </a:rPr>
              <a:t>class</a:t>
            </a:r>
            <a:r>
              <a:rPr lang="en-US" sz="1100" b="1" i="0" u="none" strike="noStrike" cap="none" baseline="0">
                <a:solidFill>
                  <a:srgbClr val="000000"/>
                </a:solidFill>
                <a:latin typeface="Courier New"/>
                <a:ea typeface="Courier New"/>
                <a:cs typeface="Courier New"/>
                <a:sym typeface="Courier New"/>
              </a:rPr>
              <a:t>);</a:t>
            </a:r>
          </a:p>
          <a:p>
            <a:pPr marL="342900" marR="0" lvl="0" indent="-342900" algn="l" rtl="0">
              <a:lnSpc>
                <a:spcPct val="100000"/>
              </a:lnSpc>
              <a:spcBef>
                <a:spcPts val="220"/>
              </a:spcBef>
              <a:spcAft>
                <a:spcPts val="0"/>
              </a:spcAft>
              <a:buClr>
                <a:schemeClr val="dk1"/>
              </a:buClr>
              <a:buFont typeface="Calibri"/>
              <a:buNone/>
            </a:pPr>
            <a:endParaRPr sz="1100" b="1" i="0" u="none" strike="noStrike" cap="none" baseline="0">
              <a:solidFill>
                <a:srgbClr val="000000"/>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1" i="0" u="none" strike="noStrike" cap="none" baseline="0">
              <a:solidFill>
                <a:srgbClr val="000000"/>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1" i="0" u="none" strike="noStrike" cap="none" baseline="0">
              <a:solidFill>
                <a:srgbClr val="000000"/>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1" i="0" u="none" strike="noStrike" cap="none" baseline="0">
              <a:solidFill>
                <a:srgbClr val="000000"/>
              </a:solidFill>
              <a:latin typeface="Courier New"/>
              <a:ea typeface="Courier New"/>
              <a:cs typeface="Courier New"/>
              <a:sym typeface="Courier New"/>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if you use annotations you must initiate mocks on test setup:</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
              </a:spcBef>
              <a:spcAft>
                <a:spcPts val="0"/>
              </a:spcAft>
              <a:buClr>
                <a:srgbClr val="646464"/>
              </a:buClr>
              <a:buSzPct val="25000"/>
              <a:buFont typeface="Courier New"/>
              <a:buNone/>
            </a:pPr>
            <a:r>
              <a:rPr lang="en-US" sz="1100" b="0" i="0" u="none" strike="noStrike" cap="none" baseline="0">
                <a:solidFill>
                  <a:srgbClr val="646464"/>
                </a:solidFill>
                <a:latin typeface="Courier New"/>
                <a:ea typeface="Courier New"/>
                <a:cs typeface="Courier New"/>
                <a:sym typeface="Courier New"/>
              </a:rPr>
              <a:t>@Before</a:t>
            </a:r>
          </a:p>
          <a:p>
            <a:pPr marL="342900" marR="0" lvl="0" indent="-342900" algn="l" rtl="0">
              <a:lnSpc>
                <a:spcPct val="100000"/>
              </a:lnSpc>
              <a:spcBef>
                <a:spcPts val="220"/>
              </a:spcBef>
              <a:spcAft>
                <a:spcPts val="0"/>
              </a:spcAft>
              <a:buClr>
                <a:srgbClr val="7F0055"/>
              </a:buClr>
              <a:buSzPct val="25000"/>
              <a:buFont typeface="Courier New"/>
              <a:buNone/>
            </a:pPr>
            <a:r>
              <a:rPr lang="en-US" sz="1100" b="1" i="0" u="none" strike="noStrike" cap="none" baseline="0">
                <a:solidFill>
                  <a:srgbClr val="7F0055"/>
                </a:solidFill>
                <a:latin typeface="Courier New"/>
                <a:ea typeface="Courier New"/>
                <a:cs typeface="Courier New"/>
                <a:sym typeface="Courier New"/>
              </a:rPr>
              <a:t>public</a:t>
            </a:r>
            <a:r>
              <a:rPr lang="en-US" sz="1100" b="1" i="0" u="none" strike="noStrike" cap="none" baseline="0">
                <a:solidFill>
                  <a:srgbClr val="000000"/>
                </a:solidFill>
                <a:latin typeface="Courier New"/>
                <a:ea typeface="Courier New"/>
                <a:cs typeface="Courier New"/>
                <a:sym typeface="Courier New"/>
              </a:rPr>
              <a:t> </a:t>
            </a:r>
            <a:r>
              <a:rPr lang="en-US" sz="1100" b="1" i="0" u="none" strike="noStrike" cap="none" baseline="0">
                <a:solidFill>
                  <a:srgbClr val="7F0055"/>
                </a:solidFill>
                <a:latin typeface="Courier New"/>
                <a:ea typeface="Courier New"/>
                <a:cs typeface="Courier New"/>
                <a:sym typeface="Courier New"/>
              </a:rPr>
              <a:t>void</a:t>
            </a:r>
            <a:r>
              <a:rPr lang="en-US" sz="1100" b="1" i="0" u="none" strike="noStrike" cap="none" baseline="0">
                <a:solidFill>
                  <a:srgbClr val="000000"/>
                </a:solidFill>
                <a:latin typeface="Courier New"/>
                <a:ea typeface="Courier New"/>
                <a:cs typeface="Courier New"/>
                <a:sym typeface="Courier New"/>
              </a:rPr>
              <a:t> </a:t>
            </a:r>
            <a:r>
              <a:rPr lang="en-US" sz="1100" b="0" i="0" u="none" strike="noStrike" cap="none" baseline="0">
                <a:solidFill>
                  <a:srgbClr val="000000"/>
                </a:solidFill>
                <a:latin typeface="Courier New"/>
                <a:ea typeface="Courier New"/>
                <a:cs typeface="Courier New"/>
                <a:sym typeface="Courier New"/>
              </a:rPr>
              <a:t>init() {</a:t>
            </a:r>
          </a:p>
          <a:p>
            <a:pPr marL="342900" marR="0" lvl="0" indent="-342900" algn="l" rtl="0">
              <a:lnSpc>
                <a:spcPct val="100000"/>
              </a:lnSpc>
              <a:spcBef>
                <a:spcPts val="220"/>
              </a:spcBef>
              <a:spcAft>
                <a:spcPts val="0"/>
              </a:spcAft>
              <a:buClr>
                <a:srgbClr val="000000"/>
              </a:buClr>
              <a:buSzPct val="25000"/>
              <a:buFont typeface="Courier New"/>
              <a:buNone/>
            </a:pPr>
            <a:r>
              <a:rPr lang="en-US" sz="1100" b="0" i="0" u="none" strike="noStrike" cap="none" baseline="0">
                <a:solidFill>
                  <a:srgbClr val="000000"/>
                </a:solidFill>
                <a:latin typeface="Courier New"/>
                <a:ea typeface="Courier New"/>
                <a:cs typeface="Courier New"/>
                <a:sym typeface="Courier New"/>
              </a:rPr>
              <a:t>	MockitoAnnotations.</a:t>
            </a:r>
            <a:r>
              <a:rPr lang="en-US" sz="1100" b="0" i="1" u="none" strike="noStrike" cap="none" baseline="0">
                <a:solidFill>
                  <a:srgbClr val="000000"/>
                </a:solidFill>
                <a:latin typeface="Courier New"/>
                <a:ea typeface="Courier New"/>
                <a:cs typeface="Courier New"/>
                <a:sym typeface="Courier New"/>
              </a:rPr>
              <a:t>initMocks(</a:t>
            </a:r>
            <a:r>
              <a:rPr lang="en-US" sz="1100" b="1" i="1" u="none" strike="noStrike" cap="none" baseline="0">
                <a:solidFill>
                  <a:srgbClr val="7F0055"/>
                </a:solidFill>
                <a:latin typeface="Courier New"/>
                <a:ea typeface="Courier New"/>
                <a:cs typeface="Courier New"/>
                <a:sym typeface="Courier New"/>
              </a:rPr>
              <a:t>this</a:t>
            </a:r>
            <a:r>
              <a:rPr lang="en-US" sz="1100" b="1" i="1" u="none" strike="noStrike" cap="none" baseline="0">
                <a:solidFill>
                  <a:srgbClr val="000000"/>
                </a:solidFill>
                <a:latin typeface="Courier New"/>
                <a:ea typeface="Courier New"/>
                <a:cs typeface="Courier New"/>
                <a:sym typeface="Courier New"/>
              </a:rPr>
              <a:t>);</a:t>
            </a:r>
          </a:p>
          <a:p>
            <a:pPr marL="342900" marR="0" lvl="0" indent="-342900" algn="l" rtl="0">
              <a:lnSpc>
                <a:spcPct val="100000"/>
              </a:lnSpc>
              <a:spcBef>
                <a:spcPts val="220"/>
              </a:spcBef>
              <a:spcAft>
                <a:spcPts val="0"/>
              </a:spcAft>
              <a:buClr>
                <a:srgbClr val="000000"/>
              </a:buClr>
              <a:buSzPct val="25000"/>
              <a:buFont typeface="Courier New"/>
              <a:buNone/>
            </a:pPr>
            <a:r>
              <a:rPr lang="en-US" sz="1100" b="0" i="0" u="none" strike="noStrike" cap="none" baseline="0">
                <a:solidFill>
                  <a:srgbClr val="000000"/>
                </a:solidFill>
                <a:latin typeface="Courier New"/>
                <a:ea typeface="Courier New"/>
                <a:cs typeface="Courier New"/>
                <a:sym typeface="Courier New"/>
              </a:rPr>
              <a:t>}</a:t>
            </a:r>
          </a:p>
          <a:p>
            <a:pPr marL="342900" marR="0" lvl="0" indent="-342900" algn="l" rtl="0">
              <a:lnSpc>
                <a:spcPct val="100000"/>
              </a:lnSpc>
              <a:spcBef>
                <a:spcPts val="220"/>
              </a:spcBef>
              <a:spcAft>
                <a:spcPts val="0"/>
              </a:spcAft>
              <a:buClr>
                <a:schemeClr val="dk1"/>
              </a:buClr>
              <a:buFont typeface="Calibri"/>
              <a:buNone/>
            </a:pPr>
            <a:endParaRPr sz="1100" b="1" i="0" u="none" strike="noStrike" cap="none" baseline="0">
              <a:solidFill>
                <a:srgbClr val="000000"/>
              </a:solidFill>
              <a:latin typeface="Courier New"/>
              <a:ea typeface="Courier New"/>
              <a:cs typeface="Courier New"/>
              <a:sym typeface="Courier New"/>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rgbClr val="000000"/>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SzPct val="25000"/>
              <a:buFont typeface="Courier New"/>
              <a:buNone/>
            </a:pPr>
            <a:r>
              <a:rPr lang="en-US" sz="1100" b="0" i="0" u="none" strike="noStrike" cap="none" baseline="0">
                <a:solidFill>
                  <a:schemeClr val="dk1"/>
                </a:solidFill>
                <a:latin typeface="Courier New"/>
                <a:ea typeface="Courier New"/>
                <a:cs typeface="Courier New"/>
                <a:sym typeface="Courier New"/>
              </a:rPr>
              <a:t/>
            </a:r>
            <a:br>
              <a:rPr lang="en-US" sz="1100" b="0" i="0" u="none" strike="noStrike" cap="none" baseline="0">
                <a:solidFill>
                  <a:schemeClr val="dk1"/>
                </a:solidFill>
                <a:latin typeface="Courier New"/>
                <a:ea typeface="Courier New"/>
                <a:cs typeface="Courier New"/>
                <a:sym typeface="Courier New"/>
              </a:rPr>
            </a:br>
            <a:r>
              <a:rPr lang="en-US" sz="1100" b="0" i="0" u="none" strike="noStrike" cap="none" baseline="0">
                <a:solidFill>
                  <a:schemeClr val="dk1"/>
                </a:solidFill>
                <a:latin typeface="Courier New"/>
                <a:ea typeface="Courier New"/>
                <a:cs typeface="Courier New"/>
                <a:sym typeface="Courier New"/>
              </a:rPr>
              <a:t/>
            </a:r>
            <a:br>
              <a:rPr lang="en-US" sz="1100" b="0" i="0" u="none" strike="noStrike" cap="none" baseline="0">
                <a:solidFill>
                  <a:schemeClr val="dk1"/>
                </a:solidFill>
                <a:latin typeface="Courier New"/>
                <a:ea typeface="Courier New"/>
                <a:cs typeface="Courier New"/>
                <a:sym typeface="Courier New"/>
              </a:rPr>
            </a:br>
            <a:endParaRPr lang="en-US" sz="1100" b="0" i="0" u="none" strike="noStrike" cap="none" baseline="0">
              <a:solidFill>
                <a:schemeClr val="dk1"/>
              </a:solidFill>
              <a:latin typeface="Courier New"/>
              <a:ea typeface="Courier New"/>
              <a:cs typeface="Courier New"/>
              <a:sym typeface="Courier New"/>
            </a:endParaRP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608"/>
        <p:cNvGrpSpPr/>
        <p:nvPr/>
      </p:nvGrpSpPr>
      <p:grpSpPr>
        <a:xfrm>
          <a:off x="0" y="0"/>
          <a:ext cx="0" cy="0"/>
          <a:chOff x="0" y="0"/>
          <a:chExt cx="0" cy="0"/>
        </a:xfrm>
      </p:grpSpPr>
      <p:sp>
        <p:nvSpPr>
          <p:cNvPr id="609" name="Shape 609"/>
          <p:cNvSpPr txBox="1"/>
          <p:nvPr/>
        </p:nvSpPr>
        <p:spPr>
          <a:xfrm>
            <a:off x="179386" y="2854325"/>
            <a:ext cx="8713786" cy="539749"/>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610" name="Shape 610"/>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Mockito</a:t>
            </a:r>
          </a:p>
        </p:txBody>
      </p:sp>
      <p:pic>
        <p:nvPicPr>
          <p:cNvPr id="611" name="Shape 611"/>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612" name="Shape 612"/>
          <p:cNvSpPr txBox="1"/>
          <p:nvPr/>
        </p:nvSpPr>
        <p:spPr>
          <a:xfrm>
            <a:off x="385762" y="155892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Using the mock, we can setup a prepared result and tell the mock object when to return it to us.</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80"/>
              </a:spcBef>
              <a:spcAft>
                <a:spcPts val="0"/>
              </a:spcAft>
              <a:buClr>
                <a:srgbClr val="000000"/>
              </a:buClr>
              <a:buSzPct val="25000"/>
              <a:buFont typeface="Courier New"/>
              <a:buNone/>
            </a:pPr>
            <a:r>
              <a:rPr lang="en-US" sz="1400" b="0" i="0" u="none" strike="noStrike" cap="none" baseline="0">
                <a:solidFill>
                  <a:srgbClr val="000000"/>
                </a:solidFill>
                <a:latin typeface="Courier New"/>
                <a:ea typeface="Courier New"/>
                <a:cs typeface="Courier New"/>
                <a:sym typeface="Courier New"/>
              </a:rPr>
              <a:t>Mockito.</a:t>
            </a:r>
            <a:r>
              <a:rPr lang="en-US" sz="1400" b="0" i="1" u="none" strike="noStrike" cap="none" baseline="0">
                <a:solidFill>
                  <a:srgbClr val="000000"/>
                </a:solidFill>
                <a:latin typeface="Courier New"/>
                <a:ea typeface="Courier New"/>
                <a:cs typeface="Courier New"/>
                <a:sym typeface="Courier New"/>
              </a:rPr>
              <a:t>when(</a:t>
            </a:r>
            <a:r>
              <a:rPr lang="en-US" sz="1400" b="0" i="1" u="none" strike="noStrike" cap="none" baseline="0">
                <a:solidFill>
                  <a:srgbClr val="0000C0"/>
                </a:solidFill>
                <a:latin typeface="Courier New"/>
                <a:ea typeface="Courier New"/>
                <a:cs typeface="Courier New"/>
                <a:sym typeface="Courier New"/>
              </a:rPr>
              <a:t>booksDbHandlerMock</a:t>
            </a:r>
            <a:r>
              <a:rPr lang="en-US" sz="1400" b="0" i="1" u="none" strike="noStrike" cap="none" baseline="0">
                <a:solidFill>
                  <a:srgbClr val="000000"/>
                </a:solidFill>
                <a:latin typeface="Courier New"/>
                <a:ea typeface="Courier New"/>
                <a:cs typeface="Courier New"/>
                <a:sym typeface="Courier New"/>
              </a:rPr>
              <a:t>.read(5)).thenReturn(</a:t>
            </a:r>
            <a:r>
              <a:rPr lang="en-US" sz="1400" b="1" i="1" u="none" strike="noStrike" cap="none" baseline="0">
                <a:solidFill>
                  <a:srgbClr val="7F0055"/>
                </a:solidFill>
                <a:latin typeface="Courier New"/>
                <a:ea typeface="Courier New"/>
                <a:cs typeface="Courier New"/>
                <a:sym typeface="Courier New"/>
              </a:rPr>
              <a:t>new</a:t>
            </a:r>
            <a:r>
              <a:rPr lang="en-US" sz="1400" b="1" i="1" u="none" strike="noStrike" cap="none" baseline="0">
                <a:solidFill>
                  <a:srgbClr val="000000"/>
                </a:solidFill>
                <a:latin typeface="Courier New"/>
                <a:ea typeface="Courier New"/>
                <a:cs typeface="Courier New"/>
                <a:sym typeface="Courier New"/>
              </a:rPr>
              <a:t> </a:t>
            </a:r>
            <a:r>
              <a:rPr lang="en-US" sz="1400" b="0" i="1" u="none" strike="noStrike" cap="none" baseline="0">
                <a:solidFill>
                  <a:srgbClr val="000000"/>
                </a:solidFill>
                <a:latin typeface="Courier New"/>
                <a:ea typeface="Courier New"/>
                <a:cs typeface="Courier New"/>
                <a:sym typeface="Courier New"/>
              </a:rPr>
              <a:t>Book(5,</a:t>
            </a:r>
            <a:r>
              <a:rPr lang="en-US" sz="1400" b="0" i="1" u="none" strike="noStrike" cap="none" baseline="0">
                <a:solidFill>
                  <a:srgbClr val="2A00FF"/>
                </a:solidFill>
                <a:latin typeface="Courier New"/>
                <a:ea typeface="Courier New"/>
                <a:cs typeface="Courier New"/>
                <a:sym typeface="Courier New"/>
              </a:rPr>
              <a:t>"AAA"</a:t>
            </a:r>
            <a:r>
              <a:rPr lang="en-US" sz="1400" b="0" i="1" u="none" strike="noStrike" cap="none" baseline="0">
                <a:solidFill>
                  <a:srgbClr val="000000"/>
                </a:solidFill>
                <a:latin typeface="Courier New"/>
                <a:ea typeface="Courier New"/>
                <a:cs typeface="Courier New"/>
                <a:sym typeface="Courier New"/>
              </a:rPr>
              <a:t>));</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273050" algn="l" rtl="0">
              <a:lnSpc>
                <a:spcPct val="100000"/>
              </a:lnSpc>
              <a:spcBef>
                <a:spcPts val="220"/>
              </a:spcBef>
              <a:spcAft>
                <a:spcPts val="0"/>
              </a:spcAft>
              <a:buClr>
                <a:schemeClr val="dk1"/>
              </a:buClr>
              <a:buFont typeface="Arial"/>
              <a:buNone/>
            </a:pPr>
            <a:endParaRPr sz="1100" b="0" i="0" u="none" strike="noStrike" cap="none" baseline="0">
              <a:solidFill>
                <a:srgbClr val="000000"/>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1" i="0" u="none" strike="noStrike" cap="none" baseline="0">
              <a:solidFill>
                <a:srgbClr val="000000"/>
              </a:solidFill>
              <a:latin typeface="Courier New"/>
              <a:ea typeface="Courier New"/>
              <a:cs typeface="Courier New"/>
              <a:sym typeface="Courier New"/>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rgbClr val="000000"/>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SzPct val="25000"/>
              <a:buFont typeface="Courier New"/>
              <a:buNone/>
            </a:pPr>
            <a:r>
              <a:rPr lang="en-US" sz="1100" b="0" i="0" u="none" strike="noStrike" cap="none" baseline="0">
                <a:solidFill>
                  <a:schemeClr val="dk1"/>
                </a:solidFill>
                <a:latin typeface="Courier New"/>
                <a:ea typeface="Courier New"/>
                <a:cs typeface="Courier New"/>
                <a:sym typeface="Courier New"/>
              </a:rPr>
              <a:t/>
            </a:r>
            <a:br>
              <a:rPr lang="en-US" sz="1100" b="0" i="0" u="none" strike="noStrike" cap="none" baseline="0">
                <a:solidFill>
                  <a:schemeClr val="dk1"/>
                </a:solidFill>
                <a:latin typeface="Courier New"/>
                <a:ea typeface="Courier New"/>
                <a:cs typeface="Courier New"/>
                <a:sym typeface="Courier New"/>
              </a:rPr>
            </a:br>
            <a:r>
              <a:rPr lang="en-US" sz="1100" b="0" i="0" u="none" strike="noStrike" cap="none" baseline="0">
                <a:solidFill>
                  <a:schemeClr val="dk1"/>
                </a:solidFill>
                <a:latin typeface="Courier New"/>
                <a:ea typeface="Courier New"/>
                <a:cs typeface="Courier New"/>
                <a:sym typeface="Courier New"/>
              </a:rPr>
              <a:t/>
            </a:r>
            <a:br>
              <a:rPr lang="en-US" sz="1100" b="0" i="0" u="none" strike="noStrike" cap="none" baseline="0">
                <a:solidFill>
                  <a:schemeClr val="dk1"/>
                </a:solidFill>
                <a:latin typeface="Courier New"/>
                <a:ea typeface="Courier New"/>
                <a:cs typeface="Courier New"/>
                <a:sym typeface="Courier New"/>
              </a:rPr>
            </a:br>
            <a:endParaRPr lang="en-US" sz="1100" b="0" i="0" u="none" strike="noStrike" cap="none" baseline="0">
              <a:solidFill>
                <a:schemeClr val="dk1"/>
              </a:solidFill>
              <a:latin typeface="Courier New"/>
              <a:ea typeface="Courier New"/>
              <a:cs typeface="Courier New"/>
              <a:sym typeface="Courier New"/>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84"/>
        <p:cNvGrpSpPr/>
        <p:nvPr/>
      </p:nvGrpSpPr>
      <p:grpSpPr>
        <a:xfrm>
          <a:off x="0" y="0"/>
          <a:ext cx="0" cy="0"/>
          <a:chOff x="0" y="0"/>
          <a:chExt cx="0" cy="0"/>
        </a:xfrm>
      </p:grpSpPr>
      <p:sp>
        <p:nvSpPr>
          <p:cNvPr id="185" name="Shape 185"/>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Advanced Unit testing </a:t>
            </a:r>
          </a:p>
        </p:txBody>
      </p:sp>
      <p:pic>
        <p:nvPicPr>
          <p:cNvPr id="186" name="Shape 186"/>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187" name="Shape 187"/>
          <p:cNvSpPr txBox="1"/>
          <p:nvPr/>
        </p:nvSpPr>
        <p:spPr>
          <a:xfrm>
            <a:off x="385762" y="1701800"/>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The last session’s test cases (calculator) were very simple.</a:t>
            </a: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But what if we need to face something more realistic:</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
              </a:spcBef>
              <a:spcAft>
                <a:spcPts val="0"/>
              </a:spcAft>
              <a:buClr>
                <a:srgbClr val="7F0055"/>
              </a:buClr>
              <a:buSzPct val="25000"/>
              <a:buFont typeface="Courier New"/>
              <a:buNone/>
            </a:pPr>
            <a:r>
              <a:rPr lang="en-US" sz="1100" b="0" i="0" u="none" strike="noStrike" cap="none" baseline="0">
                <a:solidFill>
                  <a:srgbClr val="7F0055"/>
                </a:solidFill>
                <a:latin typeface="Courier New"/>
                <a:ea typeface="Courier New"/>
                <a:cs typeface="Courier New"/>
                <a:sym typeface="Courier New"/>
              </a:rPr>
              <a:t/>
            </a:r>
            <a:br>
              <a:rPr lang="en-US" sz="1100" b="0" i="0" u="none" strike="noStrike" cap="none" baseline="0">
                <a:solidFill>
                  <a:srgbClr val="7F0055"/>
                </a:solidFill>
                <a:latin typeface="Courier New"/>
                <a:ea typeface="Courier New"/>
                <a:cs typeface="Courier New"/>
                <a:sym typeface="Courier New"/>
              </a:rPr>
            </a:br>
            <a:endParaRPr lang="en-US" sz="1100" b="0" i="0" u="none" strike="noStrike" cap="none" baseline="0">
              <a:solidFill>
                <a:srgbClr val="7F0055"/>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rgbClr val="000000"/>
              </a:solidFill>
              <a:latin typeface="Courier New"/>
              <a:ea typeface="Courier New"/>
              <a:cs typeface="Courier New"/>
              <a:sym typeface="Courier New"/>
            </a:endParaRPr>
          </a:p>
          <a:p>
            <a:pPr marL="457200" marR="0" lvl="1" indent="0" algn="l" rtl="0">
              <a:lnSpc>
                <a:spcPct val="100000"/>
              </a:lnSpc>
              <a:spcBef>
                <a:spcPts val="320"/>
              </a:spcBef>
              <a:spcAft>
                <a:spcPts val="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120"/>
              </a:spcBef>
              <a:spcAft>
                <a:spcPts val="180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616"/>
        <p:cNvGrpSpPr/>
        <p:nvPr/>
      </p:nvGrpSpPr>
      <p:grpSpPr>
        <a:xfrm>
          <a:off x="0" y="0"/>
          <a:ext cx="0" cy="0"/>
          <a:chOff x="0" y="0"/>
          <a:chExt cx="0" cy="0"/>
        </a:xfrm>
      </p:grpSpPr>
      <p:sp>
        <p:nvSpPr>
          <p:cNvPr id="617" name="Shape 617"/>
          <p:cNvSpPr txBox="1"/>
          <p:nvPr/>
        </p:nvSpPr>
        <p:spPr>
          <a:xfrm>
            <a:off x="179386" y="2854325"/>
            <a:ext cx="8713786" cy="539749"/>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618" name="Shape 618"/>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Mockito</a:t>
            </a:r>
          </a:p>
        </p:txBody>
      </p:sp>
      <p:pic>
        <p:nvPicPr>
          <p:cNvPr id="619" name="Shape 619"/>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620" name="Shape 620"/>
          <p:cNvSpPr txBox="1"/>
          <p:nvPr/>
        </p:nvSpPr>
        <p:spPr>
          <a:xfrm>
            <a:off x="385762" y="155892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Using the mock, we can setup a prepared result and tell the mock object when to return it to us.</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80"/>
              </a:spcBef>
              <a:spcAft>
                <a:spcPts val="0"/>
              </a:spcAft>
              <a:buClr>
                <a:srgbClr val="000000"/>
              </a:buClr>
              <a:buSzPct val="25000"/>
              <a:buFont typeface="Courier New"/>
              <a:buNone/>
            </a:pPr>
            <a:r>
              <a:rPr lang="en-US" sz="1400" b="0" i="0" u="none" strike="noStrike" cap="none" baseline="0">
                <a:solidFill>
                  <a:srgbClr val="000000"/>
                </a:solidFill>
                <a:latin typeface="Courier New"/>
                <a:ea typeface="Courier New"/>
                <a:cs typeface="Courier New"/>
                <a:sym typeface="Courier New"/>
              </a:rPr>
              <a:t>Mockito.</a:t>
            </a:r>
            <a:r>
              <a:rPr lang="en-US" sz="1400" b="0" i="1" u="none" strike="noStrike" cap="none" baseline="0">
                <a:solidFill>
                  <a:srgbClr val="000000"/>
                </a:solidFill>
                <a:latin typeface="Courier New"/>
                <a:ea typeface="Courier New"/>
                <a:cs typeface="Courier New"/>
                <a:sym typeface="Courier New"/>
              </a:rPr>
              <a:t>when(</a:t>
            </a:r>
            <a:r>
              <a:rPr lang="en-US" sz="1400" b="0" i="1" u="none" strike="noStrike" cap="none" baseline="0">
                <a:solidFill>
                  <a:srgbClr val="0000C0"/>
                </a:solidFill>
                <a:latin typeface="Courier New"/>
                <a:ea typeface="Courier New"/>
                <a:cs typeface="Courier New"/>
                <a:sym typeface="Courier New"/>
              </a:rPr>
              <a:t>booksDbHandlerMock</a:t>
            </a:r>
            <a:r>
              <a:rPr lang="en-US" sz="1400" b="0" i="1" u="none" strike="noStrike" cap="none" baseline="0">
                <a:solidFill>
                  <a:srgbClr val="000000"/>
                </a:solidFill>
                <a:latin typeface="Courier New"/>
                <a:ea typeface="Courier New"/>
                <a:cs typeface="Courier New"/>
                <a:sym typeface="Courier New"/>
              </a:rPr>
              <a:t>.read(5)).thenReturn(</a:t>
            </a:r>
            <a:r>
              <a:rPr lang="en-US" sz="1400" b="1" i="1" u="none" strike="noStrike" cap="none" baseline="0">
                <a:solidFill>
                  <a:srgbClr val="7F0055"/>
                </a:solidFill>
                <a:latin typeface="Courier New"/>
                <a:ea typeface="Courier New"/>
                <a:cs typeface="Courier New"/>
                <a:sym typeface="Courier New"/>
              </a:rPr>
              <a:t>new</a:t>
            </a:r>
            <a:r>
              <a:rPr lang="en-US" sz="1400" b="1" i="1" u="none" strike="noStrike" cap="none" baseline="0">
                <a:solidFill>
                  <a:srgbClr val="000000"/>
                </a:solidFill>
                <a:latin typeface="Courier New"/>
                <a:ea typeface="Courier New"/>
                <a:cs typeface="Courier New"/>
                <a:sym typeface="Courier New"/>
              </a:rPr>
              <a:t> </a:t>
            </a:r>
            <a:r>
              <a:rPr lang="en-US" sz="1400" b="0" i="1" u="none" strike="noStrike" cap="none" baseline="0">
                <a:solidFill>
                  <a:srgbClr val="000000"/>
                </a:solidFill>
                <a:latin typeface="Courier New"/>
                <a:ea typeface="Courier New"/>
                <a:cs typeface="Courier New"/>
                <a:sym typeface="Courier New"/>
              </a:rPr>
              <a:t>Book(5,</a:t>
            </a:r>
            <a:r>
              <a:rPr lang="en-US" sz="1400" b="0" i="1" u="none" strike="noStrike" cap="none" baseline="0">
                <a:solidFill>
                  <a:srgbClr val="2A00FF"/>
                </a:solidFill>
                <a:latin typeface="Courier New"/>
                <a:ea typeface="Courier New"/>
                <a:cs typeface="Courier New"/>
                <a:sym typeface="Courier New"/>
              </a:rPr>
              <a:t>"AAA"</a:t>
            </a:r>
            <a:r>
              <a:rPr lang="en-US" sz="1400" b="0" i="1" u="none" strike="noStrike" cap="none" baseline="0">
                <a:solidFill>
                  <a:srgbClr val="000000"/>
                </a:solidFill>
                <a:latin typeface="Courier New"/>
                <a:ea typeface="Courier New"/>
                <a:cs typeface="Courier New"/>
                <a:sym typeface="Courier New"/>
              </a:rPr>
              <a:t>));</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When ever the DbHandler-mock’s “read” method will be 	invoked with the parameter “5”.</a:t>
            </a:r>
          </a:p>
          <a:p>
            <a:pPr marL="342900" marR="0" lvl="0" indent="-273050" algn="l" rtl="0">
              <a:lnSpc>
                <a:spcPct val="100000"/>
              </a:lnSpc>
              <a:spcBef>
                <a:spcPts val="220"/>
              </a:spcBef>
              <a:spcAft>
                <a:spcPts val="0"/>
              </a:spcAft>
              <a:buClr>
                <a:schemeClr val="dk1"/>
              </a:buClr>
              <a:buFont typeface="Arial"/>
              <a:buNone/>
            </a:pPr>
            <a:endParaRPr sz="1100" b="0" i="0" u="none" strike="noStrike" cap="none" baseline="0">
              <a:solidFill>
                <a:srgbClr val="000000"/>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1" i="0" u="none" strike="noStrike" cap="none" baseline="0">
              <a:solidFill>
                <a:srgbClr val="000000"/>
              </a:solidFill>
              <a:latin typeface="Courier New"/>
              <a:ea typeface="Courier New"/>
              <a:cs typeface="Courier New"/>
              <a:sym typeface="Courier New"/>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rgbClr val="000000"/>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SzPct val="25000"/>
              <a:buFont typeface="Courier New"/>
              <a:buNone/>
            </a:pPr>
            <a:r>
              <a:rPr lang="en-US" sz="1100" b="0" i="0" u="none" strike="noStrike" cap="none" baseline="0">
                <a:solidFill>
                  <a:schemeClr val="dk1"/>
                </a:solidFill>
                <a:latin typeface="Courier New"/>
                <a:ea typeface="Courier New"/>
                <a:cs typeface="Courier New"/>
                <a:sym typeface="Courier New"/>
              </a:rPr>
              <a:t/>
            </a:r>
            <a:br>
              <a:rPr lang="en-US" sz="1100" b="0" i="0" u="none" strike="noStrike" cap="none" baseline="0">
                <a:solidFill>
                  <a:schemeClr val="dk1"/>
                </a:solidFill>
                <a:latin typeface="Courier New"/>
                <a:ea typeface="Courier New"/>
                <a:cs typeface="Courier New"/>
                <a:sym typeface="Courier New"/>
              </a:rPr>
            </a:br>
            <a:r>
              <a:rPr lang="en-US" sz="1100" b="0" i="0" u="none" strike="noStrike" cap="none" baseline="0">
                <a:solidFill>
                  <a:schemeClr val="dk1"/>
                </a:solidFill>
                <a:latin typeface="Courier New"/>
                <a:ea typeface="Courier New"/>
                <a:cs typeface="Courier New"/>
                <a:sym typeface="Courier New"/>
              </a:rPr>
              <a:t/>
            </a:r>
            <a:br>
              <a:rPr lang="en-US" sz="1100" b="0" i="0" u="none" strike="noStrike" cap="none" baseline="0">
                <a:solidFill>
                  <a:schemeClr val="dk1"/>
                </a:solidFill>
                <a:latin typeface="Courier New"/>
                <a:ea typeface="Courier New"/>
                <a:cs typeface="Courier New"/>
                <a:sym typeface="Courier New"/>
              </a:rPr>
            </a:br>
            <a:endParaRPr lang="en-US" sz="1100" b="0" i="0" u="none" strike="noStrike" cap="none" baseline="0">
              <a:solidFill>
                <a:schemeClr val="dk1"/>
              </a:solidFill>
              <a:latin typeface="Courier New"/>
              <a:ea typeface="Courier New"/>
              <a:cs typeface="Courier New"/>
              <a:sym typeface="Courier New"/>
            </a:endParaRPr>
          </a:p>
        </p:txBody>
      </p:sp>
      <p:cxnSp>
        <p:nvCxnSpPr>
          <p:cNvPr id="621" name="Shape 621"/>
          <p:cNvCxnSpPr/>
          <p:nvPr/>
        </p:nvCxnSpPr>
        <p:spPr>
          <a:xfrm rot="10800000">
            <a:off x="2268536" y="3284537"/>
            <a:ext cx="0" cy="720724"/>
          </a:xfrm>
          <a:prstGeom prst="straightConnector1">
            <a:avLst/>
          </a:prstGeom>
          <a:noFill/>
          <a:ln w="9525" cap="flat" cmpd="sng">
            <a:solidFill>
              <a:srgbClr val="552438"/>
            </a:solidFill>
            <a:prstDash val="solid"/>
            <a:miter/>
            <a:headEnd type="none" w="med" len="med"/>
            <a:tailEnd type="stealth" w="lg" len="lg"/>
          </a:ln>
        </p:spPr>
      </p:cxnSp>
      <p:sp>
        <p:nvSpPr>
          <p:cNvPr id="622" name="Shape 622"/>
          <p:cNvSpPr txBox="1"/>
          <p:nvPr/>
        </p:nvSpPr>
        <p:spPr>
          <a:xfrm>
            <a:off x="1258887" y="2924175"/>
            <a:ext cx="3457574" cy="360362"/>
          </a:xfrm>
          <a:prstGeom prst="rect">
            <a:avLst/>
          </a:prstGeom>
          <a:no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626"/>
        <p:cNvGrpSpPr/>
        <p:nvPr/>
      </p:nvGrpSpPr>
      <p:grpSpPr>
        <a:xfrm>
          <a:off x="0" y="0"/>
          <a:ext cx="0" cy="0"/>
          <a:chOff x="0" y="0"/>
          <a:chExt cx="0" cy="0"/>
        </a:xfrm>
      </p:grpSpPr>
      <p:sp>
        <p:nvSpPr>
          <p:cNvPr id="627" name="Shape 627"/>
          <p:cNvSpPr txBox="1"/>
          <p:nvPr/>
        </p:nvSpPr>
        <p:spPr>
          <a:xfrm>
            <a:off x="179386" y="2854325"/>
            <a:ext cx="8713786" cy="539749"/>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628" name="Shape 628"/>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Mockito</a:t>
            </a:r>
          </a:p>
        </p:txBody>
      </p:sp>
      <p:pic>
        <p:nvPicPr>
          <p:cNvPr id="629" name="Shape 629"/>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630" name="Shape 630"/>
          <p:cNvSpPr txBox="1"/>
          <p:nvPr/>
        </p:nvSpPr>
        <p:spPr>
          <a:xfrm>
            <a:off x="385762" y="155892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Using the mock, we can setup a prepared result and tell the mock object when to return it to us.</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80"/>
              </a:spcBef>
              <a:spcAft>
                <a:spcPts val="0"/>
              </a:spcAft>
              <a:buClr>
                <a:srgbClr val="000000"/>
              </a:buClr>
              <a:buSzPct val="25000"/>
              <a:buFont typeface="Courier New"/>
              <a:buNone/>
            </a:pPr>
            <a:r>
              <a:rPr lang="en-US" sz="1400" b="0" i="0" u="none" strike="noStrike" cap="none" baseline="0">
                <a:solidFill>
                  <a:srgbClr val="000000"/>
                </a:solidFill>
                <a:latin typeface="Courier New"/>
                <a:ea typeface="Courier New"/>
                <a:cs typeface="Courier New"/>
                <a:sym typeface="Courier New"/>
              </a:rPr>
              <a:t>Mockito.</a:t>
            </a:r>
            <a:r>
              <a:rPr lang="en-US" sz="1400" b="0" i="1" u="none" strike="noStrike" cap="none" baseline="0">
                <a:solidFill>
                  <a:srgbClr val="000000"/>
                </a:solidFill>
                <a:latin typeface="Courier New"/>
                <a:ea typeface="Courier New"/>
                <a:cs typeface="Courier New"/>
                <a:sym typeface="Courier New"/>
              </a:rPr>
              <a:t>when(</a:t>
            </a:r>
            <a:r>
              <a:rPr lang="en-US" sz="1400" b="0" i="1" u="none" strike="noStrike" cap="none" baseline="0">
                <a:solidFill>
                  <a:srgbClr val="0000C0"/>
                </a:solidFill>
                <a:latin typeface="Courier New"/>
                <a:ea typeface="Courier New"/>
                <a:cs typeface="Courier New"/>
                <a:sym typeface="Courier New"/>
              </a:rPr>
              <a:t>booksDbHandlerMock</a:t>
            </a:r>
            <a:r>
              <a:rPr lang="en-US" sz="1400" b="0" i="1" u="none" strike="noStrike" cap="none" baseline="0">
                <a:solidFill>
                  <a:srgbClr val="000000"/>
                </a:solidFill>
                <a:latin typeface="Courier New"/>
                <a:ea typeface="Courier New"/>
                <a:cs typeface="Courier New"/>
                <a:sym typeface="Courier New"/>
              </a:rPr>
              <a:t>.read(5)).thenReturn(</a:t>
            </a:r>
            <a:r>
              <a:rPr lang="en-US" sz="1400" b="1" i="1" u="none" strike="noStrike" cap="none" baseline="0">
                <a:solidFill>
                  <a:srgbClr val="7F0055"/>
                </a:solidFill>
                <a:latin typeface="Courier New"/>
                <a:ea typeface="Courier New"/>
                <a:cs typeface="Courier New"/>
                <a:sym typeface="Courier New"/>
              </a:rPr>
              <a:t>new</a:t>
            </a:r>
            <a:r>
              <a:rPr lang="en-US" sz="1400" b="1" i="1" u="none" strike="noStrike" cap="none" baseline="0">
                <a:solidFill>
                  <a:srgbClr val="000000"/>
                </a:solidFill>
                <a:latin typeface="Courier New"/>
                <a:ea typeface="Courier New"/>
                <a:cs typeface="Courier New"/>
                <a:sym typeface="Courier New"/>
              </a:rPr>
              <a:t> </a:t>
            </a:r>
            <a:r>
              <a:rPr lang="en-US" sz="1400" b="0" i="1" u="none" strike="noStrike" cap="none" baseline="0">
                <a:solidFill>
                  <a:srgbClr val="000000"/>
                </a:solidFill>
                <a:latin typeface="Courier New"/>
                <a:ea typeface="Courier New"/>
                <a:cs typeface="Courier New"/>
                <a:sym typeface="Courier New"/>
              </a:rPr>
              <a:t>Book(5,</a:t>
            </a:r>
            <a:r>
              <a:rPr lang="en-US" sz="1400" b="0" i="1" u="none" strike="noStrike" cap="none" baseline="0">
                <a:solidFill>
                  <a:srgbClr val="2A00FF"/>
                </a:solidFill>
                <a:latin typeface="Courier New"/>
                <a:ea typeface="Courier New"/>
                <a:cs typeface="Courier New"/>
                <a:sym typeface="Courier New"/>
              </a:rPr>
              <a:t>"AAA"</a:t>
            </a:r>
            <a:r>
              <a:rPr lang="en-US" sz="1400" b="0" i="1" u="none" strike="noStrike" cap="none" baseline="0">
                <a:solidFill>
                  <a:srgbClr val="000000"/>
                </a:solidFill>
                <a:latin typeface="Courier New"/>
                <a:ea typeface="Courier New"/>
                <a:cs typeface="Courier New"/>
                <a:sym typeface="Courier New"/>
              </a:rPr>
              <a:t>));</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the Mock will generate this new book and return it.</a:t>
            </a:r>
          </a:p>
          <a:p>
            <a:pPr marL="342900" marR="0" lvl="0" indent="-273050" algn="l" rtl="0">
              <a:lnSpc>
                <a:spcPct val="100000"/>
              </a:lnSpc>
              <a:spcBef>
                <a:spcPts val="220"/>
              </a:spcBef>
              <a:spcAft>
                <a:spcPts val="0"/>
              </a:spcAft>
              <a:buClr>
                <a:schemeClr val="dk1"/>
              </a:buClr>
              <a:buFont typeface="Arial"/>
              <a:buNone/>
            </a:pPr>
            <a:endParaRPr sz="1100" b="0" i="0" u="none" strike="noStrike" cap="none" baseline="0">
              <a:solidFill>
                <a:srgbClr val="000000"/>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1" i="0" u="none" strike="noStrike" cap="none" baseline="0">
              <a:solidFill>
                <a:srgbClr val="000000"/>
              </a:solidFill>
              <a:latin typeface="Courier New"/>
              <a:ea typeface="Courier New"/>
              <a:cs typeface="Courier New"/>
              <a:sym typeface="Courier New"/>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rgbClr val="000000"/>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SzPct val="25000"/>
              <a:buFont typeface="Courier New"/>
              <a:buNone/>
            </a:pPr>
            <a:r>
              <a:rPr lang="en-US" sz="1100" b="0" i="0" u="none" strike="noStrike" cap="none" baseline="0">
                <a:solidFill>
                  <a:schemeClr val="dk1"/>
                </a:solidFill>
                <a:latin typeface="Courier New"/>
                <a:ea typeface="Courier New"/>
                <a:cs typeface="Courier New"/>
                <a:sym typeface="Courier New"/>
              </a:rPr>
              <a:t/>
            </a:r>
            <a:br>
              <a:rPr lang="en-US" sz="1100" b="0" i="0" u="none" strike="noStrike" cap="none" baseline="0">
                <a:solidFill>
                  <a:schemeClr val="dk1"/>
                </a:solidFill>
                <a:latin typeface="Courier New"/>
                <a:ea typeface="Courier New"/>
                <a:cs typeface="Courier New"/>
                <a:sym typeface="Courier New"/>
              </a:rPr>
            </a:br>
            <a:r>
              <a:rPr lang="en-US" sz="1100" b="0" i="0" u="none" strike="noStrike" cap="none" baseline="0">
                <a:solidFill>
                  <a:schemeClr val="dk1"/>
                </a:solidFill>
                <a:latin typeface="Courier New"/>
                <a:ea typeface="Courier New"/>
                <a:cs typeface="Courier New"/>
                <a:sym typeface="Courier New"/>
              </a:rPr>
              <a:t/>
            </a:r>
            <a:br>
              <a:rPr lang="en-US" sz="1100" b="0" i="0" u="none" strike="noStrike" cap="none" baseline="0">
                <a:solidFill>
                  <a:schemeClr val="dk1"/>
                </a:solidFill>
                <a:latin typeface="Courier New"/>
                <a:ea typeface="Courier New"/>
                <a:cs typeface="Courier New"/>
                <a:sym typeface="Courier New"/>
              </a:rPr>
            </a:br>
            <a:endParaRPr lang="en-US" sz="1100" b="0" i="0" u="none" strike="noStrike" cap="none" baseline="0">
              <a:solidFill>
                <a:schemeClr val="dk1"/>
              </a:solidFill>
              <a:latin typeface="Courier New"/>
              <a:ea typeface="Courier New"/>
              <a:cs typeface="Courier New"/>
              <a:sym typeface="Courier New"/>
            </a:endParaRPr>
          </a:p>
        </p:txBody>
      </p:sp>
      <p:cxnSp>
        <p:nvCxnSpPr>
          <p:cNvPr id="631" name="Shape 631"/>
          <p:cNvCxnSpPr/>
          <p:nvPr/>
        </p:nvCxnSpPr>
        <p:spPr>
          <a:xfrm rot="10800000">
            <a:off x="6156325" y="3284536"/>
            <a:ext cx="0" cy="1296986"/>
          </a:xfrm>
          <a:prstGeom prst="straightConnector1">
            <a:avLst/>
          </a:prstGeom>
          <a:noFill/>
          <a:ln w="9525" cap="flat" cmpd="sng">
            <a:solidFill>
              <a:srgbClr val="552438"/>
            </a:solidFill>
            <a:prstDash val="solid"/>
            <a:miter/>
            <a:headEnd type="none" w="med" len="med"/>
            <a:tailEnd type="stealth" w="lg" len="lg"/>
          </a:ln>
        </p:spPr>
      </p:cxnSp>
      <p:sp>
        <p:nvSpPr>
          <p:cNvPr id="632" name="Shape 632"/>
          <p:cNvSpPr txBox="1"/>
          <p:nvPr/>
        </p:nvSpPr>
        <p:spPr>
          <a:xfrm>
            <a:off x="4710112" y="2924175"/>
            <a:ext cx="3457574" cy="360362"/>
          </a:xfrm>
          <a:prstGeom prst="rect">
            <a:avLst/>
          </a:prstGeom>
          <a:no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636"/>
        <p:cNvGrpSpPr/>
        <p:nvPr/>
      </p:nvGrpSpPr>
      <p:grpSpPr>
        <a:xfrm>
          <a:off x="0" y="0"/>
          <a:ext cx="0" cy="0"/>
          <a:chOff x="0" y="0"/>
          <a:chExt cx="0" cy="0"/>
        </a:xfrm>
      </p:grpSpPr>
      <p:sp>
        <p:nvSpPr>
          <p:cNvPr id="637" name="Shape 637"/>
          <p:cNvSpPr txBox="1"/>
          <p:nvPr/>
        </p:nvSpPr>
        <p:spPr>
          <a:xfrm>
            <a:off x="179386" y="2854325"/>
            <a:ext cx="8713786" cy="539749"/>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638" name="Shape 638"/>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Mockito</a:t>
            </a:r>
          </a:p>
        </p:txBody>
      </p:sp>
      <p:pic>
        <p:nvPicPr>
          <p:cNvPr id="639" name="Shape 639"/>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640" name="Shape 640"/>
          <p:cNvSpPr txBox="1"/>
          <p:nvPr/>
        </p:nvSpPr>
        <p:spPr>
          <a:xfrm>
            <a:off x="385762" y="155892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Using the mock, we can setup a prepared result and tell the mock object when to return it to us.</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80"/>
              </a:spcBef>
              <a:spcAft>
                <a:spcPts val="0"/>
              </a:spcAft>
              <a:buClr>
                <a:srgbClr val="000000"/>
              </a:buClr>
              <a:buSzPct val="25000"/>
              <a:buFont typeface="Courier New"/>
              <a:buNone/>
            </a:pPr>
            <a:r>
              <a:rPr lang="en-US" sz="1400" b="0" i="0" u="none" strike="noStrike" cap="none" baseline="0">
                <a:solidFill>
                  <a:srgbClr val="000000"/>
                </a:solidFill>
                <a:latin typeface="Courier New"/>
                <a:ea typeface="Courier New"/>
                <a:cs typeface="Courier New"/>
                <a:sym typeface="Courier New"/>
              </a:rPr>
              <a:t>Mockito.</a:t>
            </a:r>
            <a:r>
              <a:rPr lang="en-US" sz="1400" b="0" i="1" u="none" strike="noStrike" cap="none" baseline="0">
                <a:solidFill>
                  <a:srgbClr val="000000"/>
                </a:solidFill>
                <a:latin typeface="Courier New"/>
                <a:ea typeface="Courier New"/>
                <a:cs typeface="Courier New"/>
                <a:sym typeface="Courier New"/>
              </a:rPr>
              <a:t>when(</a:t>
            </a:r>
            <a:r>
              <a:rPr lang="en-US" sz="1400" b="0" i="1" u="none" strike="noStrike" cap="none" baseline="0">
                <a:solidFill>
                  <a:srgbClr val="0000C0"/>
                </a:solidFill>
                <a:latin typeface="Courier New"/>
                <a:ea typeface="Courier New"/>
                <a:cs typeface="Courier New"/>
                <a:sym typeface="Courier New"/>
              </a:rPr>
              <a:t>booksDbHandlerMock</a:t>
            </a:r>
            <a:r>
              <a:rPr lang="en-US" sz="1400" b="0" i="1" u="none" strike="noStrike" cap="none" baseline="0">
                <a:solidFill>
                  <a:srgbClr val="000000"/>
                </a:solidFill>
                <a:latin typeface="Courier New"/>
                <a:ea typeface="Courier New"/>
                <a:cs typeface="Courier New"/>
                <a:sym typeface="Courier New"/>
              </a:rPr>
              <a:t>.read(5)).thenReturn(</a:t>
            </a:r>
            <a:r>
              <a:rPr lang="en-US" sz="1400" b="1" i="1" u="none" strike="noStrike" cap="none" baseline="0">
                <a:solidFill>
                  <a:srgbClr val="7F0055"/>
                </a:solidFill>
                <a:latin typeface="Courier New"/>
                <a:ea typeface="Courier New"/>
                <a:cs typeface="Courier New"/>
                <a:sym typeface="Courier New"/>
              </a:rPr>
              <a:t>new</a:t>
            </a:r>
            <a:r>
              <a:rPr lang="en-US" sz="1400" b="1" i="1" u="none" strike="noStrike" cap="none" baseline="0">
                <a:solidFill>
                  <a:srgbClr val="000000"/>
                </a:solidFill>
                <a:latin typeface="Courier New"/>
                <a:ea typeface="Courier New"/>
                <a:cs typeface="Courier New"/>
                <a:sym typeface="Courier New"/>
              </a:rPr>
              <a:t> </a:t>
            </a:r>
            <a:r>
              <a:rPr lang="en-US" sz="1400" b="0" i="1" u="none" strike="noStrike" cap="none" baseline="0">
                <a:solidFill>
                  <a:srgbClr val="000000"/>
                </a:solidFill>
                <a:latin typeface="Courier New"/>
                <a:ea typeface="Courier New"/>
                <a:cs typeface="Courier New"/>
                <a:sym typeface="Courier New"/>
              </a:rPr>
              <a:t>Book(5,</a:t>
            </a:r>
            <a:r>
              <a:rPr lang="en-US" sz="1400" b="0" i="1" u="none" strike="noStrike" cap="none" baseline="0">
                <a:solidFill>
                  <a:srgbClr val="2A00FF"/>
                </a:solidFill>
                <a:latin typeface="Courier New"/>
                <a:ea typeface="Courier New"/>
                <a:cs typeface="Courier New"/>
                <a:sym typeface="Courier New"/>
              </a:rPr>
              <a:t>"AAA"</a:t>
            </a:r>
            <a:r>
              <a:rPr lang="en-US" sz="1400" b="0" i="1" u="none" strike="noStrike" cap="none" baseline="0">
                <a:solidFill>
                  <a:srgbClr val="000000"/>
                </a:solidFill>
                <a:latin typeface="Courier New"/>
                <a:ea typeface="Courier New"/>
                <a:cs typeface="Courier New"/>
                <a:sym typeface="Courier New"/>
              </a:rPr>
              <a:t>));</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the Mock will generate this new book and return it.</a:t>
            </a: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NO DB call!</a:t>
            </a:r>
          </a:p>
          <a:p>
            <a:pPr marL="342900" marR="0" lvl="0" indent="-273050" algn="l" rtl="0">
              <a:lnSpc>
                <a:spcPct val="100000"/>
              </a:lnSpc>
              <a:spcBef>
                <a:spcPts val="220"/>
              </a:spcBef>
              <a:spcAft>
                <a:spcPts val="0"/>
              </a:spcAft>
              <a:buClr>
                <a:schemeClr val="dk1"/>
              </a:buClr>
              <a:buFont typeface="Arial"/>
              <a:buNone/>
            </a:pPr>
            <a:endParaRPr sz="1100" b="0" i="0" u="none" strike="noStrike" cap="none" baseline="0">
              <a:solidFill>
                <a:srgbClr val="000000"/>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1" i="0" u="none" strike="noStrike" cap="none" baseline="0">
              <a:solidFill>
                <a:srgbClr val="000000"/>
              </a:solidFill>
              <a:latin typeface="Courier New"/>
              <a:ea typeface="Courier New"/>
              <a:cs typeface="Courier New"/>
              <a:sym typeface="Courier New"/>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rgbClr val="000000"/>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SzPct val="25000"/>
              <a:buFont typeface="Courier New"/>
              <a:buNone/>
            </a:pPr>
            <a:r>
              <a:rPr lang="en-US" sz="1100" b="0" i="0" u="none" strike="noStrike" cap="none" baseline="0">
                <a:solidFill>
                  <a:schemeClr val="dk1"/>
                </a:solidFill>
                <a:latin typeface="Courier New"/>
                <a:ea typeface="Courier New"/>
                <a:cs typeface="Courier New"/>
                <a:sym typeface="Courier New"/>
              </a:rPr>
              <a:t/>
            </a:r>
            <a:br>
              <a:rPr lang="en-US" sz="1100" b="0" i="0" u="none" strike="noStrike" cap="none" baseline="0">
                <a:solidFill>
                  <a:schemeClr val="dk1"/>
                </a:solidFill>
                <a:latin typeface="Courier New"/>
                <a:ea typeface="Courier New"/>
                <a:cs typeface="Courier New"/>
                <a:sym typeface="Courier New"/>
              </a:rPr>
            </a:br>
            <a:r>
              <a:rPr lang="en-US" sz="1100" b="0" i="0" u="none" strike="noStrike" cap="none" baseline="0">
                <a:solidFill>
                  <a:schemeClr val="dk1"/>
                </a:solidFill>
                <a:latin typeface="Courier New"/>
                <a:ea typeface="Courier New"/>
                <a:cs typeface="Courier New"/>
                <a:sym typeface="Courier New"/>
              </a:rPr>
              <a:t/>
            </a:r>
            <a:br>
              <a:rPr lang="en-US" sz="1100" b="0" i="0" u="none" strike="noStrike" cap="none" baseline="0">
                <a:solidFill>
                  <a:schemeClr val="dk1"/>
                </a:solidFill>
                <a:latin typeface="Courier New"/>
                <a:ea typeface="Courier New"/>
                <a:cs typeface="Courier New"/>
                <a:sym typeface="Courier New"/>
              </a:rPr>
            </a:br>
            <a:endParaRPr lang="en-US" sz="1100" b="0" i="0" u="none" strike="noStrike" cap="none" baseline="0">
              <a:solidFill>
                <a:schemeClr val="dk1"/>
              </a:solidFill>
              <a:latin typeface="Courier New"/>
              <a:ea typeface="Courier New"/>
              <a:cs typeface="Courier New"/>
              <a:sym typeface="Courier New"/>
            </a:endParaRPr>
          </a:p>
        </p:txBody>
      </p:sp>
      <p:sp>
        <p:nvSpPr>
          <p:cNvPr id="641" name="Shape 641"/>
          <p:cNvSpPr txBox="1"/>
          <p:nvPr/>
        </p:nvSpPr>
        <p:spPr>
          <a:xfrm>
            <a:off x="4716462" y="2924175"/>
            <a:ext cx="3455986" cy="360362"/>
          </a:xfrm>
          <a:prstGeom prst="rect">
            <a:avLst/>
          </a:prstGeom>
          <a:no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cxnSp>
        <p:nvCxnSpPr>
          <p:cNvPr id="642" name="Shape 642"/>
          <p:cNvCxnSpPr/>
          <p:nvPr/>
        </p:nvCxnSpPr>
        <p:spPr>
          <a:xfrm rot="10800000">
            <a:off x="6156325" y="3284536"/>
            <a:ext cx="0" cy="1296986"/>
          </a:xfrm>
          <a:prstGeom prst="straightConnector1">
            <a:avLst/>
          </a:prstGeom>
          <a:noFill/>
          <a:ln w="9525" cap="flat" cmpd="sng">
            <a:solidFill>
              <a:srgbClr val="552438"/>
            </a:solidFill>
            <a:prstDash val="solid"/>
            <a:miter/>
            <a:headEnd type="none" w="med" len="med"/>
            <a:tailEnd type="stealth" w="lg" len="lg"/>
          </a:ln>
        </p:spPr>
      </p:cxn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646"/>
        <p:cNvGrpSpPr/>
        <p:nvPr/>
      </p:nvGrpSpPr>
      <p:grpSpPr>
        <a:xfrm>
          <a:off x="0" y="0"/>
          <a:ext cx="0" cy="0"/>
          <a:chOff x="0" y="0"/>
          <a:chExt cx="0" cy="0"/>
        </a:xfrm>
      </p:grpSpPr>
      <p:sp>
        <p:nvSpPr>
          <p:cNvPr id="647" name="Shape 647"/>
          <p:cNvSpPr txBox="1"/>
          <p:nvPr/>
        </p:nvSpPr>
        <p:spPr>
          <a:xfrm>
            <a:off x="179386" y="3249611"/>
            <a:ext cx="8713786" cy="539749"/>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648" name="Shape 648"/>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Mockito</a:t>
            </a:r>
          </a:p>
        </p:txBody>
      </p:sp>
      <p:pic>
        <p:nvPicPr>
          <p:cNvPr id="649" name="Shape 649"/>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650" name="Shape 650"/>
          <p:cNvSpPr txBox="1"/>
          <p:nvPr/>
        </p:nvSpPr>
        <p:spPr>
          <a:xfrm>
            <a:off x="385762" y="155892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In order to use the mocks, they must be injected to the service we are testing.</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This code:</a:t>
            </a:r>
          </a:p>
          <a:p>
            <a:pPr marL="342900" marR="0" lvl="0" indent="-342900" algn="l" rtl="0">
              <a:lnSpc>
                <a:spcPct val="100000"/>
              </a:lnSpc>
              <a:spcBef>
                <a:spcPts val="280"/>
              </a:spcBef>
              <a:spcAft>
                <a:spcPts val="0"/>
              </a:spcAft>
              <a:buClr>
                <a:srgbClr val="000000"/>
              </a:buClr>
              <a:buSzPct val="25000"/>
              <a:buFont typeface="Courier New"/>
              <a:buNone/>
            </a:pPr>
            <a:r>
              <a:rPr lang="en-US" sz="1400" b="0" i="0" u="none" strike="noStrike" cap="none" baseline="0">
                <a:solidFill>
                  <a:srgbClr val="000000"/>
                </a:solidFill>
                <a:latin typeface="Courier New"/>
                <a:ea typeface="Courier New"/>
                <a:cs typeface="Courier New"/>
                <a:sym typeface="Courier New"/>
              </a:rPr>
              <a:t/>
            </a:r>
            <a:br>
              <a:rPr lang="en-US" sz="1400" b="0" i="0" u="none" strike="noStrike" cap="none" baseline="0">
                <a:solidFill>
                  <a:srgbClr val="000000"/>
                </a:solidFill>
                <a:latin typeface="Courier New"/>
                <a:ea typeface="Courier New"/>
                <a:cs typeface="Courier New"/>
                <a:sym typeface="Courier New"/>
              </a:rPr>
            </a:br>
            <a:r>
              <a:rPr lang="en-US" sz="1400" b="0" i="0" u="none" strike="noStrike" cap="none" baseline="0">
                <a:solidFill>
                  <a:srgbClr val="000000"/>
                </a:solidFill>
                <a:latin typeface="Courier New"/>
                <a:ea typeface="Courier New"/>
                <a:cs typeface="Courier New"/>
                <a:sym typeface="Courier New"/>
              </a:rPr>
              <a:t>Mockito.</a:t>
            </a:r>
            <a:r>
              <a:rPr lang="en-US" sz="1400" b="0" i="1" u="none" strike="noStrike" cap="none" baseline="0">
                <a:solidFill>
                  <a:srgbClr val="000000"/>
                </a:solidFill>
                <a:latin typeface="Courier New"/>
                <a:ea typeface="Courier New"/>
                <a:cs typeface="Courier New"/>
                <a:sym typeface="Courier New"/>
              </a:rPr>
              <a:t>when(</a:t>
            </a:r>
            <a:r>
              <a:rPr lang="en-US" sz="1400" b="0" i="1" u="none" strike="noStrike" cap="none" baseline="0">
                <a:solidFill>
                  <a:srgbClr val="0000C0"/>
                </a:solidFill>
                <a:latin typeface="Courier New"/>
                <a:ea typeface="Courier New"/>
                <a:cs typeface="Courier New"/>
                <a:sym typeface="Courier New"/>
              </a:rPr>
              <a:t>booksDbHandlerMock</a:t>
            </a:r>
            <a:r>
              <a:rPr lang="en-US" sz="1400" b="0" i="1" u="none" strike="noStrike" cap="none" baseline="0">
                <a:solidFill>
                  <a:srgbClr val="000000"/>
                </a:solidFill>
                <a:latin typeface="Courier New"/>
                <a:ea typeface="Courier New"/>
                <a:cs typeface="Courier New"/>
                <a:sym typeface="Courier New"/>
              </a:rPr>
              <a:t>.read(5)).thenReturn(</a:t>
            </a:r>
            <a:r>
              <a:rPr lang="en-US" sz="1400" b="1" i="1" u="none" strike="noStrike" cap="none" baseline="0">
                <a:solidFill>
                  <a:srgbClr val="7F0055"/>
                </a:solidFill>
                <a:latin typeface="Courier New"/>
                <a:ea typeface="Courier New"/>
                <a:cs typeface="Courier New"/>
                <a:sym typeface="Courier New"/>
              </a:rPr>
              <a:t>new</a:t>
            </a:r>
            <a:r>
              <a:rPr lang="en-US" sz="1400" b="1" i="1" u="none" strike="noStrike" cap="none" baseline="0">
                <a:solidFill>
                  <a:srgbClr val="000000"/>
                </a:solidFill>
                <a:latin typeface="Courier New"/>
                <a:ea typeface="Courier New"/>
                <a:cs typeface="Courier New"/>
                <a:sym typeface="Courier New"/>
              </a:rPr>
              <a:t> </a:t>
            </a:r>
            <a:r>
              <a:rPr lang="en-US" sz="1400" b="0" i="1" u="none" strike="noStrike" cap="none" baseline="0">
                <a:solidFill>
                  <a:srgbClr val="000000"/>
                </a:solidFill>
                <a:latin typeface="Courier New"/>
                <a:ea typeface="Courier New"/>
                <a:cs typeface="Courier New"/>
                <a:sym typeface="Courier New"/>
              </a:rPr>
              <a:t>Book(5,</a:t>
            </a:r>
            <a:r>
              <a:rPr lang="en-US" sz="1400" b="0" i="1" u="none" strike="noStrike" cap="none" baseline="0">
                <a:solidFill>
                  <a:srgbClr val="2A00FF"/>
                </a:solidFill>
                <a:latin typeface="Courier New"/>
                <a:ea typeface="Courier New"/>
                <a:cs typeface="Courier New"/>
                <a:sym typeface="Courier New"/>
              </a:rPr>
              <a:t>"AAA"</a:t>
            </a:r>
            <a:r>
              <a:rPr lang="en-US" sz="1400" b="0" i="1" u="none" strike="noStrike" cap="none" baseline="0">
                <a:solidFill>
                  <a:srgbClr val="000000"/>
                </a:solidFill>
                <a:latin typeface="Courier New"/>
                <a:ea typeface="Courier New"/>
                <a:cs typeface="Courier New"/>
                <a:sym typeface="Courier New"/>
              </a:rPr>
              <a:t>));</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Will mean nothing if eventually the tested service use Spring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managed “real bean”, instead of the mock.</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
              </a:spcBef>
              <a:spcAft>
                <a:spcPts val="0"/>
              </a:spcAft>
              <a:buClr>
                <a:schemeClr val="dk1"/>
              </a:buClr>
              <a:buFont typeface="Calibri"/>
              <a:buNone/>
            </a:pPr>
            <a:endParaRPr sz="1100" b="1" i="0" u="none" strike="noStrike" cap="none" baseline="0">
              <a:solidFill>
                <a:srgbClr val="000000"/>
              </a:solidFill>
              <a:latin typeface="Courier New"/>
              <a:ea typeface="Courier New"/>
              <a:cs typeface="Courier New"/>
              <a:sym typeface="Courier New"/>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rgbClr val="000000"/>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SzPct val="25000"/>
              <a:buFont typeface="Courier New"/>
              <a:buNone/>
            </a:pPr>
            <a:r>
              <a:rPr lang="en-US" sz="1100" b="0" i="0" u="none" strike="noStrike" cap="none" baseline="0">
                <a:solidFill>
                  <a:schemeClr val="dk1"/>
                </a:solidFill>
                <a:latin typeface="Courier New"/>
                <a:ea typeface="Courier New"/>
                <a:cs typeface="Courier New"/>
                <a:sym typeface="Courier New"/>
              </a:rPr>
              <a:t/>
            </a:r>
            <a:br>
              <a:rPr lang="en-US" sz="1100" b="0" i="0" u="none" strike="noStrike" cap="none" baseline="0">
                <a:solidFill>
                  <a:schemeClr val="dk1"/>
                </a:solidFill>
                <a:latin typeface="Courier New"/>
                <a:ea typeface="Courier New"/>
                <a:cs typeface="Courier New"/>
                <a:sym typeface="Courier New"/>
              </a:rPr>
            </a:br>
            <a:r>
              <a:rPr lang="en-US" sz="1100" b="0" i="0" u="none" strike="noStrike" cap="none" baseline="0">
                <a:solidFill>
                  <a:schemeClr val="dk1"/>
                </a:solidFill>
                <a:latin typeface="Courier New"/>
                <a:ea typeface="Courier New"/>
                <a:cs typeface="Courier New"/>
                <a:sym typeface="Courier New"/>
              </a:rPr>
              <a:t/>
            </a:r>
            <a:br>
              <a:rPr lang="en-US" sz="1100" b="0" i="0" u="none" strike="noStrike" cap="none" baseline="0">
                <a:solidFill>
                  <a:schemeClr val="dk1"/>
                </a:solidFill>
                <a:latin typeface="Courier New"/>
                <a:ea typeface="Courier New"/>
                <a:cs typeface="Courier New"/>
                <a:sym typeface="Courier New"/>
              </a:rPr>
            </a:br>
            <a:endParaRPr lang="en-US" sz="1100" b="0" i="0" u="none" strike="noStrike" cap="none" baseline="0">
              <a:solidFill>
                <a:schemeClr val="dk1"/>
              </a:solidFill>
              <a:latin typeface="Courier New"/>
              <a:ea typeface="Courier New"/>
              <a:cs typeface="Courier New"/>
              <a:sym typeface="Courier New"/>
            </a:endParaRP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654"/>
        <p:cNvGrpSpPr/>
        <p:nvPr/>
      </p:nvGrpSpPr>
      <p:grpSpPr>
        <a:xfrm>
          <a:off x="0" y="0"/>
          <a:ext cx="0" cy="0"/>
          <a:chOff x="0" y="0"/>
          <a:chExt cx="0" cy="0"/>
        </a:xfrm>
      </p:grpSpPr>
      <p:sp>
        <p:nvSpPr>
          <p:cNvPr id="655" name="Shape 655"/>
          <p:cNvSpPr txBox="1"/>
          <p:nvPr/>
        </p:nvSpPr>
        <p:spPr>
          <a:xfrm>
            <a:off x="196850" y="2133600"/>
            <a:ext cx="8713786" cy="2519361"/>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656" name="Shape 656"/>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Mockito</a:t>
            </a:r>
          </a:p>
        </p:txBody>
      </p:sp>
      <p:pic>
        <p:nvPicPr>
          <p:cNvPr id="657" name="Shape 657"/>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658" name="Shape 658"/>
          <p:cNvSpPr txBox="1"/>
          <p:nvPr/>
        </p:nvSpPr>
        <p:spPr>
          <a:xfrm>
            <a:off x="385762" y="1558925"/>
            <a:ext cx="8135936" cy="2590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We can set the mock using a normal setter method:</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1200" b="0" i="0" u="none" strike="noStrike" cap="none" baseline="0">
                <a:solidFill>
                  <a:srgbClr val="646464"/>
                </a:solidFill>
                <a:latin typeface="Courier New"/>
                <a:ea typeface="Courier New"/>
                <a:cs typeface="Courier New"/>
                <a:sym typeface="Courier New"/>
              </a:rPr>
              <a:t>@Resource</a:t>
            </a: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1200" b="1" i="0" u="none" strike="noStrike" cap="none" baseline="0">
                <a:solidFill>
                  <a:srgbClr val="7F0055"/>
                </a:solidFill>
                <a:latin typeface="Courier New"/>
                <a:ea typeface="Courier New"/>
                <a:cs typeface="Courier New"/>
                <a:sym typeface="Courier New"/>
              </a:rPr>
              <a:t>private</a:t>
            </a:r>
            <a:r>
              <a:rPr lang="en-US" sz="1200" b="1" i="0" u="none" strike="noStrike" cap="none" baseline="0">
                <a:solidFill>
                  <a:srgbClr val="000000"/>
                </a:solidFill>
                <a:latin typeface="Courier New"/>
                <a:ea typeface="Courier New"/>
                <a:cs typeface="Courier New"/>
                <a:sym typeface="Courier New"/>
              </a:rPr>
              <a:t> </a:t>
            </a:r>
            <a:r>
              <a:rPr lang="en-US" sz="1200" b="0" i="0" u="none" strike="noStrike" cap="none" baseline="0">
                <a:solidFill>
                  <a:srgbClr val="000000"/>
                </a:solidFill>
                <a:latin typeface="Courier New"/>
                <a:ea typeface="Courier New"/>
                <a:cs typeface="Courier New"/>
                <a:sym typeface="Courier New"/>
              </a:rPr>
              <a:t>BooksBusinessService </a:t>
            </a:r>
            <a:r>
              <a:rPr lang="en-US" sz="1200" b="0" i="0" u="none" strike="noStrike" cap="none" baseline="0">
                <a:solidFill>
                  <a:srgbClr val="0000C0"/>
                </a:solidFill>
                <a:latin typeface="Courier New"/>
                <a:ea typeface="Courier New"/>
                <a:cs typeface="Courier New"/>
                <a:sym typeface="Courier New"/>
              </a:rPr>
              <a:t>booksService</a:t>
            </a:r>
            <a:r>
              <a:rPr lang="en-US" sz="1200" b="0" i="0" u="none" strike="noStrike" cap="none" baseline="0">
                <a:solidFill>
                  <a:srgbClr val="000000"/>
                </a:solidFill>
                <a:latin typeface="Courier New"/>
                <a:ea typeface="Courier New"/>
                <a:cs typeface="Courier New"/>
                <a:sym typeface="Courier New"/>
              </a:rPr>
              <a:t>;</a:t>
            </a:r>
          </a:p>
          <a:p>
            <a:pPr marL="0" marR="0" lvl="0" indent="0" algn="l" rtl="0">
              <a:lnSpc>
                <a:spcPct val="100000"/>
              </a:lnSpc>
              <a:spcBef>
                <a:spcPts val="240"/>
              </a:spcBef>
              <a:spcAft>
                <a:spcPts val="0"/>
              </a:spcAft>
              <a:buClr>
                <a:schemeClr val="dk1"/>
              </a:buClr>
              <a:buFont typeface="Calibri"/>
              <a:buNone/>
            </a:pPr>
            <a:endParaRPr sz="1200" b="0" i="0" u="none" strike="noStrike" cap="none" baseline="0">
              <a:solidFill>
                <a:schemeClr val="dk1"/>
              </a:solidFill>
              <a:latin typeface="Courier New"/>
              <a:ea typeface="Courier New"/>
              <a:cs typeface="Courier New"/>
              <a:sym typeface="Courier New"/>
            </a:endParaRPr>
          </a:p>
          <a:p>
            <a:pPr marL="0" marR="0" lvl="0" indent="0" algn="l" rtl="0">
              <a:lnSpc>
                <a:spcPct val="100000"/>
              </a:lnSpc>
              <a:spcBef>
                <a:spcPts val="240"/>
              </a:spcBef>
              <a:spcAft>
                <a:spcPts val="0"/>
              </a:spcAft>
              <a:buClr>
                <a:srgbClr val="646464"/>
              </a:buClr>
              <a:buSzPct val="25000"/>
              <a:buFont typeface="Courier New"/>
              <a:buNone/>
            </a:pPr>
            <a:r>
              <a:rPr lang="en-US" sz="1200" b="0" i="0" u="none" strike="noStrike" cap="none" baseline="0">
                <a:solidFill>
                  <a:srgbClr val="646464"/>
                </a:solidFill>
                <a:latin typeface="Courier New"/>
                <a:ea typeface="Courier New"/>
                <a:cs typeface="Courier New"/>
                <a:sym typeface="Courier New"/>
              </a:rPr>
              <a:t>@Mock</a:t>
            </a:r>
          </a:p>
          <a:p>
            <a:pPr marL="0" marR="0" lvl="0" indent="0" algn="l" rtl="0">
              <a:lnSpc>
                <a:spcPct val="100000"/>
              </a:lnSpc>
              <a:spcBef>
                <a:spcPts val="240"/>
              </a:spcBef>
              <a:spcAft>
                <a:spcPts val="0"/>
              </a:spcAft>
              <a:buClr>
                <a:srgbClr val="7F0055"/>
              </a:buClr>
              <a:buSzPct val="25000"/>
              <a:buFont typeface="Courier New"/>
              <a:buNone/>
            </a:pPr>
            <a:r>
              <a:rPr lang="en-US" sz="1200" b="1" i="0" u="none" strike="noStrike" cap="none" baseline="0">
                <a:solidFill>
                  <a:srgbClr val="7F0055"/>
                </a:solidFill>
                <a:latin typeface="Courier New"/>
                <a:ea typeface="Courier New"/>
                <a:cs typeface="Courier New"/>
                <a:sym typeface="Courier New"/>
              </a:rPr>
              <a:t>private</a:t>
            </a:r>
            <a:r>
              <a:rPr lang="en-US" sz="1200" b="1" i="0" u="none" strike="noStrike" cap="none" baseline="0">
                <a:solidFill>
                  <a:srgbClr val="000000"/>
                </a:solidFill>
                <a:latin typeface="Courier New"/>
                <a:ea typeface="Courier New"/>
                <a:cs typeface="Courier New"/>
                <a:sym typeface="Courier New"/>
              </a:rPr>
              <a:t> </a:t>
            </a:r>
            <a:r>
              <a:rPr lang="en-US" sz="1200" b="0" i="0" u="none" strike="noStrike" cap="none" baseline="0">
                <a:solidFill>
                  <a:srgbClr val="000000"/>
                </a:solidFill>
                <a:latin typeface="Courier New"/>
                <a:ea typeface="Courier New"/>
                <a:cs typeface="Courier New"/>
                <a:sym typeface="Courier New"/>
              </a:rPr>
              <a:t>BooksDbHandler </a:t>
            </a:r>
            <a:r>
              <a:rPr lang="en-US" sz="1200" b="0" i="0" u="none" strike="noStrike" cap="none" baseline="0">
                <a:solidFill>
                  <a:srgbClr val="0000C0"/>
                </a:solidFill>
                <a:latin typeface="Courier New"/>
                <a:ea typeface="Courier New"/>
                <a:cs typeface="Courier New"/>
                <a:sym typeface="Courier New"/>
              </a:rPr>
              <a:t>booksDbHandlerMock</a:t>
            </a:r>
            <a:r>
              <a:rPr lang="en-US" sz="1200" b="0" i="0" u="none" strike="noStrike" cap="none" baseline="0">
                <a:solidFill>
                  <a:srgbClr val="000000"/>
                </a:solidFill>
                <a:latin typeface="Courier New"/>
                <a:ea typeface="Courier New"/>
                <a:cs typeface="Courier New"/>
                <a:sym typeface="Courier New"/>
              </a:rPr>
              <a:t>;</a:t>
            </a:r>
          </a:p>
          <a:p>
            <a:pPr marL="0" marR="0" lvl="0" indent="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t>
            </a:r>
            <a:br>
              <a:rPr lang="en-US" sz="2000" b="0" i="0" u="none" strike="noStrike" cap="none" baseline="0">
                <a:solidFill>
                  <a:srgbClr val="000000"/>
                </a:solidFill>
                <a:latin typeface="Open Sans"/>
                <a:ea typeface="Open Sans"/>
                <a:cs typeface="Open Sans"/>
                <a:sym typeface="Open Sans"/>
              </a:rPr>
            </a:br>
            <a:r>
              <a:rPr lang="en-US" sz="1100" b="0" i="0" u="none" strike="noStrike" cap="none" baseline="0">
                <a:solidFill>
                  <a:srgbClr val="646464"/>
                </a:solidFill>
                <a:latin typeface="Courier New"/>
                <a:ea typeface="Courier New"/>
                <a:cs typeface="Courier New"/>
                <a:sym typeface="Courier New"/>
              </a:rPr>
              <a:t>@Test</a:t>
            </a:r>
          </a:p>
          <a:p>
            <a:pPr marL="0" marR="0" lvl="0" indent="0" algn="l" rtl="0">
              <a:lnSpc>
                <a:spcPct val="100000"/>
              </a:lnSpc>
              <a:spcBef>
                <a:spcPts val="220"/>
              </a:spcBef>
              <a:spcAft>
                <a:spcPts val="0"/>
              </a:spcAft>
              <a:buClr>
                <a:srgbClr val="7F0055"/>
              </a:buClr>
              <a:buSzPct val="25000"/>
              <a:buFont typeface="Courier New"/>
              <a:buNone/>
            </a:pPr>
            <a:r>
              <a:rPr lang="en-US" sz="1100" b="1" i="0" u="none" strike="noStrike" cap="none" baseline="0">
                <a:solidFill>
                  <a:srgbClr val="7F0055"/>
                </a:solidFill>
                <a:latin typeface="Courier New"/>
                <a:ea typeface="Courier New"/>
                <a:cs typeface="Courier New"/>
                <a:sym typeface="Courier New"/>
              </a:rPr>
              <a:t>public</a:t>
            </a:r>
            <a:r>
              <a:rPr lang="en-US" sz="1100" b="1" i="0" u="none" strike="noStrike" cap="none" baseline="0">
                <a:solidFill>
                  <a:srgbClr val="000000"/>
                </a:solidFill>
                <a:latin typeface="Courier New"/>
                <a:ea typeface="Courier New"/>
                <a:cs typeface="Courier New"/>
                <a:sym typeface="Courier New"/>
              </a:rPr>
              <a:t> </a:t>
            </a:r>
            <a:r>
              <a:rPr lang="en-US" sz="1100" b="1" i="0" u="none" strike="noStrike" cap="none" baseline="0">
                <a:solidFill>
                  <a:srgbClr val="7F0055"/>
                </a:solidFill>
                <a:latin typeface="Courier New"/>
                <a:ea typeface="Courier New"/>
                <a:cs typeface="Courier New"/>
                <a:sym typeface="Courier New"/>
              </a:rPr>
              <a:t>void</a:t>
            </a:r>
            <a:r>
              <a:rPr lang="en-US" sz="1100" b="1" i="0" u="none" strike="noStrike" cap="none" baseline="0">
                <a:solidFill>
                  <a:srgbClr val="000000"/>
                </a:solidFill>
                <a:latin typeface="Courier New"/>
                <a:ea typeface="Courier New"/>
                <a:cs typeface="Courier New"/>
                <a:sym typeface="Courier New"/>
              </a:rPr>
              <a:t> </a:t>
            </a:r>
            <a:r>
              <a:rPr lang="en-US" sz="1100" b="0" i="0" u="none" strike="noStrike" cap="none" baseline="0">
                <a:solidFill>
                  <a:srgbClr val="000000"/>
                </a:solidFill>
                <a:latin typeface="Courier New"/>
                <a:ea typeface="Courier New"/>
                <a:cs typeface="Courier New"/>
                <a:sym typeface="Courier New"/>
              </a:rPr>
              <a:t>testAddBook() {</a:t>
            </a:r>
          </a:p>
          <a:p>
            <a:pPr marL="0" marR="0" lvl="0" indent="0" algn="l" rtl="0">
              <a:lnSpc>
                <a:spcPct val="100000"/>
              </a:lnSpc>
              <a:spcBef>
                <a:spcPts val="240"/>
              </a:spcBef>
              <a:spcAft>
                <a:spcPts val="0"/>
              </a:spcAft>
              <a:buClr>
                <a:srgbClr val="000000"/>
              </a:buClr>
              <a:buSzPct val="25000"/>
              <a:buFont typeface="Courier New"/>
              <a:buNone/>
            </a:pPr>
            <a:r>
              <a:rPr lang="en-US" sz="1200" b="0" i="0" u="none" strike="noStrike" cap="none" baseline="0">
                <a:solidFill>
                  <a:srgbClr val="000000"/>
                </a:solidFill>
                <a:latin typeface="Courier New"/>
                <a:ea typeface="Courier New"/>
                <a:cs typeface="Courier New"/>
                <a:sym typeface="Courier New"/>
              </a:rPr>
              <a:t>	((BooksDbHandlerImpl)</a:t>
            </a:r>
            <a:r>
              <a:rPr lang="en-US" sz="1200" b="0" i="0" u="none" strike="noStrike" cap="none" baseline="0">
                <a:solidFill>
                  <a:srgbClr val="0000C0"/>
                </a:solidFill>
                <a:latin typeface="Courier New"/>
                <a:ea typeface="Courier New"/>
                <a:cs typeface="Courier New"/>
                <a:sym typeface="Courier New"/>
              </a:rPr>
              <a:t>booksService</a:t>
            </a:r>
            <a:r>
              <a:rPr lang="en-US" sz="1200" b="0" i="0" u="none" strike="noStrike" cap="none" baseline="0">
                <a:solidFill>
                  <a:srgbClr val="000000"/>
                </a:solidFill>
                <a:latin typeface="Courier New"/>
                <a:ea typeface="Courier New"/>
                <a:cs typeface="Courier New"/>
                <a:sym typeface="Courier New"/>
              </a:rPr>
              <a:t>).setBooksDbHandler(</a:t>
            </a:r>
            <a:r>
              <a:rPr lang="en-US" sz="1200" b="0" i="0" u="none" strike="noStrike" cap="none" baseline="0">
                <a:solidFill>
                  <a:srgbClr val="0000C0"/>
                </a:solidFill>
                <a:latin typeface="Courier New"/>
                <a:ea typeface="Courier New"/>
                <a:cs typeface="Courier New"/>
                <a:sym typeface="Courier New"/>
              </a:rPr>
              <a:t>booksDbHandlerMock</a:t>
            </a:r>
            <a:r>
              <a:rPr lang="en-US" sz="1200" b="0" i="0" u="none" strike="noStrike" cap="none" baseline="0">
                <a:solidFill>
                  <a:srgbClr val="000000"/>
                </a:solidFill>
                <a:latin typeface="Courier New"/>
                <a:ea typeface="Courier New"/>
                <a:cs typeface="Courier New"/>
                <a:sym typeface="Courier New"/>
              </a:rPr>
              <a:t>);</a:t>
            </a:r>
            <a:br>
              <a:rPr lang="en-US" sz="1200" b="0" i="0" u="none" strike="noStrike" cap="none" baseline="0">
                <a:solidFill>
                  <a:srgbClr val="000000"/>
                </a:solidFill>
                <a:latin typeface="Courier New"/>
                <a:ea typeface="Courier New"/>
                <a:cs typeface="Courier New"/>
                <a:sym typeface="Courier New"/>
              </a:rPr>
            </a:br>
            <a:endParaRPr lang="en-US" sz="1200" b="0" i="0" u="none" strike="noStrike" cap="none" baseline="0">
              <a:solidFill>
                <a:srgbClr val="000000"/>
              </a:solidFill>
              <a:latin typeface="Courier New"/>
              <a:ea typeface="Courier New"/>
              <a:cs typeface="Courier New"/>
              <a:sym typeface="Courier New"/>
            </a:endParaRPr>
          </a:p>
          <a:p>
            <a:pPr marL="0" marR="0" lvl="0" indent="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This way we override the bean injected by Spring with the mock we created.</a:t>
            </a:r>
          </a:p>
          <a:p>
            <a:pPr marL="0" marR="0" lvl="0" indent="0" algn="l" rtl="0">
              <a:lnSpc>
                <a:spcPct val="100000"/>
              </a:lnSpc>
              <a:spcBef>
                <a:spcPts val="220"/>
              </a:spcBef>
              <a:spcAft>
                <a:spcPts val="0"/>
              </a:spcAft>
              <a:buClr>
                <a:schemeClr val="dk1"/>
              </a:buClr>
              <a:buSzPct val="25000"/>
              <a:buFont typeface="Courier New"/>
              <a:buNone/>
            </a:pPr>
            <a:r>
              <a:rPr lang="en-US" sz="1100" b="0" i="0" u="none" strike="noStrike" cap="none" baseline="0">
                <a:solidFill>
                  <a:schemeClr val="dk1"/>
                </a:solidFill>
                <a:latin typeface="Courier New"/>
                <a:ea typeface="Courier New"/>
                <a:cs typeface="Courier New"/>
                <a:sym typeface="Courier New"/>
              </a:rPr>
              <a:t/>
            </a:r>
            <a:br>
              <a:rPr lang="en-US" sz="1100" b="0" i="0" u="none" strike="noStrike" cap="none" baseline="0">
                <a:solidFill>
                  <a:schemeClr val="dk1"/>
                </a:solidFill>
                <a:latin typeface="Courier New"/>
                <a:ea typeface="Courier New"/>
                <a:cs typeface="Courier New"/>
                <a:sym typeface="Courier New"/>
              </a:rPr>
            </a:br>
            <a:r>
              <a:rPr lang="en-US" sz="1100" b="0" i="0" u="none" strike="noStrike" cap="none" baseline="0">
                <a:solidFill>
                  <a:schemeClr val="dk1"/>
                </a:solidFill>
                <a:latin typeface="Courier New"/>
                <a:ea typeface="Courier New"/>
                <a:cs typeface="Courier New"/>
                <a:sym typeface="Courier New"/>
              </a:rPr>
              <a:t/>
            </a:r>
            <a:br>
              <a:rPr lang="en-US" sz="1100" b="0" i="0" u="none" strike="noStrike" cap="none" baseline="0">
                <a:solidFill>
                  <a:schemeClr val="dk1"/>
                </a:solidFill>
                <a:latin typeface="Courier New"/>
                <a:ea typeface="Courier New"/>
                <a:cs typeface="Courier New"/>
                <a:sym typeface="Courier New"/>
              </a:rPr>
            </a:br>
            <a:endParaRPr lang="en-US" sz="1100" b="0" i="0" u="none" strike="noStrike" cap="none" baseline="0">
              <a:solidFill>
                <a:schemeClr val="dk1"/>
              </a:solidFill>
              <a:latin typeface="Courier New"/>
              <a:ea typeface="Courier New"/>
              <a:cs typeface="Courier New"/>
              <a:sym typeface="Courier New"/>
            </a:endParaRP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662"/>
        <p:cNvGrpSpPr/>
        <p:nvPr/>
      </p:nvGrpSpPr>
      <p:grpSpPr>
        <a:xfrm>
          <a:off x="0" y="0"/>
          <a:ext cx="0" cy="0"/>
          <a:chOff x="0" y="0"/>
          <a:chExt cx="0" cy="0"/>
        </a:xfrm>
      </p:grpSpPr>
      <p:sp>
        <p:nvSpPr>
          <p:cNvPr id="663" name="Shape 663"/>
          <p:cNvSpPr txBox="1"/>
          <p:nvPr/>
        </p:nvSpPr>
        <p:spPr>
          <a:xfrm>
            <a:off x="196850" y="2133600"/>
            <a:ext cx="8713786" cy="2519361"/>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664" name="Shape 664"/>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Mockito</a:t>
            </a:r>
          </a:p>
        </p:txBody>
      </p:sp>
      <p:pic>
        <p:nvPicPr>
          <p:cNvPr id="665" name="Shape 665"/>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666" name="Shape 666"/>
          <p:cNvSpPr txBox="1"/>
          <p:nvPr/>
        </p:nvSpPr>
        <p:spPr>
          <a:xfrm>
            <a:off x="385762" y="1558925"/>
            <a:ext cx="8135936" cy="2590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We can set the mock using a normal setter method:</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1200" b="0" i="0" u="none" strike="noStrike" cap="none" baseline="0">
                <a:solidFill>
                  <a:srgbClr val="646464"/>
                </a:solidFill>
                <a:latin typeface="Courier New"/>
                <a:ea typeface="Courier New"/>
                <a:cs typeface="Courier New"/>
                <a:sym typeface="Courier New"/>
              </a:rPr>
              <a:t>@Resource</a:t>
            </a: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1200" b="1" i="0" u="none" strike="noStrike" cap="none" baseline="0">
                <a:solidFill>
                  <a:srgbClr val="7F0055"/>
                </a:solidFill>
                <a:latin typeface="Courier New"/>
                <a:ea typeface="Courier New"/>
                <a:cs typeface="Courier New"/>
                <a:sym typeface="Courier New"/>
              </a:rPr>
              <a:t>private</a:t>
            </a:r>
            <a:r>
              <a:rPr lang="en-US" sz="1200" b="1" i="0" u="none" strike="noStrike" cap="none" baseline="0">
                <a:solidFill>
                  <a:srgbClr val="000000"/>
                </a:solidFill>
                <a:latin typeface="Courier New"/>
                <a:ea typeface="Courier New"/>
                <a:cs typeface="Courier New"/>
                <a:sym typeface="Courier New"/>
              </a:rPr>
              <a:t> </a:t>
            </a:r>
            <a:r>
              <a:rPr lang="en-US" sz="1200" b="0" i="0" u="none" strike="noStrike" cap="none" baseline="0">
                <a:solidFill>
                  <a:srgbClr val="000000"/>
                </a:solidFill>
                <a:latin typeface="Courier New"/>
                <a:ea typeface="Courier New"/>
                <a:cs typeface="Courier New"/>
                <a:sym typeface="Courier New"/>
              </a:rPr>
              <a:t>BooksBusinessService </a:t>
            </a:r>
            <a:r>
              <a:rPr lang="en-US" sz="1200" b="0" i="0" u="none" strike="noStrike" cap="none" baseline="0">
                <a:solidFill>
                  <a:srgbClr val="0000C0"/>
                </a:solidFill>
                <a:latin typeface="Courier New"/>
                <a:ea typeface="Courier New"/>
                <a:cs typeface="Courier New"/>
                <a:sym typeface="Courier New"/>
              </a:rPr>
              <a:t>booksService</a:t>
            </a:r>
            <a:r>
              <a:rPr lang="en-US" sz="1200" b="0" i="0" u="none" strike="noStrike" cap="none" baseline="0">
                <a:solidFill>
                  <a:srgbClr val="000000"/>
                </a:solidFill>
                <a:latin typeface="Courier New"/>
                <a:ea typeface="Courier New"/>
                <a:cs typeface="Courier New"/>
                <a:sym typeface="Courier New"/>
              </a:rPr>
              <a:t>;</a:t>
            </a:r>
          </a:p>
          <a:p>
            <a:pPr marL="0" marR="0" lvl="0" indent="0" algn="l" rtl="0">
              <a:lnSpc>
                <a:spcPct val="100000"/>
              </a:lnSpc>
              <a:spcBef>
                <a:spcPts val="240"/>
              </a:spcBef>
              <a:spcAft>
                <a:spcPts val="0"/>
              </a:spcAft>
              <a:buClr>
                <a:schemeClr val="dk1"/>
              </a:buClr>
              <a:buFont typeface="Calibri"/>
              <a:buNone/>
            </a:pPr>
            <a:endParaRPr sz="1200" b="0" i="0" u="none" strike="noStrike" cap="none" baseline="0">
              <a:solidFill>
                <a:schemeClr val="dk1"/>
              </a:solidFill>
              <a:latin typeface="Courier New"/>
              <a:ea typeface="Courier New"/>
              <a:cs typeface="Courier New"/>
              <a:sym typeface="Courier New"/>
            </a:endParaRPr>
          </a:p>
          <a:p>
            <a:pPr marL="0" marR="0" lvl="0" indent="0" algn="l" rtl="0">
              <a:lnSpc>
                <a:spcPct val="100000"/>
              </a:lnSpc>
              <a:spcBef>
                <a:spcPts val="240"/>
              </a:spcBef>
              <a:spcAft>
                <a:spcPts val="0"/>
              </a:spcAft>
              <a:buClr>
                <a:srgbClr val="646464"/>
              </a:buClr>
              <a:buSzPct val="25000"/>
              <a:buFont typeface="Courier New"/>
              <a:buNone/>
            </a:pPr>
            <a:r>
              <a:rPr lang="en-US" sz="1200" b="0" i="0" u="none" strike="noStrike" cap="none" baseline="0">
                <a:solidFill>
                  <a:srgbClr val="646464"/>
                </a:solidFill>
                <a:latin typeface="Courier New"/>
                <a:ea typeface="Courier New"/>
                <a:cs typeface="Courier New"/>
                <a:sym typeface="Courier New"/>
              </a:rPr>
              <a:t>@Mock</a:t>
            </a:r>
          </a:p>
          <a:p>
            <a:pPr marL="0" marR="0" lvl="0" indent="0" algn="l" rtl="0">
              <a:lnSpc>
                <a:spcPct val="100000"/>
              </a:lnSpc>
              <a:spcBef>
                <a:spcPts val="240"/>
              </a:spcBef>
              <a:spcAft>
                <a:spcPts val="0"/>
              </a:spcAft>
              <a:buClr>
                <a:srgbClr val="7F0055"/>
              </a:buClr>
              <a:buSzPct val="25000"/>
              <a:buFont typeface="Courier New"/>
              <a:buNone/>
            </a:pPr>
            <a:r>
              <a:rPr lang="en-US" sz="1200" b="1" i="0" u="none" strike="noStrike" cap="none" baseline="0">
                <a:solidFill>
                  <a:srgbClr val="7F0055"/>
                </a:solidFill>
                <a:latin typeface="Courier New"/>
                <a:ea typeface="Courier New"/>
                <a:cs typeface="Courier New"/>
                <a:sym typeface="Courier New"/>
              </a:rPr>
              <a:t>private</a:t>
            </a:r>
            <a:r>
              <a:rPr lang="en-US" sz="1200" b="1" i="0" u="none" strike="noStrike" cap="none" baseline="0">
                <a:solidFill>
                  <a:srgbClr val="000000"/>
                </a:solidFill>
                <a:latin typeface="Courier New"/>
                <a:ea typeface="Courier New"/>
                <a:cs typeface="Courier New"/>
                <a:sym typeface="Courier New"/>
              </a:rPr>
              <a:t> </a:t>
            </a:r>
            <a:r>
              <a:rPr lang="en-US" sz="1200" b="0" i="0" u="none" strike="noStrike" cap="none" baseline="0">
                <a:solidFill>
                  <a:srgbClr val="000000"/>
                </a:solidFill>
                <a:latin typeface="Courier New"/>
                <a:ea typeface="Courier New"/>
                <a:cs typeface="Courier New"/>
                <a:sym typeface="Courier New"/>
              </a:rPr>
              <a:t>BooksDbHandler </a:t>
            </a:r>
            <a:r>
              <a:rPr lang="en-US" sz="1200" b="0" i="0" u="none" strike="noStrike" cap="none" baseline="0">
                <a:solidFill>
                  <a:srgbClr val="0000C0"/>
                </a:solidFill>
                <a:latin typeface="Courier New"/>
                <a:ea typeface="Courier New"/>
                <a:cs typeface="Courier New"/>
                <a:sym typeface="Courier New"/>
              </a:rPr>
              <a:t>booksDbHandlerMock</a:t>
            </a:r>
            <a:r>
              <a:rPr lang="en-US" sz="1200" b="0" i="0" u="none" strike="noStrike" cap="none" baseline="0">
                <a:solidFill>
                  <a:srgbClr val="000000"/>
                </a:solidFill>
                <a:latin typeface="Courier New"/>
                <a:ea typeface="Courier New"/>
                <a:cs typeface="Courier New"/>
                <a:sym typeface="Courier New"/>
              </a:rPr>
              <a:t>;</a:t>
            </a:r>
          </a:p>
          <a:p>
            <a:pPr marL="0" marR="0" lvl="0" indent="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t>
            </a:r>
            <a:br>
              <a:rPr lang="en-US" sz="2000" b="0" i="0" u="none" strike="noStrike" cap="none" baseline="0">
                <a:solidFill>
                  <a:srgbClr val="000000"/>
                </a:solidFill>
                <a:latin typeface="Open Sans"/>
                <a:ea typeface="Open Sans"/>
                <a:cs typeface="Open Sans"/>
                <a:sym typeface="Open Sans"/>
              </a:rPr>
            </a:br>
            <a:r>
              <a:rPr lang="en-US" sz="1100" b="0" i="0" u="none" strike="noStrike" cap="none" baseline="0">
                <a:solidFill>
                  <a:srgbClr val="646464"/>
                </a:solidFill>
                <a:latin typeface="Courier New"/>
                <a:ea typeface="Courier New"/>
                <a:cs typeface="Courier New"/>
                <a:sym typeface="Courier New"/>
              </a:rPr>
              <a:t>@Test</a:t>
            </a:r>
          </a:p>
          <a:p>
            <a:pPr marL="0" marR="0" lvl="0" indent="0" algn="l" rtl="0">
              <a:lnSpc>
                <a:spcPct val="100000"/>
              </a:lnSpc>
              <a:spcBef>
                <a:spcPts val="220"/>
              </a:spcBef>
              <a:spcAft>
                <a:spcPts val="0"/>
              </a:spcAft>
              <a:buClr>
                <a:srgbClr val="7F0055"/>
              </a:buClr>
              <a:buSzPct val="25000"/>
              <a:buFont typeface="Courier New"/>
              <a:buNone/>
            </a:pPr>
            <a:r>
              <a:rPr lang="en-US" sz="1100" b="1" i="0" u="none" strike="noStrike" cap="none" baseline="0">
                <a:solidFill>
                  <a:srgbClr val="7F0055"/>
                </a:solidFill>
                <a:latin typeface="Courier New"/>
                <a:ea typeface="Courier New"/>
                <a:cs typeface="Courier New"/>
                <a:sym typeface="Courier New"/>
              </a:rPr>
              <a:t>public</a:t>
            </a:r>
            <a:r>
              <a:rPr lang="en-US" sz="1100" b="1" i="0" u="none" strike="noStrike" cap="none" baseline="0">
                <a:solidFill>
                  <a:srgbClr val="000000"/>
                </a:solidFill>
                <a:latin typeface="Courier New"/>
                <a:ea typeface="Courier New"/>
                <a:cs typeface="Courier New"/>
                <a:sym typeface="Courier New"/>
              </a:rPr>
              <a:t> </a:t>
            </a:r>
            <a:r>
              <a:rPr lang="en-US" sz="1100" b="1" i="0" u="none" strike="noStrike" cap="none" baseline="0">
                <a:solidFill>
                  <a:srgbClr val="7F0055"/>
                </a:solidFill>
                <a:latin typeface="Courier New"/>
                <a:ea typeface="Courier New"/>
                <a:cs typeface="Courier New"/>
                <a:sym typeface="Courier New"/>
              </a:rPr>
              <a:t>void</a:t>
            </a:r>
            <a:r>
              <a:rPr lang="en-US" sz="1100" b="1" i="0" u="none" strike="noStrike" cap="none" baseline="0">
                <a:solidFill>
                  <a:srgbClr val="000000"/>
                </a:solidFill>
                <a:latin typeface="Courier New"/>
                <a:ea typeface="Courier New"/>
                <a:cs typeface="Courier New"/>
                <a:sym typeface="Courier New"/>
              </a:rPr>
              <a:t> </a:t>
            </a:r>
            <a:r>
              <a:rPr lang="en-US" sz="1100" b="0" i="0" u="none" strike="noStrike" cap="none" baseline="0">
                <a:solidFill>
                  <a:srgbClr val="000000"/>
                </a:solidFill>
                <a:latin typeface="Courier New"/>
                <a:ea typeface="Courier New"/>
                <a:cs typeface="Courier New"/>
                <a:sym typeface="Courier New"/>
              </a:rPr>
              <a:t>testAddBook() {</a:t>
            </a:r>
          </a:p>
          <a:p>
            <a:pPr marL="0" marR="0" lvl="0" indent="0" algn="l" rtl="0">
              <a:lnSpc>
                <a:spcPct val="100000"/>
              </a:lnSpc>
              <a:spcBef>
                <a:spcPts val="240"/>
              </a:spcBef>
              <a:spcAft>
                <a:spcPts val="0"/>
              </a:spcAft>
              <a:buClr>
                <a:srgbClr val="000000"/>
              </a:buClr>
              <a:buSzPct val="25000"/>
              <a:buFont typeface="Courier New"/>
              <a:buNone/>
            </a:pPr>
            <a:r>
              <a:rPr lang="en-US" sz="1200" b="0" i="0" u="none" strike="noStrike" cap="none" baseline="0">
                <a:solidFill>
                  <a:srgbClr val="000000"/>
                </a:solidFill>
                <a:latin typeface="Courier New"/>
                <a:ea typeface="Courier New"/>
                <a:cs typeface="Courier New"/>
                <a:sym typeface="Courier New"/>
              </a:rPr>
              <a:t>	((BooksDbHandlerImpl)</a:t>
            </a:r>
            <a:r>
              <a:rPr lang="en-US" sz="1200" b="0" i="0" u="none" strike="noStrike" cap="none" baseline="0">
                <a:solidFill>
                  <a:srgbClr val="0000C0"/>
                </a:solidFill>
                <a:latin typeface="Courier New"/>
                <a:ea typeface="Courier New"/>
                <a:cs typeface="Courier New"/>
                <a:sym typeface="Courier New"/>
              </a:rPr>
              <a:t>booksService</a:t>
            </a:r>
            <a:r>
              <a:rPr lang="en-US" sz="1200" b="0" i="0" u="none" strike="noStrike" cap="none" baseline="0">
                <a:solidFill>
                  <a:srgbClr val="000000"/>
                </a:solidFill>
                <a:latin typeface="Courier New"/>
                <a:ea typeface="Courier New"/>
                <a:cs typeface="Courier New"/>
                <a:sym typeface="Courier New"/>
              </a:rPr>
              <a:t>).setBooksDbHandler(</a:t>
            </a:r>
            <a:r>
              <a:rPr lang="en-US" sz="1200" b="0" i="0" u="none" strike="noStrike" cap="none" baseline="0">
                <a:solidFill>
                  <a:srgbClr val="0000C0"/>
                </a:solidFill>
                <a:latin typeface="Courier New"/>
                <a:ea typeface="Courier New"/>
                <a:cs typeface="Courier New"/>
                <a:sym typeface="Courier New"/>
              </a:rPr>
              <a:t>booksDbHandlerMock</a:t>
            </a:r>
            <a:r>
              <a:rPr lang="en-US" sz="1200" b="0" i="0" u="none" strike="noStrike" cap="none" baseline="0">
                <a:solidFill>
                  <a:srgbClr val="000000"/>
                </a:solidFill>
                <a:latin typeface="Courier New"/>
                <a:ea typeface="Courier New"/>
                <a:cs typeface="Courier New"/>
                <a:sym typeface="Courier New"/>
              </a:rPr>
              <a:t>);</a:t>
            </a:r>
            <a:br>
              <a:rPr lang="en-US" sz="1200" b="0" i="0" u="none" strike="noStrike" cap="none" baseline="0">
                <a:solidFill>
                  <a:srgbClr val="000000"/>
                </a:solidFill>
                <a:latin typeface="Courier New"/>
                <a:ea typeface="Courier New"/>
                <a:cs typeface="Courier New"/>
                <a:sym typeface="Courier New"/>
              </a:rPr>
            </a:br>
            <a:endParaRPr lang="en-US" sz="1200" b="0" i="0" u="none" strike="noStrike" cap="none" baseline="0">
              <a:solidFill>
                <a:srgbClr val="000000"/>
              </a:solidFill>
              <a:latin typeface="Courier New"/>
              <a:ea typeface="Courier New"/>
              <a:cs typeface="Courier New"/>
              <a:sym typeface="Courier New"/>
            </a:endParaRPr>
          </a:p>
          <a:p>
            <a:pPr marL="0" marR="0" lvl="0" indent="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This way we override the bean injected by Spring with the mock we created.</a:t>
            </a:r>
          </a:p>
          <a:p>
            <a:pPr marL="0" marR="0" lvl="0" indent="0" algn="l" rtl="0">
              <a:lnSpc>
                <a:spcPct val="100000"/>
              </a:lnSpc>
              <a:spcBef>
                <a:spcPts val="220"/>
              </a:spcBef>
              <a:spcAft>
                <a:spcPts val="0"/>
              </a:spcAft>
              <a:buClr>
                <a:schemeClr val="dk1"/>
              </a:buClr>
              <a:buSzPct val="25000"/>
              <a:buFont typeface="Courier New"/>
              <a:buNone/>
            </a:pPr>
            <a:r>
              <a:rPr lang="en-US" sz="1100" b="0" i="0" u="none" strike="noStrike" cap="none" baseline="0">
                <a:solidFill>
                  <a:schemeClr val="dk1"/>
                </a:solidFill>
                <a:latin typeface="Courier New"/>
                <a:ea typeface="Courier New"/>
                <a:cs typeface="Courier New"/>
                <a:sym typeface="Courier New"/>
              </a:rPr>
              <a:t/>
            </a:r>
            <a:br>
              <a:rPr lang="en-US" sz="1100" b="0" i="0" u="none" strike="noStrike" cap="none" baseline="0">
                <a:solidFill>
                  <a:schemeClr val="dk1"/>
                </a:solidFill>
                <a:latin typeface="Courier New"/>
                <a:ea typeface="Courier New"/>
                <a:cs typeface="Courier New"/>
                <a:sym typeface="Courier New"/>
              </a:rPr>
            </a:br>
            <a:r>
              <a:rPr lang="en-US" sz="1100" b="0" i="0" u="none" strike="noStrike" cap="none" baseline="0">
                <a:solidFill>
                  <a:schemeClr val="dk1"/>
                </a:solidFill>
                <a:latin typeface="Courier New"/>
                <a:ea typeface="Courier New"/>
                <a:cs typeface="Courier New"/>
                <a:sym typeface="Courier New"/>
              </a:rPr>
              <a:t/>
            </a:r>
            <a:br>
              <a:rPr lang="en-US" sz="1100" b="0" i="0" u="none" strike="noStrike" cap="none" baseline="0">
                <a:solidFill>
                  <a:schemeClr val="dk1"/>
                </a:solidFill>
                <a:latin typeface="Courier New"/>
                <a:ea typeface="Courier New"/>
                <a:cs typeface="Courier New"/>
                <a:sym typeface="Courier New"/>
              </a:rPr>
            </a:br>
            <a:endParaRPr lang="en-US" sz="1100" b="0" i="0" u="none" strike="noStrike" cap="none" baseline="0">
              <a:solidFill>
                <a:schemeClr val="dk1"/>
              </a:solidFill>
              <a:latin typeface="Courier New"/>
              <a:ea typeface="Courier New"/>
              <a:cs typeface="Courier New"/>
              <a:sym typeface="Courier New"/>
            </a:endParaRPr>
          </a:p>
        </p:txBody>
      </p:sp>
      <p:sp>
        <p:nvSpPr>
          <p:cNvPr id="667" name="Shape 667"/>
          <p:cNvSpPr txBox="1"/>
          <p:nvPr/>
        </p:nvSpPr>
        <p:spPr>
          <a:xfrm>
            <a:off x="874700" y="3934921"/>
            <a:ext cx="6840600" cy="286199"/>
          </a:xfrm>
          <a:prstGeom prst="rect">
            <a:avLst/>
          </a:prstGeom>
          <a:no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671"/>
        <p:cNvGrpSpPr/>
        <p:nvPr/>
      </p:nvGrpSpPr>
      <p:grpSpPr>
        <a:xfrm>
          <a:off x="0" y="0"/>
          <a:ext cx="0" cy="0"/>
          <a:chOff x="0" y="0"/>
          <a:chExt cx="0" cy="0"/>
        </a:xfrm>
      </p:grpSpPr>
      <p:sp>
        <p:nvSpPr>
          <p:cNvPr id="672" name="Shape 672"/>
          <p:cNvSpPr txBox="1"/>
          <p:nvPr/>
        </p:nvSpPr>
        <p:spPr>
          <a:xfrm>
            <a:off x="179386" y="2349500"/>
            <a:ext cx="8713786" cy="3024187"/>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673" name="Shape 673"/>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Mockito</a:t>
            </a:r>
          </a:p>
        </p:txBody>
      </p:sp>
      <p:pic>
        <p:nvPicPr>
          <p:cNvPr id="674" name="Shape 674"/>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675" name="Shape 675"/>
          <p:cNvSpPr txBox="1"/>
          <p:nvPr/>
        </p:nvSpPr>
        <p:spPr>
          <a:xfrm>
            <a:off x="385762" y="155892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Or we can let Mockito override the tested service beans using Mockito’s </a:t>
            </a:r>
            <a:r>
              <a:rPr lang="en-US" sz="2000" b="1" i="0" u="none" strike="noStrike" cap="none" baseline="0">
                <a:solidFill>
                  <a:srgbClr val="000000"/>
                </a:solidFill>
                <a:latin typeface="Open Sans"/>
                <a:ea typeface="Open Sans"/>
                <a:cs typeface="Open Sans"/>
                <a:sym typeface="Open Sans"/>
              </a:rPr>
              <a:t>@InjectMocks </a:t>
            </a:r>
            <a:r>
              <a:rPr lang="en-US" sz="2000" b="0" i="0" u="none" strike="noStrike" cap="none" baseline="0">
                <a:solidFill>
                  <a:srgbClr val="000000"/>
                </a:solidFill>
                <a:latin typeface="Open Sans"/>
                <a:ea typeface="Open Sans"/>
                <a:cs typeface="Open Sans"/>
                <a:sym typeface="Open Sans"/>
              </a:rPr>
              <a:t>annotation:</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80"/>
              </a:spcBef>
              <a:spcAft>
                <a:spcPts val="0"/>
              </a:spcAft>
              <a:buClr>
                <a:srgbClr val="646464"/>
              </a:buClr>
              <a:buSzPct val="25000"/>
              <a:buFont typeface="Courier New"/>
              <a:buNone/>
            </a:pPr>
            <a:r>
              <a:rPr lang="en-US" sz="1400" b="0" i="0" u="none" strike="noStrike" cap="none" baseline="0">
                <a:solidFill>
                  <a:srgbClr val="646464"/>
                </a:solidFill>
                <a:latin typeface="Courier New"/>
                <a:ea typeface="Courier New"/>
                <a:cs typeface="Courier New"/>
                <a:sym typeface="Courier New"/>
              </a:rPr>
              <a:t>@Resource</a:t>
            </a:r>
          </a:p>
          <a:p>
            <a:pPr marL="342900" marR="0" lvl="0" indent="-342900" algn="l" rtl="0">
              <a:lnSpc>
                <a:spcPct val="100000"/>
              </a:lnSpc>
              <a:spcBef>
                <a:spcPts val="280"/>
              </a:spcBef>
              <a:spcAft>
                <a:spcPts val="0"/>
              </a:spcAft>
              <a:buClr>
                <a:srgbClr val="646464"/>
              </a:buClr>
              <a:buSzPct val="25000"/>
              <a:buFont typeface="Courier New"/>
              <a:buNone/>
            </a:pPr>
            <a:r>
              <a:rPr lang="en-US" sz="1400" b="0" i="0" u="none" strike="noStrike" cap="none" baseline="0">
                <a:solidFill>
                  <a:srgbClr val="646464"/>
                </a:solidFill>
                <a:latin typeface="Courier New"/>
                <a:ea typeface="Courier New"/>
                <a:cs typeface="Courier New"/>
                <a:sym typeface="Courier New"/>
              </a:rPr>
              <a:t>@InjectMocks</a:t>
            </a:r>
          </a:p>
          <a:p>
            <a:pPr marL="342900" marR="0" lvl="0" indent="-342900" algn="l" rtl="0">
              <a:lnSpc>
                <a:spcPct val="100000"/>
              </a:lnSpc>
              <a:spcBef>
                <a:spcPts val="280"/>
              </a:spcBef>
              <a:spcAft>
                <a:spcPts val="0"/>
              </a:spcAft>
              <a:buClr>
                <a:srgbClr val="7F0055"/>
              </a:buClr>
              <a:buSzPct val="25000"/>
              <a:buFont typeface="Courier New"/>
              <a:buNone/>
            </a:pPr>
            <a:r>
              <a:rPr lang="en-US" sz="1400" b="1" i="0" u="none" strike="noStrike" cap="none" baseline="0">
                <a:solidFill>
                  <a:srgbClr val="7F0055"/>
                </a:solidFill>
                <a:latin typeface="Courier New"/>
                <a:ea typeface="Courier New"/>
                <a:cs typeface="Courier New"/>
                <a:sym typeface="Courier New"/>
              </a:rPr>
              <a:t>private</a:t>
            </a:r>
            <a:r>
              <a:rPr lang="en-US" sz="1400" b="1" i="0" u="none" strike="noStrike" cap="none" baseline="0">
                <a:solidFill>
                  <a:srgbClr val="000000"/>
                </a:solidFill>
                <a:latin typeface="Courier New"/>
                <a:ea typeface="Courier New"/>
                <a:cs typeface="Courier New"/>
                <a:sym typeface="Courier New"/>
              </a:rPr>
              <a:t> </a:t>
            </a:r>
            <a:r>
              <a:rPr lang="en-US" sz="1400" b="0" i="0" u="none" strike="noStrike" cap="none" baseline="0">
                <a:solidFill>
                  <a:srgbClr val="000000"/>
                </a:solidFill>
                <a:latin typeface="Courier New"/>
                <a:ea typeface="Courier New"/>
                <a:cs typeface="Courier New"/>
                <a:sym typeface="Courier New"/>
              </a:rPr>
              <a:t>BooksBusinessService </a:t>
            </a:r>
            <a:r>
              <a:rPr lang="en-US" sz="1400" b="0" i="0" u="none" strike="noStrike" cap="none" baseline="0">
                <a:solidFill>
                  <a:srgbClr val="0000C0"/>
                </a:solidFill>
                <a:latin typeface="Courier New"/>
                <a:ea typeface="Courier New"/>
                <a:cs typeface="Courier New"/>
                <a:sym typeface="Courier New"/>
              </a:rPr>
              <a:t>booksService</a:t>
            </a:r>
            <a:r>
              <a:rPr lang="en-US" sz="1400" b="0" i="0" u="none" strike="noStrike" cap="none" baseline="0">
                <a:solidFill>
                  <a:srgbClr val="000000"/>
                </a:solidFill>
                <a:latin typeface="Courier New"/>
                <a:ea typeface="Courier New"/>
                <a:cs typeface="Courier New"/>
                <a:sym typeface="Courier New"/>
              </a:rPr>
              <a:t>;</a:t>
            </a:r>
          </a:p>
          <a:p>
            <a:pPr marL="342900" marR="0" lvl="0" indent="-342900" algn="l" rtl="0">
              <a:lnSpc>
                <a:spcPct val="100000"/>
              </a:lnSpc>
              <a:spcBef>
                <a:spcPts val="280"/>
              </a:spcBef>
              <a:spcAft>
                <a:spcPts val="0"/>
              </a:spcAft>
              <a:buClr>
                <a:schemeClr val="dk1"/>
              </a:buClr>
              <a:buFont typeface="Calibri"/>
              <a:buNone/>
            </a:pPr>
            <a:endParaRPr sz="14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80"/>
              </a:spcBef>
              <a:spcAft>
                <a:spcPts val="0"/>
              </a:spcAft>
              <a:buClr>
                <a:srgbClr val="646464"/>
              </a:buClr>
              <a:buSzPct val="25000"/>
              <a:buFont typeface="Courier New"/>
              <a:buNone/>
            </a:pPr>
            <a:r>
              <a:rPr lang="en-US" sz="1400" b="0" i="0" u="none" strike="noStrike" cap="none" baseline="0">
                <a:solidFill>
                  <a:srgbClr val="646464"/>
                </a:solidFill>
                <a:latin typeface="Courier New"/>
                <a:ea typeface="Courier New"/>
                <a:cs typeface="Courier New"/>
                <a:sym typeface="Courier New"/>
              </a:rPr>
              <a:t>@Mock</a:t>
            </a:r>
          </a:p>
          <a:p>
            <a:pPr marL="342900" marR="0" lvl="0" indent="-342900" algn="l" rtl="0">
              <a:lnSpc>
                <a:spcPct val="100000"/>
              </a:lnSpc>
              <a:spcBef>
                <a:spcPts val="280"/>
              </a:spcBef>
              <a:spcAft>
                <a:spcPts val="0"/>
              </a:spcAft>
              <a:buClr>
                <a:srgbClr val="7F0055"/>
              </a:buClr>
              <a:buSzPct val="25000"/>
              <a:buFont typeface="Courier New"/>
              <a:buNone/>
            </a:pPr>
            <a:r>
              <a:rPr lang="en-US" sz="1400" b="1" i="0" u="none" strike="noStrike" cap="none" baseline="0">
                <a:solidFill>
                  <a:srgbClr val="7F0055"/>
                </a:solidFill>
                <a:latin typeface="Courier New"/>
                <a:ea typeface="Courier New"/>
                <a:cs typeface="Courier New"/>
                <a:sym typeface="Courier New"/>
              </a:rPr>
              <a:t>private</a:t>
            </a:r>
            <a:r>
              <a:rPr lang="en-US" sz="1400" b="1" i="0" u="none" strike="noStrike" cap="none" baseline="0">
                <a:solidFill>
                  <a:srgbClr val="000000"/>
                </a:solidFill>
                <a:latin typeface="Courier New"/>
                <a:ea typeface="Courier New"/>
                <a:cs typeface="Courier New"/>
                <a:sym typeface="Courier New"/>
              </a:rPr>
              <a:t> </a:t>
            </a:r>
            <a:r>
              <a:rPr lang="en-US" sz="1400" b="0" i="0" u="none" strike="noStrike" cap="none" baseline="0">
                <a:solidFill>
                  <a:srgbClr val="000000"/>
                </a:solidFill>
                <a:latin typeface="Courier New"/>
                <a:ea typeface="Courier New"/>
                <a:cs typeface="Courier New"/>
                <a:sym typeface="Courier New"/>
              </a:rPr>
              <a:t>BooksDbHandler </a:t>
            </a:r>
            <a:r>
              <a:rPr lang="en-US" sz="1400" b="0" i="0" u="none" strike="noStrike" cap="none" baseline="0">
                <a:solidFill>
                  <a:srgbClr val="0000C0"/>
                </a:solidFill>
                <a:latin typeface="Courier New"/>
                <a:ea typeface="Courier New"/>
                <a:cs typeface="Courier New"/>
                <a:sym typeface="Courier New"/>
              </a:rPr>
              <a:t>booksDbHandlerMock</a:t>
            </a:r>
            <a:r>
              <a:rPr lang="en-US" sz="1400" b="0" i="0" u="none" strike="noStrike" cap="none" baseline="0">
                <a:solidFill>
                  <a:srgbClr val="000000"/>
                </a:solidFill>
                <a:latin typeface="Courier New"/>
                <a:ea typeface="Courier New"/>
                <a:cs typeface="Courier New"/>
                <a:sym typeface="Courier New"/>
              </a:rPr>
              <a:t>;</a:t>
            </a:r>
          </a:p>
          <a:p>
            <a:pPr marL="342900" marR="0" lvl="0" indent="-342900" algn="l" rtl="0">
              <a:lnSpc>
                <a:spcPct val="100000"/>
              </a:lnSpc>
              <a:spcBef>
                <a:spcPts val="280"/>
              </a:spcBef>
              <a:spcAft>
                <a:spcPts val="0"/>
              </a:spcAft>
              <a:buClr>
                <a:schemeClr val="dk1"/>
              </a:buClr>
              <a:buFont typeface="Calibri"/>
              <a:buNone/>
            </a:pPr>
            <a:endParaRPr sz="14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80"/>
              </a:spcBef>
              <a:spcAft>
                <a:spcPts val="0"/>
              </a:spcAft>
              <a:buClr>
                <a:srgbClr val="646464"/>
              </a:buClr>
              <a:buSzPct val="25000"/>
              <a:buFont typeface="Courier New"/>
              <a:buNone/>
            </a:pPr>
            <a:r>
              <a:rPr lang="en-US" sz="1400" b="0" i="0" u="none" strike="noStrike" cap="none" baseline="0">
                <a:solidFill>
                  <a:srgbClr val="646464"/>
                </a:solidFill>
                <a:latin typeface="Courier New"/>
                <a:ea typeface="Courier New"/>
                <a:cs typeface="Courier New"/>
                <a:sym typeface="Courier New"/>
              </a:rPr>
              <a:t>@Before</a:t>
            </a:r>
          </a:p>
          <a:p>
            <a:pPr marL="342900" marR="0" lvl="0" indent="-342900" algn="l" rtl="0">
              <a:lnSpc>
                <a:spcPct val="100000"/>
              </a:lnSpc>
              <a:spcBef>
                <a:spcPts val="280"/>
              </a:spcBef>
              <a:spcAft>
                <a:spcPts val="0"/>
              </a:spcAft>
              <a:buClr>
                <a:srgbClr val="7F0055"/>
              </a:buClr>
              <a:buSzPct val="25000"/>
              <a:buFont typeface="Courier New"/>
              <a:buNone/>
            </a:pPr>
            <a:r>
              <a:rPr lang="en-US" sz="1400" b="1" i="0" u="none" strike="noStrike" cap="none" baseline="0">
                <a:solidFill>
                  <a:srgbClr val="7F0055"/>
                </a:solidFill>
                <a:latin typeface="Courier New"/>
                <a:ea typeface="Courier New"/>
                <a:cs typeface="Courier New"/>
                <a:sym typeface="Courier New"/>
              </a:rPr>
              <a:t>public</a:t>
            </a:r>
            <a:r>
              <a:rPr lang="en-US" sz="1400" b="1" i="0" u="none" strike="noStrike" cap="none" baseline="0">
                <a:solidFill>
                  <a:srgbClr val="000000"/>
                </a:solidFill>
                <a:latin typeface="Courier New"/>
                <a:ea typeface="Courier New"/>
                <a:cs typeface="Courier New"/>
                <a:sym typeface="Courier New"/>
              </a:rPr>
              <a:t> </a:t>
            </a:r>
            <a:r>
              <a:rPr lang="en-US" sz="1400" b="1" i="0" u="none" strike="noStrike" cap="none" baseline="0">
                <a:solidFill>
                  <a:srgbClr val="7F0055"/>
                </a:solidFill>
                <a:latin typeface="Courier New"/>
                <a:ea typeface="Courier New"/>
                <a:cs typeface="Courier New"/>
                <a:sym typeface="Courier New"/>
              </a:rPr>
              <a:t>void</a:t>
            </a:r>
            <a:r>
              <a:rPr lang="en-US" sz="1400" b="1" i="0" u="none" strike="noStrike" cap="none" baseline="0">
                <a:solidFill>
                  <a:srgbClr val="000000"/>
                </a:solidFill>
                <a:latin typeface="Courier New"/>
                <a:ea typeface="Courier New"/>
                <a:cs typeface="Courier New"/>
                <a:sym typeface="Courier New"/>
              </a:rPr>
              <a:t> </a:t>
            </a:r>
            <a:r>
              <a:rPr lang="en-US" sz="1400" b="0" i="0" u="none" strike="noStrike" cap="none" baseline="0">
                <a:solidFill>
                  <a:srgbClr val="000000"/>
                </a:solidFill>
                <a:latin typeface="Courier New"/>
                <a:ea typeface="Courier New"/>
                <a:cs typeface="Courier New"/>
                <a:sym typeface="Courier New"/>
              </a:rPr>
              <a:t>init() {</a:t>
            </a:r>
          </a:p>
          <a:p>
            <a:pPr marL="342900" marR="0" lvl="0" indent="-342900" algn="l" rtl="0">
              <a:lnSpc>
                <a:spcPct val="100000"/>
              </a:lnSpc>
              <a:spcBef>
                <a:spcPts val="280"/>
              </a:spcBef>
              <a:spcAft>
                <a:spcPts val="0"/>
              </a:spcAft>
              <a:buClr>
                <a:srgbClr val="000000"/>
              </a:buClr>
              <a:buSzPct val="25000"/>
              <a:buFont typeface="Courier New"/>
              <a:buNone/>
            </a:pPr>
            <a:r>
              <a:rPr lang="en-US" sz="1400" b="0" i="0" u="none" strike="noStrike" cap="none" baseline="0">
                <a:solidFill>
                  <a:srgbClr val="000000"/>
                </a:solidFill>
                <a:latin typeface="Courier New"/>
                <a:ea typeface="Courier New"/>
                <a:cs typeface="Courier New"/>
                <a:sym typeface="Courier New"/>
              </a:rPr>
              <a:t>	MockitoAnnotations.</a:t>
            </a:r>
            <a:r>
              <a:rPr lang="en-US" sz="1400" b="0" i="1" u="none" strike="noStrike" cap="none" baseline="0">
                <a:solidFill>
                  <a:srgbClr val="000000"/>
                </a:solidFill>
                <a:latin typeface="Courier New"/>
                <a:ea typeface="Courier New"/>
                <a:cs typeface="Courier New"/>
                <a:sym typeface="Courier New"/>
              </a:rPr>
              <a:t>initMocks(</a:t>
            </a:r>
            <a:r>
              <a:rPr lang="en-US" sz="1400" b="1" i="1" u="none" strike="noStrike" cap="none" baseline="0">
                <a:solidFill>
                  <a:srgbClr val="7F0055"/>
                </a:solidFill>
                <a:latin typeface="Courier New"/>
                <a:ea typeface="Courier New"/>
                <a:cs typeface="Courier New"/>
                <a:sym typeface="Courier New"/>
              </a:rPr>
              <a:t>this</a:t>
            </a:r>
            <a:r>
              <a:rPr lang="en-US" sz="1400" b="1" i="1" u="none" strike="noStrike" cap="none" baseline="0">
                <a:solidFill>
                  <a:srgbClr val="000000"/>
                </a:solidFill>
                <a:latin typeface="Courier New"/>
                <a:ea typeface="Courier New"/>
                <a:cs typeface="Courier New"/>
                <a:sym typeface="Courier New"/>
              </a:rPr>
              <a:t>);</a:t>
            </a:r>
          </a:p>
          <a:p>
            <a:pPr marL="342900" marR="0" lvl="0" indent="-342900" algn="l" rtl="0">
              <a:lnSpc>
                <a:spcPct val="100000"/>
              </a:lnSpc>
              <a:spcBef>
                <a:spcPts val="400"/>
              </a:spcBef>
              <a:spcAft>
                <a:spcPts val="0"/>
              </a:spcAft>
              <a:buClr>
                <a:srgbClr val="000000"/>
              </a:buClr>
              <a:buSzPct val="25000"/>
              <a:buFont typeface="Courier New"/>
              <a:buNone/>
            </a:pPr>
            <a:r>
              <a:rPr lang="en-US" sz="1400" b="0" i="0" u="none" strike="noStrike" cap="none" baseline="0">
                <a:solidFill>
                  <a:srgbClr val="000000"/>
                </a:solidFill>
                <a:latin typeface="Courier New"/>
                <a:ea typeface="Courier New"/>
                <a:cs typeface="Courier New"/>
                <a:sym typeface="Courier New"/>
              </a:rPr>
              <a:t>}</a:t>
            </a: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1100" b="0" i="0" u="none" strike="noStrike" cap="none" baseline="0">
                <a:solidFill>
                  <a:schemeClr val="dk1"/>
                </a:solidFill>
                <a:latin typeface="Courier New"/>
                <a:ea typeface="Courier New"/>
                <a:cs typeface="Courier New"/>
                <a:sym typeface="Courier New"/>
              </a:rPr>
              <a:t/>
            </a:r>
            <a:br>
              <a:rPr lang="en-US" sz="1100" b="0" i="0" u="none" strike="noStrike" cap="none" baseline="0">
                <a:solidFill>
                  <a:schemeClr val="dk1"/>
                </a:solidFill>
                <a:latin typeface="Courier New"/>
                <a:ea typeface="Courier New"/>
                <a:cs typeface="Courier New"/>
                <a:sym typeface="Courier New"/>
              </a:rPr>
            </a:br>
            <a:r>
              <a:rPr lang="en-US" sz="1100" b="0" i="0" u="none" strike="noStrike" cap="none" baseline="0">
                <a:solidFill>
                  <a:schemeClr val="dk1"/>
                </a:solidFill>
                <a:latin typeface="Courier New"/>
                <a:ea typeface="Courier New"/>
                <a:cs typeface="Courier New"/>
                <a:sym typeface="Courier New"/>
              </a:rPr>
              <a:t/>
            </a:r>
            <a:br>
              <a:rPr lang="en-US" sz="1100" b="0" i="0" u="none" strike="noStrike" cap="none" baseline="0">
                <a:solidFill>
                  <a:schemeClr val="dk1"/>
                </a:solidFill>
                <a:latin typeface="Courier New"/>
                <a:ea typeface="Courier New"/>
                <a:cs typeface="Courier New"/>
                <a:sym typeface="Courier New"/>
              </a:rPr>
            </a:br>
            <a:endParaRPr lang="en-US" sz="1100" b="0" i="0" u="none" strike="noStrike" cap="none" baseline="0">
              <a:solidFill>
                <a:schemeClr val="dk1"/>
              </a:solidFill>
              <a:latin typeface="Courier New"/>
              <a:ea typeface="Courier New"/>
              <a:cs typeface="Courier New"/>
              <a:sym typeface="Courier New"/>
            </a:endParaRP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679"/>
        <p:cNvGrpSpPr/>
        <p:nvPr/>
      </p:nvGrpSpPr>
      <p:grpSpPr>
        <a:xfrm>
          <a:off x="0" y="0"/>
          <a:ext cx="0" cy="0"/>
          <a:chOff x="0" y="0"/>
          <a:chExt cx="0" cy="0"/>
        </a:xfrm>
      </p:grpSpPr>
      <p:sp>
        <p:nvSpPr>
          <p:cNvPr id="680" name="Shape 680"/>
          <p:cNvSpPr txBox="1"/>
          <p:nvPr/>
        </p:nvSpPr>
        <p:spPr>
          <a:xfrm>
            <a:off x="179386" y="2349500"/>
            <a:ext cx="8713786" cy="3024187"/>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681" name="Shape 681"/>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Mockito</a:t>
            </a:r>
          </a:p>
        </p:txBody>
      </p:sp>
      <p:pic>
        <p:nvPicPr>
          <p:cNvPr id="682" name="Shape 682"/>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683" name="Shape 683"/>
          <p:cNvSpPr txBox="1"/>
          <p:nvPr/>
        </p:nvSpPr>
        <p:spPr>
          <a:xfrm>
            <a:off x="385762" y="155892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Or we can let Mockito override the tested service beans using Mockito’s </a:t>
            </a:r>
            <a:r>
              <a:rPr lang="en-US" sz="2000" b="1" i="0" u="none" strike="noStrike" cap="none" baseline="0">
                <a:solidFill>
                  <a:srgbClr val="000000"/>
                </a:solidFill>
                <a:latin typeface="Open Sans"/>
                <a:ea typeface="Open Sans"/>
                <a:cs typeface="Open Sans"/>
                <a:sym typeface="Open Sans"/>
              </a:rPr>
              <a:t>@InjectMocks </a:t>
            </a:r>
            <a:r>
              <a:rPr lang="en-US" sz="2000" b="0" i="0" u="none" strike="noStrike" cap="none" baseline="0">
                <a:solidFill>
                  <a:srgbClr val="000000"/>
                </a:solidFill>
                <a:latin typeface="Open Sans"/>
                <a:ea typeface="Open Sans"/>
                <a:cs typeface="Open Sans"/>
                <a:sym typeface="Open Sans"/>
              </a:rPr>
              <a:t>annotation:</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80"/>
              </a:spcBef>
              <a:spcAft>
                <a:spcPts val="0"/>
              </a:spcAft>
              <a:buClr>
                <a:srgbClr val="646464"/>
              </a:buClr>
              <a:buSzPct val="25000"/>
              <a:buFont typeface="Courier New"/>
              <a:buNone/>
            </a:pPr>
            <a:r>
              <a:rPr lang="en-US" sz="1400" b="0" i="0" u="none" strike="noStrike" cap="none" baseline="0">
                <a:solidFill>
                  <a:srgbClr val="646464"/>
                </a:solidFill>
                <a:latin typeface="Courier New"/>
                <a:ea typeface="Courier New"/>
                <a:cs typeface="Courier New"/>
                <a:sym typeface="Courier New"/>
              </a:rPr>
              <a:t>@Resource</a:t>
            </a:r>
          </a:p>
          <a:p>
            <a:pPr marL="342900" marR="0" lvl="0" indent="-342900" algn="l" rtl="0">
              <a:lnSpc>
                <a:spcPct val="100000"/>
              </a:lnSpc>
              <a:spcBef>
                <a:spcPts val="280"/>
              </a:spcBef>
              <a:spcAft>
                <a:spcPts val="0"/>
              </a:spcAft>
              <a:buClr>
                <a:srgbClr val="646464"/>
              </a:buClr>
              <a:buSzPct val="25000"/>
              <a:buFont typeface="Courier New"/>
              <a:buNone/>
            </a:pPr>
            <a:r>
              <a:rPr lang="en-US" sz="1400" b="0" i="0" u="none" strike="noStrike" cap="none" baseline="0">
                <a:solidFill>
                  <a:srgbClr val="646464"/>
                </a:solidFill>
                <a:latin typeface="Courier New"/>
                <a:ea typeface="Courier New"/>
                <a:cs typeface="Courier New"/>
                <a:sym typeface="Courier New"/>
              </a:rPr>
              <a:t>@InjectMocks</a:t>
            </a:r>
          </a:p>
          <a:p>
            <a:pPr marL="342900" marR="0" lvl="0" indent="-342900" algn="l" rtl="0">
              <a:lnSpc>
                <a:spcPct val="100000"/>
              </a:lnSpc>
              <a:spcBef>
                <a:spcPts val="280"/>
              </a:spcBef>
              <a:spcAft>
                <a:spcPts val="0"/>
              </a:spcAft>
              <a:buClr>
                <a:srgbClr val="7F0055"/>
              </a:buClr>
              <a:buSzPct val="25000"/>
              <a:buFont typeface="Courier New"/>
              <a:buNone/>
            </a:pPr>
            <a:r>
              <a:rPr lang="en-US" sz="1400" b="1" i="0" u="none" strike="noStrike" cap="none" baseline="0">
                <a:solidFill>
                  <a:srgbClr val="7F0055"/>
                </a:solidFill>
                <a:latin typeface="Courier New"/>
                <a:ea typeface="Courier New"/>
                <a:cs typeface="Courier New"/>
                <a:sym typeface="Courier New"/>
              </a:rPr>
              <a:t>private</a:t>
            </a:r>
            <a:r>
              <a:rPr lang="en-US" sz="1400" b="1" i="0" u="none" strike="noStrike" cap="none" baseline="0">
                <a:solidFill>
                  <a:srgbClr val="000000"/>
                </a:solidFill>
                <a:latin typeface="Courier New"/>
                <a:ea typeface="Courier New"/>
                <a:cs typeface="Courier New"/>
                <a:sym typeface="Courier New"/>
              </a:rPr>
              <a:t> </a:t>
            </a:r>
            <a:r>
              <a:rPr lang="en-US" sz="1400" b="0" i="0" u="none" strike="noStrike" cap="none" baseline="0">
                <a:solidFill>
                  <a:srgbClr val="000000"/>
                </a:solidFill>
                <a:latin typeface="Courier New"/>
                <a:ea typeface="Courier New"/>
                <a:cs typeface="Courier New"/>
                <a:sym typeface="Courier New"/>
              </a:rPr>
              <a:t>BooksBusinessService </a:t>
            </a:r>
            <a:r>
              <a:rPr lang="en-US" sz="1400" b="0" i="0" u="none" strike="noStrike" cap="none" baseline="0">
                <a:solidFill>
                  <a:srgbClr val="0000C0"/>
                </a:solidFill>
                <a:latin typeface="Courier New"/>
                <a:ea typeface="Courier New"/>
                <a:cs typeface="Courier New"/>
                <a:sym typeface="Courier New"/>
              </a:rPr>
              <a:t>booksService</a:t>
            </a:r>
            <a:r>
              <a:rPr lang="en-US" sz="1400" b="0" i="0" u="none" strike="noStrike" cap="none" baseline="0">
                <a:solidFill>
                  <a:srgbClr val="000000"/>
                </a:solidFill>
                <a:latin typeface="Courier New"/>
                <a:ea typeface="Courier New"/>
                <a:cs typeface="Courier New"/>
                <a:sym typeface="Courier New"/>
              </a:rPr>
              <a:t>;</a:t>
            </a:r>
          </a:p>
          <a:p>
            <a:pPr marL="342900" marR="0" lvl="0" indent="-342900" algn="l" rtl="0">
              <a:lnSpc>
                <a:spcPct val="100000"/>
              </a:lnSpc>
              <a:spcBef>
                <a:spcPts val="280"/>
              </a:spcBef>
              <a:spcAft>
                <a:spcPts val="0"/>
              </a:spcAft>
              <a:buClr>
                <a:schemeClr val="dk1"/>
              </a:buClr>
              <a:buFont typeface="Calibri"/>
              <a:buNone/>
            </a:pPr>
            <a:endParaRPr sz="14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80"/>
              </a:spcBef>
              <a:spcAft>
                <a:spcPts val="0"/>
              </a:spcAft>
              <a:buClr>
                <a:srgbClr val="646464"/>
              </a:buClr>
              <a:buSzPct val="25000"/>
              <a:buFont typeface="Courier New"/>
              <a:buNone/>
            </a:pPr>
            <a:r>
              <a:rPr lang="en-US" sz="1400" b="0" i="0" u="none" strike="noStrike" cap="none" baseline="0">
                <a:solidFill>
                  <a:srgbClr val="646464"/>
                </a:solidFill>
                <a:latin typeface="Courier New"/>
                <a:ea typeface="Courier New"/>
                <a:cs typeface="Courier New"/>
                <a:sym typeface="Courier New"/>
              </a:rPr>
              <a:t>@Mock</a:t>
            </a:r>
          </a:p>
          <a:p>
            <a:pPr marL="342900" marR="0" lvl="0" indent="-342900" algn="l" rtl="0">
              <a:lnSpc>
                <a:spcPct val="100000"/>
              </a:lnSpc>
              <a:spcBef>
                <a:spcPts val="280"/>
              </a:spcBef>
              <a:spcAft>
                <a:spcPts val="0"/>
              </a:spcAft>
              <a:buClr>
                <a:srgbClr val="7F0055"/>
              </a:buClr>
              <a:buSzPct val="25000"/>
              <a:buFont typeface="Courier New"/>
              <a:buNone/>
            </a:pPr>
            <a:r>
              <a:rPr lang="en-US" sz="1400" b="1" i="0" u="none" strike="noStrike" cap="none" baseline="0">
                <a:solidFill>
                  <a:srgbClr val="7F0055"/>
                </a:solidFill>
                <a:latin typeface="Courier New"/>
                <a:ea typeface="Courier New"/>
                <a:cs typeface="Courier New"/>
                <a:sym typeface="Courier New"/>
              </a:rPr>
              <a:t>private</a:t>
            </a:r>
            <a:r>
              <a:rPr lang="en-US" sz="1400" b="1" i="0" u="none" strike="noStrike" cap="none" baseline="0">
                <a:solidFill>
                  <a:srgbClr val="000000"/>
                </a:solidFill>
                <a:latin typeface="Courier New"/>
                <a:ea typeface="Courier New"/>
                <a:cs typeface="Courier New"/>
                <a:sym typeface="Courier New"/>
              </a:rPr>
              <a:t> </a:t>
            </a:r>
            <a:r>
              <a:rPr lang="en-US" sz="1400" b="0" i="0" u="none" strike="noStrike" cap="none" baseline="0">
                <a:solidFill>
                  <a:srgbClr val="000000"/>
                </a:solidFill>
                <a:latin typeface="Courier New"/>
                <a:ea typeface="Courier New"/>
                <a:cs typeface="Courier New"/>
                <a:sym typeface="Courier New"/>
              </a:rPr>
              <a:t>BooksDbHandler </a:t>
            </a:r>
            <a:r>
              <a:rPr lang="en-US" sz="1400" b="0" i="0" u="none" strike="noStrike" cap="none" baseline="0">
                <a:solidFill>
                  <a:srgbClr val="0000C0"/>
                </a:solidFill>
                <a:latin typeface="Courier New"/>
                <a:ea typeface="Courier New"/>
                <a:cs typeface="Courier New"/>
                <a:sym typeface="Courier New"/>
              </a:rPr>
              <a:t>booksDbHandlerMock</a:t>
            </a:r>
            <a:r>
              <a:rPr lang="en-US" sz="1400" b="0" i="0" u="none" strike="noStrike" cap="none" baseline="0">
                <a:solidFill>
                  <a:srgbClr val="000000"/>
                </a:solidFill>
                <a:latin typeface="Courier New"/>
                <a:ea typeface="Courier New"/>
                <a:cs typeface="Courier New"/>
                <a:sym typeface="Courier New"/>
              </a:rPr>
              <a:t>;</a:t>
            </a:r>
          </a:p>
          <a:p>
            <a:pPr marL="342900" marR="0" lvl="0" indent="-342900" algn="l" rtl="0">
              <a:lnSpc>
                <a:spcPct val="100000"/>
              </a:lnSpc>
              <a:spcBef>
                <a:spcPts val="280"/>
              </a:spcBef>
              <a:spcAft>
                <a:spcPts val="0"/>
              </a:spcAft>
              <a:buClr>
                <a:schemeClr val="dk1"/>
              </a:buClr>
              <a:buFont typeface="Calibri"/>
              <a:buNone/>
            </a:pPr>
            <a:endParaRPr sz="14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80"/>
              </a:spcBef>
              <a:spcAft>
                <a:spcPts val="0"/>
              </a:spcAft>
              <a:buClr>
                <a:srgbClr val="646464"/>
              </a:buClr>
              <a:buSzPct val="25000"/>
              <a:buFont typeface="Courier New"/>
              <a:buNone/>
            </a:pPr>
            <a:r>
              <a:rPr lang="en-US" sz="1400" b="0" i="0" u="none" strike="noStrike" cap="none" baseline="0">
                <a:solidFill>
                  <a:srgbClr val="646464"/>
                </a:solidFill>
                <a:latin typeface="Courier New"/>
                <a:ea typeface="Courier New"/>
                <a:cs typeface="Courier New"/>
                <a:sym typeface="Courier New"/>
              </a:rPr>
              <a:t>@Before</a:t>
            </a:r>
          </a:p>
          <a:p>
            <a:pPr marL="342900" marR="0" lvl="0" indent="-342900" algn="l" rtl="0">
              <a:lnSpc>
                <a:spcPct val="100000"/>
              </a:lnSpc>
              <a:spcBef>
                <a:spcPts val="280"/>
              </a:spcBef>
              <a:spcAft>
                <a:spcPts val="0"/>
              </a:spcAft>
              <a:buClr>
                <a:srgbClr val="7F0055"/>
              </a:buClr>
              <a:buSzPct val="25000"/>
              <a:buFont typeface="Courier New"/>
              <a:buNone/>
            </a:pPr>
            <a:r>
              <a:rPr lang="en-US" sz="1400" b="1" i="0" u="none" strike="noStrike" cap="none" baseline="0">
                <a:solidFill>
                  <a:srgbClr val="7F0055"/>
                </a:solidFill>
                <a:latin typeface="Courier New"/>
                <a:ea typeface="Courier New"/>
                <a:cs typeface="Courier New"/>
                <a:sym typeface="Courier New"/>
              </a:rPr>
              <a:t>public</a:t>
            </a:r>
            <a:r>
              <a:rPr lang="en-US" sz="1400" b="1" i="0" u="none" strike="noStrike" cap="none" baseline="0">
                <a:solidFill>
                  <a:srgbClr val="000000"/>
                </a:solidFill>
                <a:latin typeface="Courier New"/>
                <a:ea typeface="Courier New"/>
                <a:cs typeface="Courier New"/>
                <a:sym typeface="Courier New"/>
              </a:rPr>
              <a:t> </a:t>
            </a:r>
            <a:r>
              <a:rPr lang="en-US" sz="1400" b="1" i="0" u="none" strike="noStrike" cap="none" baseline="0">
                <a:solidFill>
                  <a:srgbClr val="7F0055"/>
                </a:solidFill>
                <a:latin typeface="Courier New"/>
                <a:ea typeface="Courier New"/>
                <a:cs typeface="Courier New"/>
                <a:sym typeface="Courier New"/>
              </a:rPr>
              <a:t>void</a:t>
            </a:r>
            <a:r>
              <a:rPr lang="en-US" sz="1400" b="1" i="0" u="none" strike="noStrike" cap="none" baseline="0">
                <a:solidFill>
                  <a:srgbClr val="000000"/>
                </a:solidFill>
                <a:latin typeface="Courier New"/>
                <a:ea typeface="Courier New"/>
                <a:cs typeface="Courier New"/>
                <a:sym typeface="Courier New"/>
              </a:rPr>
              <a:t> </a:t>
            </a:r>
            <a:r>
              <a:rPr lang="en-US" sz="1400" b="0" i="0" u="none" strike="noStrike" cap="none" baseline="0">
                <a:solidFill>
                  <a:srgbClr val="000000"/>
                </a:solidFill>
                <a:latin typeface="Courier New"/>
                <a:ea typeface="Courier New"/>
                <a:cs typeface="Courier New"/>
                <a:sym typeface="Courier New"/>
              </a:rPr>
              <a:t>init() {</a:t>
            </a:r>
          </a:p>
          <a:p>
            <a:pPr marL="342900" marR="0" lvl="0" indent="-342900" algn="l" rtl="0">
              <a:lnSpc>
                <a:spcPct val="100000"/>
              </a:lnSpc>
              <a:spcBef>
                <a:spcPts val="280"/>
              </a:spcBef>
              <a:spcAft>
                <a:spcPts val="0"/>
              </a:spcAft>
              <a:buClr>
                <a:srgbClr val="000000"/>
              </a:buClr>
              <a:buSzPct val="25000"/>
              <a:buFont typeface="Courier New"/>
              <a:buNone/>
            </a:pPr>
            <a:r>
              <a:rPr lang="en-US" sz="1400" b="0" i="0" u="none" strike="noStrike" cap="none" baseline="0">
                <a:solidFill>
                  <a:srgbClr val="000000"/>
                </a:solidFill>
                <a:latin typeface="Courier New"/>
                <a:ea typeface="Courier New"/>
                <a:cs typeface="Courier New"/>
                <a:sym typeface="Courier New"/>
              </a:rPr>
              <a:t>	MockitoAnnotations.</a:t>
            </a:r>
            <a:r>
              <a:rPr lang="en-US" sz="1400" b="0" i="1" u="none" strike="noStrike" cap="none" baseline="0">
                <a:solidFill>
                  <a:srgbClr val="000000"/>
                </a:solidFill>
                <a:latin typeface="Courier New"/>
                <a:ea typeface="Courier New"/>
                <a:cs typeface="Courier New"/>
                <a:sym typeface="Courier New"/>
              </a:rPr>
              <a:t>initMocks(</a:t>
            </a:r>
            <a:r>
              <a:rPr lang="en-US" sz="1400" b="1" i="1" u="none" strike="noStrike" cap="none" baseline="0">
                <a:solidFill>
                  <a:srgbClr val="7F0055"/>
                </a:solidFill>
                <a:latin typeface="Courier New"/>
                <a:ea typeface="Courier New"/>
                <a:cs typeface="Courier New"/>
                <a:sym typeface="Courier New"/>
              </a:rPr>
              <a:t>this</a:t>
            </a:r>
            <a:r>
              <a:rPr lang="en-US" sz="1400" b="1" i="1" u="none" strike="noStrike" cap="none" baseline="0">
                <a:solidFill>
                  <a:srgbClr val="000000"/>
                </a:solidFill>
                <a:latin typeface="Courier New"/>
                <a:ea typeface="Courier New"/>
                <a:cs typeface="Courier New"/>
                <a:sym typeface="Courier New"/>
              </a:rPr>
              <a:t>);</a:t>
            </a:r>
          </a:p>
          <a:p>
            <a:pPr marL="342900" marR="0" lvl="0" indent="-342900" algn="l" rtl="0">
              <a:lnSpc>
                <a:spcPct val="100000"/>
              </a:lnSpc>
              <a:spcBef>
                <a:spcPts val="400"/>
              </a:spcBef>
              <a:spcAft>
                <a:spcPts val="0"/>
              </a:spcAft>
              <a:buClr>
                <a:srgbClr val="000000"/>
              </a:buClr>
              <a:buSzPct val="25000"/>
              <a:buFont typeface="Courier New"/>
              <a:buNone/>
            </a:pPr>
            <a:r>
              <a:rPr lang="en-US" sz="1400" b="0" i="0" u="none" strike="noStrike" cap="none" baseline="0">
                <a:solidFill>
                  <a:srgbClr val="000000"/>
                </a:solidFill>
                <a:latin typeface="Courier New"/>
                <a:ea typeface="Courier New"/>
                <a:cs typeface="Courier New"/>
                <a:sym typeface="Courier New"/>
              </a:rPr>
              <a:t>}</a:t>
            </a: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1100" b="0" i="0" u="none" strike="noStrike" cap="none" baseline="0">
                <a:solidFill>
                  <a:schemeClr val="dk1"/>
                </a:solidFill>
                <a:latin typeface="Courier New"/>
                <a:ea typeface="Courier New"/>
                <a:cs typeface="Courier New"/>
                <a:sym typeface="Courier New"/>
              </a:rPr>
              <a:t/>
            </a:r>
            <a:br>
              <a:rPr lang="en-US" sz="1100" b="0" i="0" u="none" strike="noStrike" cap="none" baseline="0">
                <a:solidFill>
                  <a:schemeClr val="dk1"/>
                </a:solidFill>
                <a:latin typeface="Courier New"/>
                <a:ea typeface="Courier New"/>
                <a:cs typeface="Courier New"/>
                <a:sym typeface="Courier New"/>
              </a:rPr>
            </a:br>
            <a:r>
              <a:rPr lang="en-US" sz="1100" b="0" i="0" u="none" strike="noStrike" cap="none" baseline="0">
                <a:solidFill>
                  <a:schemeClr val="dk1"/>
                </a:solidFill>
                <a:latin typeface="Courier New"/>
                <a:ea typeface="Courier New"/>
                <a:cs typeface="Courier New"/>
                <a:sym typeface="Courier New"/>
              </a:rPr>
              <a:t/>
            </a:r>
            <a:br>
              <a:rPr lang="en-US" sz="1100" b="0" i="0" u="none" strike="noStrike" cap="none" baseline="0">
                <a:solidFill>
                  <a:schemeClr val="dk1"/>
                </a:solidFill>
                <a:latin typeface="Courier New"/>
                <a:ea typeface="Courier New"/>
                <a:cs typeface="Courier New"/>
                <a:sym typeface="Courier New"/>
              </a:rPr>
            </a:br>
            <a:endParaRPr lang="en-US" sz="1100" b="0" i="0" u="none" strike="noStrike" cap="none" baseline="0">
              <a:solidFill>
                <a:schemeClr val="dk1"/>
              </a:solidFill>
              <a:latin typeface="Courier New"/>
              <a:ea typeface="Courier New"/>
              <a:cs typeface="Courier New"/>
              <a:sym typeface="Courier New"/>
            </a:endParaRPr>
          </a:p>
        </p:txBody>
      </p:sp>
      <p:sp>
        <p:nvSpPr>
          <p:cNvPr id="684" name="Shape 684"/>
          <p:cNvSpPr txBox="1"/>
          <p:nvPr/>
        </p:nvSpPr>
        <p:spPr>
          <a:xfrm>
            <a:off x="385762" y="2636836"/>
            <a:ext cx="1665287" cy="360362"/>
          </a:xfrm>
          <a:prstGeom prst="rect">
            <a:avLst/>
          </a:prstGeom>
          <a:no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688"/>
        <p:cNvGrpSpPr/>
        <p:nvPr/>
      </p:nvGrpSpPr>
      <p:grpSpPr>
        <a:xfrm>
          <a:off x="0" y="0"/>
          <a:ext cx="0" cy="0"/>
          <a:chOff x="0" y="0"/>
          <a:chExt cx="0" cy="0"/>
        </a:xfrm>
      </p:grpSpPr>
      <p:sp>
        <p:nvSpPr>
          <p:cNvPr id="689" name="Shape 689"/>
          <p:cNvSpPr txBox="1"/>
          <p:nvPr/>
        </p:nvSpPr>
        <p:spPr>
          <a:xfrm>
            <a:off x="179386" y="2349500"/>
            <a:ext cx="8713786" cy="3024187"/>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690" name="Shape 690"/>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Mockito</a:t>
            </a:r>
          </a:p>
        </p:txBody>
      </p:sp>
      <p:pic>
        <p:nvPicPr>
          <p:cNvPr id="691" name="Shape 691"/>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692" name="Shape 692"/>
          <p:cNvSpPr txBox="1"/>
          <p:nvPr/>
        </p:nvSpPr>
        <p:spPr>
          <a:xfrm>
            <a:off x="385762" y="155892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Or we can let Mockito override the tested service beans using Mockito’s </a:t>
            </a:r>
            <a:r>
              <a:rPr lang="en-US" sz="2000" b="1" i="0" u="none" strike="noStrike" cap="none" baseline="0">
                <a:solidFill>
                  <a:srgbClr val="000000"/>
                </a:solidFill>
                <a:latin typeface="Open Sans"/>
                <a:ea typeface="Open Sans"/>
                <a:cs typeface="Open Sans"/>
                <a:sym typeface="Open Sans"/>
              </a:rPr>
              <a:t>@InjectMocks </a:t>
            </a:r>
            <a:r>
              <a:rPr lang="en-US" sz="2000" b="0" i="0" u="none" strike="noStrike" cap="none" baseline="0">
                <a:solidFill>
                  <a:srgbClr val="000000"/>
                </a:solidFill>
                <a:latin typeface="Open Sans"/>
                <a:ea typeface="Open Sans"/>
                <a:cs typeface="Open Sans"/>
                <a:sym typeface="Open Sans"/>
              </a:rPr>
              <a:t>annotation:</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80"/>
              </a:spcBef>
              <a:spcAft>
                <a:spcPts val="0"/>
              </a:spcAft>
              <a:buClr>
                <a:srgbClr val="646464"/>
              </a:buClr>
              <a:buSzPct val="25000"/>
              <a:buFont typeface="Courier New"/>
              <a:buNone/>
            </a:pPr>
            <a:r>
              <a:rPr lang="en-US" sz="1400" b="0" i="0" u="none" strike="noStrike" cap="none" baseline="0">
                <a:solidFill>
                  <a:srgbClr val="646464"/>
                </a:solidFill>
                <a:latin typeface="Courier New"/>
                <a:ea typeface="Courier New"/>
                <a:cs typeface="Courier New"/>
                <a:sym typeface="Courier New"/>
              </a:rPr>
              <a:t>@Resource</a:t>
            </a:r>
          </a:p>
          <a:p>
            <a:pPr marL="342900" marR="0" lvl="0" indent="-342900" algn="l" rtl="0">
              <a:lnSpc>
                <a:spcPct val="100000"/>
              </a:lnSpc>
              <a:spcBef>
                <a:spcPts val="280"/>
              </a:spcBef>
              <a:spcAft>
                <a:spcPts val="0"/>
              </a:spcAft>
              <a:buClr>
                <a:srgbClr val="646464"/>
              </a:buClr>
              <a:buSzPct val="25000"/>
              <a:buFont typeface="Courier New"/>
              <a:buNone/>
            </a:pPr>
            <a:r>
              <a:rPr lang="en-US" sz="1400" b="0" i="0" u="none" strike="noStrike" cap="none" baseline="0">
                <a:solidFill>
                  <a:srgbClr val="646464"/>
                </a:solidFill>
                <a:latin typeface="Courier New"/>
                <a:ea typeface="Courier New"/>
                <a:cs typeface="Courier New"/>
                <a:sym typeface="Courier New"/>
              </a:rPr>
              <a:t>@InjectMocks</a:t>
            </a:r>
          </a:p>
          <a:p>
            <a:pPr marL="342900" marR="0" lvl="0" indent="-342900" algn="l" rtl="0">
              <a:lnSpc>
                <a:spcPct val="100000"/>
              </a:lnSpc>
              <a:spcBef>
                <a:spcPts val="280"/>
              </a:spcBef>
              <a:spcAft>
                <a:spcPts val="0"/>
              </a:spcAft>
              <a:buClr>
                <a:srgbClr val="7F0055"/>
              </a:buClr>
              <a:buSzPct val="25000"/>
              <a:buFont typeface="Courier New"/>
              <a:buNone/>
            </a:pPr>
            <a:r>
              <a:rPr lang="en-US" sz="1400" b="1" i="0" u="none" strike="noStrike" cap="none" baseline="0">
                <a:solidFill>
                  <a:srgbClr val="7F0055"/>
                </a:solidFill>
                <a:latin typeface="Courier New"/>
                <a:ea typeface="Courier New"/>
                <a:cs typeface="Courier New"/>
                <a:sym typeface="Courier New"/>
              </a:rPr>
              <a:t>private</a:t>
            </a:r>
            <a:r>
              <a:rPr lang="en-US" sz="1400" b="1" i="0" u="none" strike="noStrike" cap="none" baseline="0">
                <a:solidFill>
                  <a:srgbClr val="000000"/>
                </a:solidFill>
                <a:latin typeface="Courier New"/>
                <a:ea typeface="Courier New"/>
                <a:cs typeface="Courier New"/>
                <a:sym typeface="Courier New"/>
              </a:rPr>
              <a:t> </a:t>
            </a:r>
            <a:r>
              <a:rPr lang="en-US" sz="1400" b="0" i="0" u="none" strike="noStrike" cap="none" baseline="0">
                <a:solidFill>
                  <a:srgbClr val="000000"/>
                </a:solidFill>
                <a:latin typeface="Courier New"/>
                <a:ea typeface="Courier New"/>
                <a:cs typeface="Courier New"/>
                <a:sym typeface="Courier New"/>
              </a:rPr>
              <a:t>BooksBusinessService </a:t>
            </a:r>
            <a:r>
              <a:rPr lang="en-US" sz="1400" b="0" i="0" u="none" strike="noStrike" cap="none" baseline="0">
                <a:solidFill>
                  <a:srgbClr val="0000C0"/>
                </a:solidFill>
                <a:latin typeface="Courier New"/>
                <a:ea typeface="Courier New"/>
                <a:cs typeface="Courier New"/>
                <a:sym typeface="Courier New"/>
              </a:rPr>
              <a:t>booksService</a:t>
            </a:r>
            <a:r>
              <a:rPr lang="en-US" sz="1400" b="0" i="0" u="none" strike="noStrike" cap="none" baseline="0">
                <a:solidFill>
                  <a:srgbClr val="000000"/>
                </a:solidFill>
                <a:latin typeface="Courier New"/>
                <a:ea typeface="Courier New"/>
                <a:cs typeface="Courier New"/>
                <a:sym typeface="Courier New"/>
              </a:rPr>
              <a:t>;</a:t>
            </a:r>
          </a:p>
          <a:p>
            <a:pPr marL="342900" marR="0" lvl="0" indent="-342900" algn="l" rtl="0">
              <a:lnSpc>
                <a:spcPct val="100000"/>
              </a:lnSpc>
              <a:spcBef>
                <a:spcPts val="280"/>
              </a:spcBef>
              <a:spcAft>
                <a:spcPts val="0"/>
              </a:spcAft>
              <a:buClr>
                <a:schemeClr val="dk1"/>
              </a:buClr>
              <a:buFont typeface="Calibri"/>
              <a:buNone/>
            </a:pPr>
            <a:endParaRPr sz="14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80"/>
              </a:spcBef>
              <a:spcAft>
                <a:spcPts val="0"/>
              </a:spcAft>
              <a:buClr>
                <a:srgbClr val="646464"/>
              </a:buClr>
              <a:buSzPct val="25000"/>
              <a:buFont typeface="Courier New"/>
              <a:buNone/>
            </a:pPr>
            <a:r>
              <a:rPr lang="en-US" sz="1400" b="0" i="0" u="none" strike="noStrike" cap="none" baseline="0">
                <a:solidFill>
                  <a:srgbClr val="646464"/>
                </a:solidFill>
                <a:latin typeface="Courier New"/>
                <a:ea typeface="Courier New"/>
                <a:cs typeface="Courier New"/>
                <a:sym typeface="Courier New"/>
              </a:rPr>
              <a:t>@Mock</a:t>
            </a:r>
          </a:p>
          <a:p>
            <a:pPr marL="342900" marR="0" lvl="0" indent="-342900" algn="l" rtl="0">
              <a:lnSpc>
                <a:spcPct val="100000"/>
              </a:lnSpc>
              <a:spcBef>
                <a:spcPts val="280"/>
              </a:spcBef>
              <a:spcAft>
                <a:spcPts val="0"/>
              </a:spcAft>
              <a:buClr>
                <a:srgbClr val="7F0055"/>
              </a:buClr>
              <a:buSzPct val="25000"/>
              <a:buFont typeface="Courier New"/>
              <a:buNone/>
            </a:pPr>
            <a:r>
              <a:rPr lang="en-US" sz="1400" b="1" i="0" u="none" strike="noStrike" cap="none" baseline="0">
                <a:solidFill>
                  <a:srgbClr val="7F0055"/>
                </a:solidFill>
                <a:latin typeface="Courier New"/>
                <a:ea typeface="Courier New"/>
                <a:cs typeface="Courier New"/>
                <a:sym typeface="Courier New"/>
              </a:rPr>
              <a:t>private</a:t>
            </a:r>
            <a:r>
              <a:rPr lang="en-US" sz="1400" b="1" i="0" u="none" strike="noStrike" cap="none" baseline="0">
                <a:solidFill>
                  <a:srgbClr val="000000"/>
                </a:solidFill>
                <a:latin typeface="Courier New"/>
                <a:ea typeface="Courier New"/>
                <a:cs typeface="Courier New"/>
                <a:sym typeface="Courier New"/>
              </a:rPr>
              <a:t> </a:t>
            </a:r>
            <a:r>
              <a:rPr lang="en-US" sz="1400" b="0" i="0" u="none" strike="noStrike" cap="none" baseline="0">
                <a:solidFill>
                  <a:srgbClr val="000000"/>
                </a:solidFill>
                <a:latin typeface="Courier New"/>
                <a:ea typeface="Courier New"/>
                <a:cs typeface="Courier New"/>
                <a:sym typeface="Courier New"/>
              </a:rPr>
              <a:t>BooksDbHandler </a:t>
            </a:r>
            <a:r>
              <a:rPr lang="en-US" sz="1400" b="0" i="0" u="none" strike="noStrike" cap="none" baseline="0">
                <a:solidFill>
                  <a:srgbClr val="0000C0"/>
                </a:solidFill>
                <a:latin typeface="Courier New"/>
                <a:ea typeface="Courier New"/>
                <a:cs typeface="Courier New"/>
                <a:sym typeface="Courier New"/>
              </a:rPr>
              <a:t>booksDbHandlerMock</a:t>
            </a:r>
            <a:r>
              <a:rPr lang="en-US" sz="1400" b="0" i="0" u="none" strike="noStrike" cap="none" baseline="0">
                <a:solidFill>
                  <a:srgbClr val="000000"/>
                </a:solidFill>
                <a:latin typeface="Courier New"/>
                <a:ea typeface="Courier New"/>
                <a:cs typeface="Courier New"/>
                <a:sym typeface="Courier New"/>
              </a:rPr>
              <a:t>;</a:t>
            </a:r>
          </a:p>
          <a:p>
            <a:pPr marL="342900" marR="0" lvl="0" indent="-342900" algn="l" rtl="0">
              <a:lnSpc>
                <a:spcPct val="100000"/>
              </a:lnSpc>
              <a:spcBef>
                <a:spcPts val="280"/>
              </a:spcBef>
              <a:spcAft>
                <a:spcPts val="0"/>
              </a:spcAft>
              <a:buClr>
                <a:schemeClr val="dk1"/>
              </a:buClr>
              <a:buFont typeface="Calibri"/>
              <a:buNone/>
            </a:pPr>
            <a:endParaRPr sz="14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80"/>
              </a:spcBef>
              <a:spcAft>
                <a:spcPts val="0"/>
              </a:spcAft>
              <a:buClr>
                <a:srgbClr val="646464"/>
              </a:buClr>
              <a:buSzPct val="25000"/>
              <a:buFont typeface="Courier New"/>
              <a:buNone/>
            </a:pPr>
            <a:r>
              <a:rPr lang="en-US" sz="1400" b="0" i="0" u="none" strike="noStrike" cap="none" baseline="0">
                <a:solidFill>
                  <a:srgbClr val="646464"/>
                </a:solidFill>
                <a:latin typeface="Courier New"/>
                <a:ea typeface="Courier New"/>
                <a:cs typeface="Courier New"/>
                <a:sym typeface="Courier New"/>
              </a:rPr>
              <a:t>@Before</a:t>
            </a:r>
          </a:p>
          <a:p>
            <a:pPr marL="342900" marR="0" lvl="0" indent="-342900" algn="l" rtl="0">
              <a:lnSpc>
                <a:spcPct val="100000"/>
              </a:lnSpc>
              <a:spcBef>
                <a:spcPts val="280"/>
              </a:spcBef>
              <a:spcAft>
                <a:spcPts val="0"/>
              </a:spcAft>
              <a:buClr>
                <a:srgbClr val="7F0055"/>
              </a:buClr>
              <a:buSzPct val="25000"/>
              <a:buFont typeface="Courier New"/>
              <a:buNone/>
            </a:pPr>
            <a:r>
              <a:rPr lang="en-US" sz="1400" b="1" i="0" u="none" strike="noStrike" cap="none" baseline="0">
                <a:solidFill>
                  <a:srgbClr val="7F0055"/>
                </a:solidFill>
                <a:latin typeface="Courier New"/>
                <a:ea typeface="Courier New"/>
                <a:cs typeface="Courier New"/>
                <a:sym typeface="Courier New"/>
              </a:rPr>
              <a:t>public</a:t>
            </a:r>
            <a:r>
              <a:rPr lang="en-US" sz="1400" b="1" i="0" u="none" strike="noStrike" cap="none" baseline="0">
                <a:solidFill>
                  <a:srgbClr val="000000"/>
                </a:solidFill>
                <a:latin typeface="Courier New"/>
                <a:ea typeface="Courier New"/>
                <a:cs typeface="Courier New"/>
                <a:sym typeface="Courier New"/>
              </a:rPr>
              <a:t> </a:t>
            </a:r>
            <a:r>
              <a:rPr lang="en-US" sz="1400" b="1" i="0" u="none" strike="noStrike" cap="none" baseline="0">
                <a:solidFill>
                  <a:srgbClr val="7F0055"/>
                </a:solidFill>
                <a:latin typeface="Courier New"/>
                <a:ea typeface="Courier New"/>
                <a:cs typeface="Courier New"/>
                <a:sym typeface="Courier New"/>
              </a:rPr>
              <a:t>void</a:t>
            </a:r>
            <a:r>
              <a:rPr lang="en-US" sz="1400" b="1" i="0" u="none" strike="noStrike" cap="none" baseline="0">
                <a:solidFill>
                  <a:srgbClr val="000000"/>
                </a:solidFill>
                <a:latin typeface="Courier New"/>
                <a:ea typeface="Courier New"/>
                <a:cs typeface="Courier New"/>
                <a:sym typeface="Courier New"/>
              </a:rPr>
              <a:t> </a:t>
            </a:r>
            <a:r>
              <a:rPr lang="en-US" sz="1400" b="0" i="0" u="none" strike="noStrike" cap="none" baseline="0">
                <a:solidFill>
                  <a:srgbClr val="000000"/>
                </a:solidFill>
                <a:latin typeface="Courier New"/>
                <a:ea typeface="Courier New"/>
                <a:cs typeface="Courier New"/>
                <a:sym typeface="Courier New"/>
              </a:rPr>
              <a:t>init() {</a:t>
            </a:r>
          </a:p>
          <a:p>
            <a:pPr marL="342900" marR="0" lvl="0" indent="-342900" algn="l" rtl="0">
              <a:lnSpc>
                <a:spcPct val="100000"/>
              </a:lnSpc>
              <a:spcBef>
                <a:spcPts val="280"/>
              </a:spcBef>
              <a:spcAft>
                <a:spcPts val="0"/>
              </a:spcAft>
              <a:buClr>
                <a:srgbClr val="000000"/>
              </a:buClr>
              <a:buSzPct val="25000"/>
              <a:buFont typeface="Courier New"/>
              <a:buNone/>
            </a:pPr>
            <a:r>
              <a:rPr lang="en-US" sz="1400" b="0" i="0" u="none" strike="noStrike" cap="none" baseline="0">
                <a:solidFill>
                  <a:srgbClr val="000000"/>
                </a:solidFill>
                <a:latin typeface="Courier New"/>
                <a:ea typeface="Courier New"/>
                <a:cs typeface="Courier New"/>
                <a:sym typeface="Courier New"/>
              </a:rPr>
              <a:t>	MockitoAnnotations.</a:t>
            </a:r>
            <a:r>
              <a:rPr lang="en-US" sz="1400" b="0" i="1" u="none" strike="noStrike" cap="none" baseline="0">
                <a:solidFill>
                  <a:srgbClr val="000000"/>
                </a:solidFill>
                <a:latin typeface="Courier New"/>
                <a:ea typeface="Courier New"/>
                <a:cs typeface="Courier New"/>
                <a:sym typeface="Courier New"/>
              </a:rPr>
              <a:t>initMocks(</a:t>
            </a:r>
            <a:r>
              <a:rPr lang="en-US" sz="1400" b="1" i="1" u="none" strike="noStrike" cap="none" baseline="0">
                <a:solidFill>
                  <a:srgbClr val="7F0055"/>
                </a:solidFill>
                <a:latin typeface="Courier New"/>
                <a:ea typeface="Courier New"/>
                <a:cs typeface="Courier New"/>
                <a:sym typeface="Courier New"/>
              </a:rPr>
              <a:t>this</a:t>
            </a:r>
            <a:r>
              <a:rPr lang="en-US" sz="1400" b="1" i="1" u="none" strike="noStrike" cap="none" baseline="0">
                <a:solidFill>
                  <a:srgbClr val="000000"/>
                </a:solidFill>
                <a:latin typeface="Courier New"/>
                <a:ea typeface="Courier New"/>
                <a:cs typeface="Courier New"/>
                <a:sym typeface="Courier New"/>
              </a:rPr>
              <a:t>);</a:t>
            </a:r>
          </a:p>
          <a:p>
            <a:pPr marL="342900" marR="0" lvl="0" indent="-342900" algn="l" rtl="0">
              <a:lnSpc>
                <a:spcPct val="100000"/>
              </a:lnSpc>
              <a:spcBef>
                <a:spcPts val="400"/>
              </a:spcBef>
              <a:spcAft>
                <a:spcPts val="0"/>
              </a:spcAft>
              <a:buClr>
                <a:srgbClr val="000000"/>
              </a:buClr>
              <a:buSzPct val="25000"/>
              <a:buFont typeface="Courier New"/>
              <a:buNone/>
            </a:pPr>
            <a:r>
              <a:rPr lang="en-US" sz="1400" b="0" i="0" u="none" strike="noStrike" cap="none" baseline="0">
                <a:solidFill>
                  <a:srgbClr val="000000"/>
                </a:solidFill>
                <a:latin typeface="Courier New"/>
                <a:ea typeface="Courier New"/>
                <a:cs typeface="Courier New"/>
                <a:sym typeface="Courier New"/>
              </a:rPr>
              <a:t>}</a:t>
            </a: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1100" b="0" i="0" u="none" strike="noStrike" cap="none" baseline="0">
                <a:solidFill>
                  <a:schemeClr val="dk1"/>
                </a:solidFill>
                <a:latin typeface="Courier New"/>
                <a:ea typeface="Courier New"/>
                <a:cs typeface="Courier New"/>
                <a:sym typeface="Courier New"/>
              </a:rPr>
              <a:t/>
            </a:r>
            <a:br>
              <a:rPr lang="en-US" sz="1100" b="0" i="0" u="none" strike="noStrike" cap="none" baseline="0">
                <a:solidFill>
                  <a:schemeClr val="dk1"/>
                </a:solidFill>
                <a:latin typeface="Courier New"/>
                <a:ea typeface="Courier New"/>
                <a:cs typeface="Courier New"/>
                <a:sym typeface="Courier New"/>
              </a:rPr>
            </a:br>
            <a:r>
              <a:rPr lang="en-US" sz="1100" b="0" i="0" u="none" strike="noStrike" cap="none" baseline="0">
                <a:solidFill>
                  <a:schemeClr val="dk1"/>
                </a:solidFill>
                <a:latin typeface="Courier New"/>
                <a:ea typeface="Courier New"/>
                <a:cs typeface="Courier New"/>
                <a:sym typeface="Courier New"/>
              </a:rPr>
              <a:t/>
            </a:r>
            <a:br>
              <a:rPr lang="en-US" sz="1100" b="0" i="0" u="none" strike="noStrike" cap="none" baseline="0">
                <a:solidFill>
                  <a:schemeClr val="dk1"/>
                </a:solidFill>
                <a:latin typeface="Courier New"/>
                <a:ea typeface="Courier New"/>
                <a:cs typeface="Courier New"/>
                <a:sym typeface="Courier New"/>
              </a:rPr>
            </a:br>
            <a:r>
              <a:rPr lang="en-US" sz="2000" b="0" i="0" u="none" strike="noStrike" cap="none" baseline="0">
                <a:solidFill>
                  <a:srgbClr val="000000"/>
                </a:solidFill>
                <a:latin typeface="Open Sans"/>
                <a:ea typeface="Open Sans"/>
                <a:cs typeface="Open Sans"/>
                <a:sym typeface="Open Sans"/>
              </a:rPr>
              <a:t>When the initMock() method runs, Mockito will find beans annotated with @InjectMocks, and use Reflection API to set the properties with  generated mocks.</a:t>
            </a:r>
          </a:p>
        </p:txBody>
      </p:sp>
      <p:sp>
        <p:nvSpPr>
          <p:cNvPr id="693" name="Shape 693"/>
          <p:cNvSpPr txBox="1"/>
          <p:nvPr/>
        </p:nvSpPr>
        <p:spPr>
          <a:xfrm>
            <a:off x="385762" y="2636836"/>
            <a:ext cx="1665287" cy="360362"/>
          </a:xfrm>
          <a:prstGeom prst="rect">
            <a:avLst/>
          </a:prstGeom>
          <a:no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697"/>
        <p:cNvGrpSpPr/>
        <p:nvPr/>
      </p:nvGrpSpPr>
      <p:grpSpPr>
        <a:xfrm>
          <a:off x="0" y="0"/>
          <a:ext cx="0" cy="0"/>
          <a:chOff x="0" y="0"/>
          <a:chExt cx="0" cy="0"/>
        </a:xfrm>
      </p:grpSpPr>
      <p:sp>
        <p:nvSpPr>
          <p:cNvPr id="698" name="Shape 698"/>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Mockito</a:t>
            </a:r>
          </a:p>
        </p:txBody>
      </p:sp>
      <p:pic>
        <p:nvPicPr>
          <p:cNvPr id="699" name="Shape 699"/>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700" name="Shape 700"/>
          <p:cNvSpPr txBox="1"/>
          <p:nvPr/>
        </p:nvSpPr>
        <p:spPr>
          <a:xfrm>
            <a:off x="385762" y="1558925"/>
            <a:ext cx="8135936" cy="2590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Exercise:</a:t>
            </a:r>
          </a:p>
          <a:p>
            <a:pPr marL="0" marR="0" lvl="0" indent="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0" marR="0" lvl="0" indent="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Using Mockito, test the logics of moving book from shelf to another shelf logic.</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The method  moveBook() of Books Business service.</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91"/>
        <p:cNvGrpSpPr/>
        <p:nvPr/>
      </p:nvGrpSpPr>
      <p:grpSpPr>
        <a:xfrm>
          <a:off x="0" y="0"/>
          <a:ext cx="0" cy="0"/>
          <a:chOff x="0" y="0"/>
          <a:chExt cx="0" cy="0"/>
        </a:xfrm>
      </p:grpSpPr>
      <p:sp>
        <p:nvSpPr>
          <p:cNvPr id="192" name="Shape 192"/>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Advanced Unit testing </a:t>
            </a:r>
          </a:p>
        </p:txBody>
      </p:sp>
      <p:pic>
        <p:nvPicPr>
          <p:cNvPr id="193" name="Shape 193"/>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194" name="Shape 194"/>
          <p:cNvSpPr txBox="1"/>
          <p:nvPr/>
        </p:nvSpPr>
        <p:spPr>
          <a:xfrm>
            <a:off x="385762" y="1701800"/>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The last session’s test cases (calculator) were very simple.</a:t>
            </a: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But what if we need to face something more realistic:</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
              </a:spcBef>
              <a:spcAft>
                <a:spcPts val="0"/>
              </a:spcAft>
              <a:buClr>
                <a:srgbClr val="7F0055"/>
              </a:buClr>
              <a:buSzPct val="25000"/>
              <a:buFont typeface="Courier New"/>
              <a:buNone/>
            </a:pPr>
            <a:r>
              <a:rPr lang="en-US" sz="1100" b="0" i="0" u="none" strike="noStrike" cap="none" baseline="0">
                <a:solidFill>
                  <a:srgbClr val="7F0055"/>
                </a:solidFill>
                <a:latin typeface="Courier New"/>
                <a:ea typeface="Courier New"/>
                <a:cs typeface="Courier New"/>
                <a:sym typeface="Courier New"/>
              </a:rPr>
              <a:t/>
            </a:r>
            <a:br>
              <a:rPr lang="en-US" sz="1100" b="0" i="0" u="none" strike="noStrike" cap="none" baseline="0">
                <a:solidFill>
                  <a:srgbClr val="7F0055"/>
                </a:solidFill>
                <a:latin typeface="Courier New"/>
                <a:ea typeface="Courier New"/>
                <a:cs typeface="Courier New"/>
                <a:sym typeface="Courier New"/>
              </a:rPr>
            </a:br>
            <a:endParaRPr lang="en-US" sz="1100" b="0" i="0" u="none" strike="noStrike" cap="none" baseline="0">
              <a:solidFill>
                <a:srgbClr val="7F0055"/>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rgbClr val="000000"/>
              </a:solidFill>
              <a:latin typeface="Courier New"/>
              <a:ea typeface="Courier New"/>
              <a:cs typeface="Courier New"/>
              <a:sym typeface="Courier New"/>
            </a:endParaRPr>
          </a:p>
          <a:p>
            <a:pPr marL="457200" marR="0" lvl="1" indent="0" algn="l" rtl="0">
              <a:lnSpc>
                <a:spcPct val="100000"/>
              </a:lnSpc>
              <a:spcBef>
                <a:spcPts val="320"/>
              </a:spcBef>
              <a:spcAft>
                <a:spcPts val="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120"/>
              </a:spcBef>
              <a:spcAft>
                <a:spcPts val="180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p:txBody>
      </p:sp>
      <p:sp>
        <p:nvSpPr>
          <p:cNvPr id="195" name="Shape 195"/>
          <p:cNvSpPr/>
          <p:nvPr/>
        </p:nvSpPr>
        <p:spPr>
          <a:xfrm>
            <a:off x="6003925" y="4244975"/>
            <a:ext cx="2520949" cy="504824"/>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Business service</a:t>
            </a:r>
          </a:p>
        </p:txBody>
      </p:sp>
      <p:sp>
        <p:nvSpPr>
          <p:cNvPr id="196" name="Shape 196"/>
          <p:cNvSpPr/>
          <p:nvPr/>
        </p:nvSpPr>
        <p:spPr>
          <a:xfrm>
            <a:off x="6003925" y="5121275"/>
            <a:ext cx="2520949" cy="503236"/>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DB Handler</a:t>
            </a:r>
          </a:p>
        </p:txBody>
      </p:sp>
      <p:sp>
        <p:nvSpPr>
          <p:cNvPr id="197" name="Shape 197"/>
          <p:cNvSpPr/>
          <p:nvPr/>
        </p:nvSpPr>
        <p:spPr>
          <a:xfrm>
            <a:off x="6003925" y="6021387"/>
            <a:ext cx="2520949" cy="503236"/>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DB</a:t>
            </a:r>
          </a:p>
        </p:txBody>
      </p:sp>
      <p:sp>
        <p:nvSpPr>
          <p:cNvPr id="198" name="Shape 198"/>
          <p:cNvSpPr/>
          <p:nvPr/>
        </p:nvSpPr>
        <p:spPr>
          <a:xfrm>
            <a:off x="6011862" y="3357562"/>
            <a:ext cx="2520949" cy="503236"/>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Restful service</a:t>
            </a:r>
          </a:p>
        </p:txBody>
      </p:sp>
      <p:cxnSp>
        <p:nvCxnSpPr>
          <p:cNvPr id="199" name="Shape 199"/>
          <p:cNvCxnSpPr/>
          <p:nvPr/>
        </p:nvCxnSpPr>
        <p:spPr>
          <a:xfrm flipH="1">
            <a:off x="7264399" y="3860800"/>
            <a:ext cx="7937" cy="384174"/>
          </a:xfrm>
          <a:prstGeom prst="straightConnector1">
            <a:avLst/>
          </a:prstGeom>
          <a:noFill/>
          <a:ln w="9525" cap="flat" cmpd="sng">
            <a:solidFill>
              <a:srgbClr val="552438"/>
            </a:solidFill>
            <a:prstDash val="solid"/>
            <a:miter/>
            <a:headEnd type="none" w="med" len="med"/>
            <a:tailEnd type="stealth" w="lg" len="lg"/>
          </a:ln>
        </p:spPr>
      </p:cxnSp>
      <p:cxnSp>
        <p:nvCxnSpPr>
          <p:cNvPr id="200" name="Shape 200"/>
          <p:cNvCxnSpPr/>
          <p:nvPr/>
        </p:nvCxnSpPr>
        <p:spPr>
          <a:xfrm flipH="1">
            <a:off x="7259636" y="4724400"/>
            <a:ext cx="6349" cy="384174"/>
          </a:xfrm>
          <a:prstGeom prst="straightConnector1">
            <a:avLst/>
          </a:prstGeom>
          <a:noFill/>
          <a:ln w="9525" cap="flat" cmpd="sng">
            <a:solidFill>
              <a:srgbClr val="552438"/>
            </a:solidFill>
            <a:prstDash val="solid"/>
            <a:miter/>
            <a:headEnd type="none" w="med" len="med"/>
            <a:tailEnd type="stealth" w="lg" len="lg"/>
          </a:ln>
        </p:spPr>
      </p:cxnSp>
      <p:cxnSp>
        <p:nvCxnSpPr>
          <p:cNvPr id="201" name="Shape 201"/>
          <p:cNvCxnSpPr/>
          <p:nvPr/>
        </p:nvCxnSpPr>
        <p:spPr>
          <a:xfrm flipH="1">
            <a:off x="7272337" y="5637212"/>
            <a:ext cx="7937" cy="384174"/>
          </a:xfrm>
          <a:prstGeom prst="straightConnector1">
            <a:avLst/>
          </a:prstGeom>
          <a:noFill/>
          <a:ln w="9525" cap="flat" cmpd="sng">
            <a:solidFill>
              <a:srgbClr val="552438"/>
            </a:solidFill>
            <a:prstDash val="solid"/>
            <a:miter/>
            <a:headEnd type="none" w="med" len="med"/>
            <a:tailEnd type="stealth" w="lg" len="lg"/>
          </a:ln>
        </p:spPr>
      </p:cxn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704"/>
        <p:cNvGrpSpPr/>
        <p:nvPr/>
      </p:nvGrpSpPr>
      <p:grpSpPr>
        <a:xfrm>
          <a:off x="0" y="0"/>
          <a:ext cx="0" cy="0"/>
          <a:chOff x="0" y="0"/>
          <a:chExt cx="0" cy="0"/>
        </a:xfrm>
      </p:grpSpPr>
      <p:sp>
        <p:nvSpPr>
          <p:cNvPr id="705" name="Shape 705"/>
          <p:cNvSpPr txBox="1"/>
          <p:nvPr/>
        </p:nvSpPr>
        <p:spPr>
          <a:xfrm>
            <a:off x="179386" y="2205036"/>
            <a:ext cx="8713786" cy="3527424"/>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706" name="Shape 706"/>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Mockito</a:t>
            </a:r>
          </a:p>
        </p:txBody>
      </p:sp>
      <p:pic>
        <p:nvPicPr>
          <p:cNvPr id="707" name="Shape 707"/>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708" name="Shape 708"/>
          <p:cNvSpPr txBox="1"/>
          <p:nvPr/>
        </p:nvSpPr>
        <p:spPr>
          <a:xfrm>
            <a:off x="385762" y="1630362"/>
            <a:ext cx="8135936" cy="2590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Exercise: Solution</a:t>
            </a:r>
          </a:p>
          <a:p>
            <a:pPr marL="0" marR="0" lvl="0" indent="0" algn="l" rtl="0">
              <a:lnSpc>
                <a:spcPct val="100000"/>
              </a:lnSpc>
              <a:spcBef>
                <a:spcPts val="240"/>
              </a:spcBef>
              <a:spcAft>
                <a:spcPts val="0"/>
              </a:spcAft>
              <a:buClr>
                <a:srgbClr val="646464"/>
              </a:buClr>
              <a:buSzPct val="25000"/>
              <a:buFont typeface="Courier New"/>
              <a:buNone/>
            </a:pPr>
            <a:r>
              <a:rPr lang="en-US" sz="1200" b="0" i="0" u="none" strike="noStrike" cap="none" baseline="0">
                <a:solidFill>
                  <a:srgbClr val="646464"/>
                </a:solidFill>
                <a:latin typeface="Courier New"/>
                <a:ea typeface="Courier New"/>
                <a:cs typeface="Courier New"/>
                <a:sym typeface="Courier New"/>
              </a:rPr>
              <a:t/>
            </a:r>
            <a:br>
              <a:rPr lang="en-US" sz="1200" b="0" i="0" u="none" strike="noStrike" cap="none" baseline="0">
                <a:solidFill>
                  <a:srgbClr val="646464"/>
                </a:solidFill>
                <a:latin typeface="Courier New"/>
                <a:ea typeface="Courier New"/>
                <a:cs typeface="Courier New"/>
                <a:sym typeface="Courier New"/>
              </a:rPr>
            </a:br>
            <a:r>
              <a:rPr lang="en-US" sz="1200" b="0" i="0" u="none" strike="noStrike" cap="none" baseline="0">
                <a:solidFill>
                  <a:srgbClr val="646464"/>
                </a:solidFill>
                <a:latin typeface="Courier New"/>
                <a:ea typeface="Courier New"/>
                <a:cs typeface="Courier New"/>
                <a:sym typeface="Courier New"/>
              </a:rPr>
              <a:t/>
            </a:r>
            <a:br>
              <a:rPr lang="en-US" sz="1200" b="0" i="0" u="none" strike="noStrike" cap="none" baseline="0">
                <a:solidFill>
                  <a:srgbClr val="646464"/>
                </a:solidFill>
                <a:latin typeface="Courier New"/>
                <a:ea typeface="Courier New"/>
                <a:cs typeface="Courier New"/>
                <a:sym typeface="Courier New"/>
              </a:rPr>
            </a:br>
            <a:r>
              <a:rPr lang="en-US" sz="1200" b="0" i="0" u="none" strike="noStrike" cap="none" baseline="0">
                <a:solidFill>
                  <a:srgbClr val="646464"/>
                </a:solidFill>
                <a:latin typeface="Courier New"/>
                <a:ea typeface="Courier New"/>
                <a:cs typeface="Courier New"/>
                <a:sym typeface="Courier New"/>
              </a:rPr>
              <a:t>@Resource</a:t>
            </a:r>
          </a:p>
          <a:p>
            <a:pPr marL="0" marR="0" lvl="0" indent="0" algn="l" rtl="0">
              <a:lnSpc>
                <a:spcPct val="100000"/>
              </a:lnSpc>
              <a:spcBef>
                <a:spcPts val="240"/>
              </a:spcBef>
              <a:spcAft>
                <a:spcPts val="0"/>
              </a:spcAft>
              <a:buClr>
                <a:srgbClr val="646464"/>
              </a:buClr>
              <a:buSzPct val="25000"/>
              <a:buFont typeface="Courier New"/>
              <a:buNone/>
            </a:pPr>
            <a:r>
              <a:rPr lang="en-US" sz="1200" b="0" i="0" u="none" strike="noStrike" cap="none" baseline="0">
                <a:solidFill>
                  <a:srgbClr val="646464"/>
                </a:solidFill>
                <a:latin typeface="Courier New"/>
                <a:ea typeface="Courier New"/>
                <a:cs typeface="Courier New"/>
                <a:sym typeface="Courier New"/>
              </a:rPr>
              <a:t>@InjectMocks</a:t>
            </a:r>
          </a:p>
          <a:p>
            <a:pPr marL="0" marR="0" lvl="0" indent="0" algn="l" rtl="0">
              <a:lnSpc>
                <a:spcPct val="100000"/>
              </a:lnSpc>
              <a:spcBef>
                <a:spcPts val="240"/>
              </a:spcBef>
              <a:spcAft>
                <a:spcPts val="0"/>
              </a:spcAft>
              <a:buClr>
                <a:srgbClr val="7F0055"/>
              </a:buClr>
              <a:buSzPct val="25000"/>
              <a:buFont typeface="Courier New"/>
              <a:buNone/>
            </a:pPr>
            <a:r>
              <a:rPr lang="en-US" sz="1200" b="1" i="0" u="none" strike="noStrike" cap="none" baseline="0">
                <a:solidFill>
                  <a:srgbClr val="7F0055"/>
                </a:solidFill>
                <a:latin typeface="Courier New"/>
                <a:ea typeface="Courier New"/>
                <a:cs typeface="Courier New"/>
                <a:sym typeface="Courier New"/>
              </a:rPr>
              <a:t>private</a:t>
            </a:r>
            <a:r>
              <a:rPr lang="en-US" sz="1200" b="1" i="0" u="none" strike="noStrike" cap="none" baseline="0">
                <a:solidFill>
                  <a:srgbClr val="000000"/>
                </a:solidFill>
                <a:latin typeface="Courier New"/>
                <a:ea typeface="Courier New"/>
                <a:cs typeface="Courier New"/>
                <a:sym typeface="Courier New"/>
              </a:rPr>
              <a:t> </a:t>
            </a:r>
            <a:r>
              <a:rPr lang="en-US" sz="1200" b="0" i="0" u="none" strike="noStrike" cap="none" baseline="0">
                <a:solidFill>
                  <a:srgbClr val="000000"/>
                </a:solidFill>
                <a:latin typeface="Courier New"/>
                <a:ea typeface="Courier New"/>
                <a:cs typeface="Courier New"/>
                <a:sym typeface="Courier New"/>
              </a:rPr>
              <a:t>BooksBusinessService </a:t>
            </a:r>
            <a:r>
              <a:rPr lang="en-US" sz="1200" b="0" i="0" u="none" strike="noStrike" cap="none" baseline="0">
                <a:solidFill>
                  <a:srgbClr val="0000C0"/>
                </a:solidFill>
                <a:latin typeface="Courier New"/>
                <a:ea typeface="Courier New"/>
                <a:cs typeface="Courier New"/>
                <a:sym typeface="Courier New"/>
              </a:rPr>
              <a:t>booksService</a:t>
            </a:r>
            <a:r>
              <a:rPr lang="en-US" sz="1200" b="0" i="0" u="none" strike="noStrike" cap="none" baseline="0">
                <a:solidFill>
                  <a:srgbClr val="000000"/>
                </a:solidFill>
                <a:latin typeface="Courier New"/>
                <a:ea typeface="Courier New"/>
                <a:cs typeface="Courier New"/>
                <a:sym typeface="Courier New"/>
              </a:rPr>
              <a:t>;</a:t>
            </a:r>
          </a:p>
          <a:p>
            <a:pPr marL="0" marR="0" lvl="0" indent="0" algn="l" rtl="0">
              <a:lnSpc>
                <a:spcPct val="100000"/>
              </a:lnSpc>
              <a:spcBef>
                <a:spcPts val="240"/>
              </a:spcBef>
              <a:spcAft>
                <a:spcPts val="0"/>
              </a:spcAft>
              <a:buClr>
                <a:schemeClr val="dk1"/>
              </a:buClr>
              <a:buFont typeface="Calibri"/>
              <a:buNone/>
            </a:pPr>
            <a:endParaRPr sz="1200" b="0" i="0" u="none" strike="noStrike" cap="none" baseline="0">
              <a:solidFill>
                <a:schemeClr val="dk1"/>
              </a:solidFill>
              <a:latin typeface="Courier New"/>
              <a:ea typeface="Courier New"/>
              <a:cs typeface="Courier New"/>
              <a:sym typeface="Courier New"/>
            </a:endParaRPr>
          </a:p>
          <a:p>
            <a:pPr marL="0" marR="0" lvl="0" indent="0" algn="l" rtl="0">
              <a:lnSpc>
                <a:spcPct val="100000"/>
              </a:lnSpc>
              <a:spcBef>
                <a:spcPts val="240"/>
              </a:spcBef>
              <a:spcAft>
                <a:spcPts val="0"/>
              </a:spcAft>
              <a:buClr>
                <a:srgbClr val="646464"/>
              </a:buClr>
              <a:buSzPct val="25000"/>
              <a:buFont typeface="Courier New"/>
              <a:buNone/>
            </a:pPr>
            <a:r>
              <a:rPr lang="en-US" sz="1200" b="0" i="0" u="none" strike="noStrike" cap="none" baseline="0">
                <a:solidFill>
                  <a:srgbClr val="646464"/>
                </a:solidFill>
                <a:latin typeface="Courier New"/>
                <a:ea typeface="Courier New"/>
                <a:cs typeface="Courier New"/>
                <a:sym typeface="Courier New"/>
              </a:rPr>
              <a:t>@Mock</a:t>
            </a:r>
          </a:p>
          <a:p>
            <a:pPr marL="0" marR="0" lvl="0" indent="0" algn="l" rtl="0">
              <a:lnSpc>
                <a:spcPct val="100000"/>
              </a:lnSpc>
              <a:spcBef>
                <a:spcPts val="240"/>
              </a:spcBef>
              <a:spcAft>
                <a:spcPts val="0"/>
              </a:spcAft>
              <a:buClr>
                <a:srgbClr val="7F0055"/>
              </a:buClr>
              <a:buSzPct val="25000"/>
              <a:buFont typeface="Courier New"/>
              <a:buNone/>
            </a:pPr>
            <a:r>
              <a:rPr lang="en-US" sz="1200" b="1" i="0" u="none" strike="noStrike" cap="none" baseline="0">
                <a:solidFill>
                  <a:srgbClr val="7F0055"/>
                </a:solidFill>
                <a:latin typeface="Courier New"/>
                <a:ea typeface="Courier New"/>
                <a:cs typeface="Courier New"/>
                <a:sym typeface="Courier New"/>
              </a:rPr>
              <a:t>private</a:t>
            </a:r>
            <a:r>
              <a:rPr lang="en-US" sz="1200" b="1" i="0" u="none" strike="noStrike" cap="none" baseline="0">
                <a:solidFill>
                  <a:srgbClr val="000000"/>
                </a:solidFill>
                <a:latin typeface="Courier New"/>
                <a:ea typeface="Courier New"/>
                <a:cs typeface="Courier New"/>
                <a:sym typeface="Courier New"/>
              </a:rPr>
              <a:t> </a:t>
            </a:r>
            <a:r>
              <a:rPr lang="en-US" sz="1200" b="0" i="0" u="none" strike="noStrike" cap="none" baseline="0">
                <a:solidFill>
                  <a:srgbClr val="000000"/>
                </a:solidFill>
                <a:latin typeface="Courier New"/>
                <a:ea typeface="Courier New"/>
                <a:cs typeface="Courier New"/>
                <a:sym typeface="Courier New"/>
              </a:rPr>
              <a:t>BooksDbHandler </a:t>
            </a:r>
            <a:r>
              <a:rPr lang="en-US" sz="1200" b="0" i="0" u="none" strike="noStrike" cap="none" baseline="0">
                <a:solidFill>
                  <a:srgbClr val="0000C0"/>
                </a:solidFill>
                <a:latin typeface="Courier New"/>
                <a:ea typeface="Courier New"/>
                <a:cs typeface="Courier New"/>
                <a:sym typeface="Courier New"/>
              </a:rPr>
              <a:t>booksDbHandlerMock</a:t>
            </a:r>
            <a:r>
              <a:rPr lang="en-US" sz="1200" b="0" i="0" u="none" strike="noStrike" cap="none" baseline="0">
                <a:solidFill>
                  <a:srgbClr val="000000"/>
                </a:solidFill>
                <a:latin typeface="Courier New"/>
                <a:ea typeface="Courier New"/>
                <a:cs typeface="Courier New"/>
                <a:sym typeface="Courier New"/>
              </a:rPr>
              <a:t>;</a:t>
            </a:r>
          </a:p>
          <a:p>
            <a:pPr marL="0" marR="0" lvl="0" indent="0" algn="l" rtl="0">
              <a:lnSpc>
                <a:spcPct val="100000"/>
              </a:lnSpc>
              <a:spcBef>
                <a:spcPts val="240"/>
              </a:spcBef>
              <a:spcAft>
                <a:spcPts val="0"/>
              </a:spcAft>
              <a:buClr>
                <a:schemeClr val="dk1"/>
              </a:buClr>
              <a:buFont typeface="Calibri"/>
              <a:buNone/>
            </a:pPr>
            <a:endParaRPr sz="1200" b="0" i="0" u="none" strike="noStrike" cap="none" baseline="0">
              <a:solidFill>
                <a:schemeClr val="dk1"/>
              </a:solidFill>
              <a:latin typeface="Courier New"/>
              <a:ea typeface="Courier New"/>
              <a:cs typeface="Courier New"/>
              <a:sym typeface="Courier New"/>
            </a:endParaRPr>
          </a:p>
          <a:p>
            <a:pPr marL="0" marR="0" lvl="0" indent="0" algn="l" rtl="0">
              <a:lnSpc>
                <a:spcPct val="100000"/>
              </a:lnSpc>
              <a:spcBef>
                <a:spcPts val="240"/>
              </a:spcBef>
              <a:spcAft>
                <a:spcPts val="0"/>
              </a:spcAft>
              <a:buClr>
                <a:srgbClr val="646464"/>
              </a:buClr>
              <a:buSzPct val="25000"/>
              <a:buFont typeface="Courier New"/>
              <a:buNone/>
            </a:pPr>
            <a:r>
              <a:rPr lang="en-US" sz="1200" b="0" i="0" u="none" strike="noStrike" cap="none" baseline="0">
                <a:solidFill>
                  <a:srgbClr val="646464"/>
                </a:solidFill>
                <a:latin typeface="Courier New"/>
                <a:ea typeface="Courier New"/>
                <a:cs typeface="Courier New"/>
                <a:sym typeface="Courier New"/>
              </a:rPr>
              <a:t>@Mock</a:t>
            </a:r>
          </a:p>
          <a:p>
            <a:pPr marL="0" marR="0" lvl="0" indent="0" algn="l" rtl="0">
              <a:lnSpc>
                <a:spcPct val="100000"/>
              </a:lnSpc>
              <a:spcBef>
                <a:spcPts val="240"/>
              </a:spcBef>
              <a:spcAft>
                <a:spcPts val="0"/>
              </a:spcAft>
              <a:buClr>
                <a:srgbClr val="7F0055"/>
              </a:buClr>
              <a:buSzPct val="25000"/>
              <a:buFont typeface="Courier New"/>
              <a:buNone/>
            </a:pPr>
            <a:r>
              <a:rPr lang="en-US" sz="1200" b="1" i="0" u="none" strike="noStrike" cap="none" baseline="0">
                <a:solidFill>
                  <a:srgbClr val="7F0055"/>
                </a:solidFill>
                <a:latin typeface="Courier New"/>
                <a:ea typeface="Courier New"/>
                <a:cs typeface="Courier New"/>
                <a:sym typeface="Courier New"/>
              </a:rPr>
              <a:t>private</a:t>
            </a:r>
            <a:r>
              <a:rPr lang="en-US" sz="1200" b="1" i="0" u="none" strike="noStrike" cap="none" baseline="0">
                <a:solidFill>
                  <a:srgbClr val="000000"/>
                </a:solidFill>
                <a:latin typeface="Courier New"/>
                <a:ea typeface="Courier New"/>
                <a:cs typeface="Courier New"/>
                <a:sym typeface="Courier New"/>
              </a:rPr>
              <a:t> </a:t>
            </a:r>
            <a:r>
              <a:rPr lang="en-US" sz="1200" b="0" i="0" u="none" strike="noStrike" cap="none" baseline="0">
                <a:solidFill>
                  <a:srgbClr val="000000"/>
                </a:solidFill>
                <a:latin typeface="Courier New"/>
                <a:ea typeface="Courier New"/>
                <a:cs typeface="Courier New"/>
                <a:sym typeface="Courier New"/>
              </a:rPr>
              <a:t>ShelvesBusinessService </a:t>
            </a:r>
            <a:r>
              <a:rPr lang="en-US" sz="1200" b="0" i="0" u="none" strike="noStrike" cap="none" baseline="0">
                <a:solidFill>
                  <a:srgbClr val="0000C0"/>
                </a:solidFill>
                <a:latin typeface="Courier New"/>
                <a:ea typeface="Courier New"/>
                <a:cs typeface="Courier New"/>
                <a:sym typeface="Courier New"/>
              </a:rPr>
              <a:t>shelvesBusinessServiceMock</a:t>
            </a:r>
            <a:r>
              <a:rPr lang="en-US" sz="1200" b="0" i="0" u="none" strike="noStrike" cap="none" baseline="0">
                <a:solidFill>
                  <a:srgbClr val="000000"/>
                </a:solidFill>
                <a:latin typeface="Courier New"/>
                <a:ea typeface="Courier New"/>
                <a:cs typeface="Courier New"/>
                <a:sym typeface="Courier New"/>
              </a:rPr>
              <a:t>;</a:t>
            </a:r>
          </a:p>
          <a:p>
            <a:pPr marL="0" marR="0" lvl="0" indent="0" algn="l" rtl="0">
              <a:lnSpc>
                <a:spcPct val="100000"/>
              </a:lnSpc>
              <a:spcBef>
                <a:spcPts val="240"/>
              </a:spcBef>
              <a:spcAft>
                <a:spcPts val="0"/>
              </a:spcAft>
              <a:buClr>
                <a:schemeClr val="dk1"/>
              </a:buClr>
              <a:buFont typeface="Calibri"/>
              <a:buNone/>
            </a:pPr>
            <a:endParaRPr sz="1200" b="0" i="0" u="none" strike="noStrike" cap="none" baseline="0">
              <a:solidFill>
                <a:schemeClr val="dk1"/>
              </a:solidFill>
              <a:latin typeface="Courier New"/>
              <a:ea typeface="Courier New"/>
              <a:cs typeface="Courier New"/>
              <a:sym typeface="Courier New"/>
            </a:endParaRPr>
          </a:p>
          <a:p>
            <a:pPr marL="0" marR="0" lvl="0" indent="0" algn="l" rtl="0">
              <a:lnSpc>
                <a:spcPct val="100000"/>
              </a:lnSpc>
              <a:spcBef>
                <a:spcPts val="240"/>
              </a:spcBef>
              <a:spcAft>
                <a:spcPts val="0"/>
              </a:spcAft>
              <a:buClr>
                <a:srgbClr val="646464"/>
              </a:buClr>
              <a:buSzPct val="25000"/>
              <a:buFont typeface="Courier New"/>
              <a:buNone/>
            </a:pPr>
            <a:r>
              <a:rPr lang="en-US" sz="1200" b="0" i="0" u="none" strike="noStrike" cap="none" baseline="0">
                <a:solidFill>
                  <a:srgbClr val="646464"/>
                </a:solidFill>
                <a:latin typeface="Courier New"/>
                <a:ea typeface="Courier New"/>
                <a:cs typeface="Courier New"/>
                <a:sym typeface="Courier New"/>
              </a:rPr>
              <a:t>@Before</a:t>
            </a:r>
          </a:p>
          <a:p>
            <a:pPr marL="0" marR="0" lvl="0" indent="0" algn="l" rtl="0">
              <a:lnSpc>
                <a:spcPct val="100000"/>
              </a:lnSpc>
              <a:spcBef>
                <a:spcPts val="240"/>
              </a:spcBef>
              <a:spcAft>
                <a:spcPts val="0"/>
              </a:spcAft>
              <a:buClr>
                <a:srgbClr val="7F0055"/>
              </a:buClr>
              <a:buSzPct val="25000"/>
              <a:buFont typeface="Courier New"/>
              <a:buNone/>
            </a:pPr>
            <a:r>
              <a:rPr lang="en-US" sz="1200" b="1" i="0" u="none" strike="noStrike" cap="none" baseline="0">
                <a:solidFill>
                  <a:srgbClr val="7F0055"/>
                </a:solidFill>
                <a:latin typeface="Courier New"/>
                <a:ea typeface="Courier New"/>
                <a:cs typeface="Courier New"/>
                <a:sym typeface="Courier New"/>
              </a:rPr>
              <a:t>public</a:t>
            </a:r>
            <a:r>
              <a:rPr lang="en-US" sz="1200" b="1" i="0" u="none" strike="noStrike" cap="none" baseline="0">
                <a:solidFill>
                  <a:srgbClr val="000000"/>
                </a:solidFill>
                <a:latin typeface="Courier New"/>
                <a:ea typeface="Courier New"/>
                <a:cs typeface="Courier New"/>
                <a:sym typeface="Courier New"/>
              </a:rPr>
              <a:t> </a:t>
            </a:r>
            <a:r>
              <a:rPr lang="en-US" sz="1200" b="1" i="0" u="none" strike="noStrike" cap="none" baseline="0">
                <a:solidFill>
                  <a:srgbClr val="7F0055"/>
                </a:solidFill>
                <a:latin typeface="Courier New"/>
                <a:ea typeface="Courier New"/>
                <a:cs typeface="Courier New"/>
                <a:sym typeface="Courier New"/>
              </a:rPr>
              <a:t>void</a:t>
            </a:r>
            <a:r>
              <a:rPr lang="en-US" sz="1200" b="1" i="0" u="none" strike="noStrike" cap="none" baseline="0">
                <a:solidFill>
                  <a:srgbClr val="000000"/>
                </a:solidFill>
                <a:latin typeface="Courier New"/>
                <a:ea typeface="Courier New"/>
                <a:cs typeface="Courier New"/>
                <a:sym typeface="Courier New"/>
              </a:rPr>
              <a:t> </a:t>
            </a:r>
            <a:r>
              <a:rPr lang="en-US" sz="1200" b="0" i="0" u="none" strike="noStrike" cap="none" baseline="0">
                <a:solidFill>
                  <a:srgbClr val="000000"/>
                </a:solidFill>
                <a:latin typeface="Courier New"/>
                <a:ea typeface="Courier New"/>
                <a:cs typeface="Courier New"/>
                <a:sym typeface="Courier New"/>
              </a:rPr>
              <a:t>init() {</a:t>
            </a:r>
          </a:p>
          <a:p>
            <a:pPr marL="0" marR="0" lvl="0" indent="0" algn="l" rtl="0">
              <a:lnSpc>
                <a:spcPct val="100000"/>
              </a:lnSpc>
              <a:spcBef>
                <a:spcPts val="240"/>
              </a:spcBef>
              <a:spcAft>
                <a:spcPts val="0"/>
              </a:spcAft>
              <a:buClr>
                <a:srgbClr val="000000"/>
              </a:buClr>
              <a:buSzPct val="25000"/>
              <a:buFont typeface="Courier New"/>
              <a:buNone/>
            </a:pPr>
            <a:r>
              <a:rPr lang="en-US" sz="1200" b="0" i="0" u="none" strike="noStrike" cap="none" baseline="0">
                <a:solidFill>
                  <a:srgbClr val="000000"/>
                </a:solidFill>
                <a:latin typeface="Courier New"/>
                <a:ea typeface="Courier New"/>
                <a:cs typeface="Courier New"/>
                <a:sym typeface="Courier New"/>
              </a:rPr>
              <a:t>	MockitoAnnotations.</a:t>
            </a:r>
            <a:r>
              <a:rPr lang="en-US" sz="1200" b="0" i="1" u="none" strike="noStrike" cap="none" baseline="0">
                <a:solidFill>
                  <a:srgbClr val="000000"/>
                </a:solidFill>
                <a:latin typeface="Courier New"/>
                <a:ea typeface="Courier New"/>
                <a:cs typeface="Courier New"/>
                <a:sym typeface="Courier New"/>
              </a:rPr>
              <a:t>initMocks(</a:t>
            </a:r>
            <a:r>
              <a:rPr lang="en-US" sz="1200" b="1" i="1" u="none" strike="noStrike" cap="none" baseline="0">
                <a:solidFill>
                  <a:srgbClr val="7F0055"/>
                </a:solidFill>
                <a:latin typeface="Courier New"/>
                <a:ea typeface="Courier New"/>
                <a:cs typeface="Courier New"/>
                <a:sym typeface="Courier New"/>
              </a:rPr>
              <a:t>this</a:t>
            </a:r>
            <a:r>
              <a:rPr lang="en-US" sz="1200" b="0" i="1" u="none" strike="noStrike" cap="none" baseline="0">
                <a:solidFill>
                  <a:srgbClr val="000000"/>
                </a:solidFill>
                <a:latin typeface="Courier New"/>
                <a:ea typeface="Courier New"/>
                <a:cs typeface="Courier New"/>
                <a:sym typeface="Courier New"/>
              </a:rPr>
              <a:t>);</a:t>
            </a:r>
          </a:p>
          <a:p>
            <a:pPr marL="0" marR="0" lvl="0" indent="0" algn="l" rtl="0">
              <a:lnSpc>
                <a:spcPct val="100000"/>
              </a:lnSpc>
              <a:spcBef>
                <a:spcPts val="240"/>
              </a:spcBef>
              <a:spcAft>
                <a:spcPts val="0"/>
              </a:spcAft>
              <a:buClr>
                <a:srgbClr val="000000"/>
              </a:buClr>
              <a:buSzPct val="25000"/>
              <a:buFont typeface="Courier New"/>
              <a:buNone/>
            </a:pPr>
            <a:r>
              <a:rPr lang="en-US" sz="1200" b="0" i="0" u="none" strike="noStrike" cap="none" baseline="0">
                <a:solidFill>
                  <a:srgbClr val="000000"/>
                </a:solidFill>
                <a:latin typeface="Courier New"/>
                <a:ea typeface="Courier New"/>
                <a:cs typeface="Courier New"/>
                <a:sym typeface="Courier New"/>
              </a:rPr>
              <a:t>{</a:t>
            </a:r>
          </a:p>
          <a:p>
            <a:pPr marL="0" marR="0" lvl="0" indent="0" algn="r" rtl="1">
              <a:lnSpc>
                <a:spcPct val="100000"/>
              </a:lnSpc>
              <a:spcBef>
                <a:spcPts val="0"/>
              </a:spcBef>
              <a:spcAft>
                <a:spcPts val="0"/>
              </a:spcAft>
              <a:buNone/>
            </a:pPr>
            <a:endParaRPr sz="1200" b="0" i="0" u="none" strike="noStrike" cap="none" baseline="0">
              <a:solidFill>
                <a:srgbClr val="000000"/>
              </a:solidFill>
              <a:latin typeface="Courier New"/>
              <a:ea typeface="Courier New"/>
              <a:cs typeface="Courier New"/>
              <a:sym typeface="Courier New"/>
            </a:endParaRP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712"/>
        <p:cNvGrpSpPr/>
        <p:nvPr/>
      </p:nvGrpSpPr>
      <p:grpSpPr>
        <a:xfrm>
          <a:off x="0" y="0"/>
          <a:ext cx="0" cy="0"/>
          <a:chOff x="0" y="0"/>
          <a:chExt cx="0" cy="0"/>
        </a:xfrm>
      </p:grpSpPr>
      <p:sp>
        <p:nvSpPr>
          <p:cNvPr id="713" name="Shape 713"/>
          <p:cNvSpPr txBox="1"/>
          <p:nvPr/>
        </p:nvSpPr>
        <p:spPr>
          <a:xfrm>
            <a:off x="179386" y="1371600"/>
            <a:ext cx="8713786" cy="5400675"/>
          </a:xfrm>
          <a:prstGeom prst="rect">
            <a:avLst/>
          </a:prstGeom>
          <a:solidFill>
            <a:schemeClr val="lt1"/>
          </a:solid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714" name="Shape 714"/>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Mockito</a:t>
            </a:r>
          </a:p>
        </p:txBody>
      </p:sp>
      <p:pic>
        <p:nvPicPr>
          <p:cNvPr id="715" name="Shape 715"/>
          <p:cNvPicPr preferRelativeResize="0"/>
          <p:nvPr/>
        </p:nvPicPr>
        <p:blipFill rotWithShape="1">
          <a:blip r:embed="rId4">
            <a:alphaModFix/>
          </a:blip>
          <a:srcRect/>
          <a:stretch/>
        </p:blipFill>
        <p:spPr>
          <a:xfrm>
            <a:off x="584200" y="260350"/>
            <a:ext cx="603249" cy="955675"/>
          </a:xfrm>
          <a:prstGeom prst="rect">
            <a:avLst/>
          </a:prstGeom>
          <a:noFill/>
          <a:ln>
            <a:noFill/>
          </a:ln>
        </p:spPr>
      </p:pic>
      <p:pic>
        <p:nvPicPr>
          <p:cNvPr id="716" name="Shape 716"/>
          <p:cNvPicPr preferRelativeResize="0"/>
          <p:nvPr/>
        </p:nvPicPr>
        <p:blipFill rotWithShape="1">
          <a:blip r:embed="rId5">
            <a:alphaModFix/>
          </a:blip>
          <a:srcRect/>
          <a:stretch/>
        </p:blipFill>
        <p:spPr>
          <a:xfrm>
            <a:off x="384175" y="1195387"/>
            <a:ext cx="8137525" cy="5668962"/>
          </a:xfrm>
          <a:prstGeom prst="rect">
            <a:avLst/>
          </a:prstGeom>
          <a:noFill/>
          <a:ln>
            <a:noFill/>
          </a:ln>
        </p:spPr>
      </p:pic>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720"/>
        <p:cNvGrpSpPr/>
        <p:nvPr/>
      </p:nvGrpSpPr>
      <p:grpSpPr>
        <a:xfrm>
          <a:off x="0" y="0"/>
          <a:ext cx="0" cy="0"/>
          <a:chOff x="0" y="0"/>
          <a:chExt cx="0" cy="0"/>
        </a:xfrm>
      </p:grpSpPr>
      <p:sp>
        <p:nvSpPr>
          <p:cNvPr id="721" name="Shape 721"/>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TDD</a:t>
            </a:r>
          </a:p>
        </p:txBody>
      </p:sp>
      <p:pic>
        <p:nvPicPr>
          <p:cNvPr id="722" name="Shape 722"/>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723" name="Shape 723"/>
          <p:cNvSpPr txBox="1"/>
          <p:nvPr/>
        </p:nvSpPr>
        <p:spPr>
          <a:xfrm>
            <a:off x="385762" y="141287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TDD: 	</a:t>
            </a:r>
            <a:r>
              <a:rPr lang="en-US" sz="2000" b="1" i="0" u="sng" strike="noStrike" cap="none" baseline="0">
                <a:solidFill>
                  <a:srgbClr val="000000"/>
                </a:solidFill>
                <a:latin typeface="Open Sans"/>
                <a:ea typeface="Open Sans"/>
                <a:cs typeface="Open Sans"/>
                <a:sym typeface="Open Sans"/>
              </a:rPr>
              <a:t>T</a:t>
            </a:r>
            <a:r>
              <a:rPr lang="en-US" sz="2000" b="0" i="0" u="none" strike="noStrike" cap="none" baseline="0">
                <a:solidFill>
                  <a:srgbClr val="000000"/>
                </a:solidFill>
                <a:latin typeface="Open Sans"/>
                <a:ea typeface="Open Sans"/>
                <a:cs typeface="Open Sans"/>
                <a:sym typeface="Open Sans"/>
              </a:rPr>
              <a:t>est </a:t>
            </a:r>
            <a:r>
              <a:rPr lang="en-US" sz="2000" b="1" i="0" u="sng" strike="noStrike" cap="none" baseline="0">
                <a:solidFill>
                  <a:srgbClr val="000000"/>
                </a:solidFill>
                <a:latin typeface="Open Sans"/>
                <a:ea typeface="Open Sans"/>
                <a:cs typeface="Open Sans"/>
                <a:sym typeface="Open Sans"/>
              </a:rPr>
              <a:t>D</a:t>
            </a:r>
            <a:r>
              <a:rPr lang="en-US" sz="2000" b="0" i="0" u="none" strike="noStrike" cap="none" baseline="0">
                <a:solidFill>
                  <a:srgbClr val="000000"/>
                </a:solidFill>
                <a:latin typeface="Open Sans"/>
                <a:ea typeface="Open Sans"/>
                <a:cs typeface="Open Sans"/>
                <a:sym typeface="Open Sans"/>
              </a:rPr>
              <a:t>riven </a:t>
            </a:r>
            <a:r>
              <a:rPr lang="en-US" sz="2000" b="1" i="0" u="sng" strike="noStrike" cap="none" baseline="0">
                <a:solidFill>
                  <a:srgbClr val="000000"/>
                </a:solidFill>
                <a:latin typeface="Open Sans"/>
                <a:ea typeface="Open Sans"/>
                <a:cs typeface="Open Sans"/>
                <a:sym typeface="Open Sans"/>
              </a:rPr>
              <a:t>D</a:t>
            </a:r>
            <a:r>
              <a:rPr lang="en-US" sz="2000" b="0" i="0" u="none" strike="noStrike" cap="none" baseline="0">
                <a:solidFill>
                  <a:srgbClr val="000000"/>
                </a:solidFill>
                <a:latin typeface="Open Sans"/>
                <a:ea typeface="Open Sans"/>
                <a:cs typeface="Open Sans"/>
                <a:sym typeface="Open Sans"/>
              </a:rPr>
              <a:t>evelopment :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Development methodology.</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Normally, We write the class logics and then create tests that usually fits the way we wrote the code.</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TDD says it is wrong. The goal of test is not to “fit” the code, but to validate the outcome. It should make sure that the code does what it should.</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On TDD, first we write the test itself, then write the code.</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First we’ll have to consider the possible scenarios and all the problems, and only then we’ll start coding.</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727"/>
        <p:cNvGrpSpPr/>
        <p:nvPr/>
      </p:nvGrpSpPr>
      <p:grpSpPr>
        <a:xfrm>
          <a:off x="0" y="0"/>
          <a:ext cx="0" cy="0"/>
          <a:chOff x="0" y="0"/>
          <a:chExt cx="0" cy="0"/>
        </a:xfrm>
      </p:grpSpPr>
      <p:sp>
        <p:nvSpPr>
          <p:cNvPr id="728" name="Shape 728"/>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TDD</a:t>
            </a:r>
          </a:p>
        </p:txBody>
      </p:sp>
      <p:pic>
        <p:nvPicPr>
          <p:cNvPr id="729" name="Shape 729"/>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730" name="Shape 730"/>
          <p:cNvSpPr txBox="1"/>
          <p:nvPr/>
        </p:nvSpPr>
        <p:spPr>
          <a:xfrm>
            <a:off x="385762" y="141287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Developing in TDD means iterations:</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Create the real class</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0" marR="0" lvl="0" indent="0" algn="r" rtl="1">
              <a:lnSpc>
                <a:spcPct val="100000"/>
              </a:lnSpc>
              <a:spcBef>
                <a:spcPts val="0"/>
              </a:spcBef>
              <a:spcAft>
                <a:spcPts val="0"/>
              </a:spcAft>
              <a:buNone/>
            </a:pPr>
            <a:endParaRPr sz="2000" b="0" i="0" u="none" strike="noStrike" cap="none" baseline="0">
              <a:solidFill>
                <a:srgbClr val="000000"/>
              </a:solidFill>
              <a:latin typeface="Open Sans"/>
              <a:ea typeface="Open Sans"/>
              <a:cs typeface="Open Sans"/>
              <a:sym typeface="Open Sans"/>
            </a:endParaRPr>
          </a:p>
        </p:txBody>
      </p:sp>
      <p:sp>
        <p:nvSpPr>
          <p:cNvPr id="731" name="Shape 731"/>
          <p:cNvSpPr/>
          <p:nvPr/>
        </p:nvSpPr>
        <p:spPr>
          <a:xfrm>
            <a:off x="3419475" y="2060575"/>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Create Class</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735"/>
        <p:cNvGrpSpPr/>
        <p:nvPr/>
      </p:nvGrpSpPr>
      <p:grpSpPr>
        <a:xfrm>
          <a:off x="0" y="0"/>
          <a:ext cx="0" cy="0"/>
          <a:chOff x="0" y="0"/>
          <a:chExt cx="0" cy="0"/>
        </a:xfrm>
      </p:grpSpPr>
      <p:sp>
        <p:nvSpPr>
          <p:cNvPr id="736" name="Shape 736"/>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TDD</a:t>
            </a:r>
          </a:p>
        </p:txBody>
      </p:sp>
      <p:pic>
        <p:nvPicPr>
          <p:cNvPr id="737" name="Shape 737"/>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738" name="Shape 738"/>
          <p:cNvSpPr txBox="1"/>
          <p:nvPr/>
        </p:nvSpPr>
        <p:spPr>
          <a:xfrm>
            <a:off x="385762" y="141287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Developing in TDD means iterations:</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Create the Test class</a:t>
            </a: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p:txBody>
      </p:sp>
      <p:sp>
        <p:nvSpPr>
          <p:cNvPr id="739" name="Shape 739"/>
          <p:cNvSpPr/>
          <p:nvPr/>
        </p:nvSpPr>
        <p:spPr>
          <a:xfrm>
            <a:off x="3419475" y="2060575"/>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Create Class</a:t>
            </a:r>
          </a:p>
        </p:txBody>
      </p:sp>
      <p:sp>
        <p:nvSpPr>
          <p:cNvPr id="740" name="Shape 740"/>
          <p:cNvSpPr/>
          <p:nvPr/>
        </p:nvSpPr>
        <p:spPr>
          <a:xfrm>
            <a:off x="3417887" y="2524125"/>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Create TestClass</a:t>
            </a:r>
          </a:p>
        </p:txBody>
      </p:sp>
      <p:cxnSp>
        <p:nvCxnSpPr>
          <p:cNvPr id="741" name="Shape 741"/>
          <p:cNvCxnSpPr/>
          <p:nvPr/>
        </p:nvCxnSpPr>
        <p:spPr>
          <a:xfrm>
            <a:off x="4356100" y="2317750"/>
            <a:ext cx="0" cy="206374"/>
          </a:xfrm>
          <a:prstGeom prst="straightConnector1">
            <a:avLst/>
          </a:prstGeom>
          <a:noFill/>
          <a:ln w="9525" cap="flat" cmpd="sng">
            <a:solidFill>
              <a:srgbClr val="552438"/>
            </a:solidFill>
            <a:prstDash val="solid"/>
            <a:miter/>
            <a:headEnd type="none" w="med" len="med"/>
            <a:tailEnd type="stealth" w="lg" len="lg"/>
          </a:ln>
        </p:spPr>
      </p:cxn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745"/>
        <p:cNvGrpSpPr/>
        <p:nvPr/>
      </p:nvGrpSpPr>
      <p:grpSpPr>
        <a:xfrm>
          <a:off x="0" y="0"/>
          <a:ext cx="0" cy="0"/>
          <a:chOff x="0" y="0"/>
          <a:chExt cx="0" cy="0"/>
        </a:xfrm>
      </p:grpSpPr>
      <p:sp>
        <p:nvSpPr>
          <p:cNvPr id="746" name="Shape 746"/>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TDD</a:t>
            </a:r>
          </a:p>
        </p:txBody>
      </p:sp>
      <p:pic>
        <p:nvPicPr>
          <p:cNvPr id="747" name="Shape 747"/>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748" name="Shape 748"/>
          <p:cNvSpPr txBox="1"/>
          <p:nvPr/>
        </p:nvSpPr>
        <p:spPr>
          <a:xfrm>
            <a:off x="385762" y="141287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Developing in TDD means iterations:</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First, without writing a single line of logic in your class,</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Create test.</a:t>
            </a: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p:txBody>
      </p:sp>
      <p:sp>
        <p:nvSpPr>
          <p:cNvPr id="749" name="Shape 749"/>
          <p:cNvSpPr/>
          <p:nvPr/>
        </p:nvSpPr>
        <p:spPr>
          <a:xfrm>
            <a:off x="3419475" y="2060575"/>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Create Class</a:t>
            </a:r>
          </a:p>
        </p:txBody>
      </p:sp>
      <p:sp>
        <p:nvSpPr>
          <p:cNvPr id="750" name="Shape 750"/>
          <p:cNvSpPr/>
          <p:nvPr/>
        </p:nvSpPr>
        <p:spPr>
          <a:xfrm>
            <a:off x="3417887" y="2524125"/>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Create TestClass</a:t>
            </a:r>
          </a:p>
        </p:txBody>
      </p:sp>
      <p:sp>
        <p:nvSpPr>
          <p:cNvPr id="751" name="Shape 751"/>
          <p:cNvSpPr/>
          <p:nvPr/>
        </p:nvSpPr>
        <p:spPr>
          <a:xfrm>
            <a:off x="3421062" y="3068636"/>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Create Test</a:t>
            </a:r>
          </a:p>
        </p:txBody>
      </p:sp>
      <p:cxnSp>
        <p:nvCxnSpPr>
          <p:cNvPr id="752" name="Shape 752"/>
          <p:cNvCxnSpPr/>
          <p:nvPr/>
        </p:nvCxnSpPr>
        <p:spPr>
          <a:xfrm>
            <a:off x="4356100" y="2317750"/>
            <a:ext cx="0" cy="206374"/>
          </a:xfrm>
          <a:prstGeom prst="straightConnector1">
            <a:avLst/>
          </a:prstGeom>
          <a:noFill/>
          <a:ln w="9525" cap="flat" cmpd="sng">
            <a:solidFill>
              <a:srgbClr val="552438"/>
            </a:solidFill>
            <a:prstDash val="solid"/>
            <a:miter/>
            <a:headEnd type="none" w="med" len="med"/>
            <a:tailEnd type="stealth" w="lg" len="lg"/>
          </a:ln>
        </p:spPr>
      </p:cxnSp>
      <p:cxnSp>
        <p:nvCxnSpPr>
          <p:cNvPr id="753" name="Shape 753"/>
          <p:cNvCxnSpPr/>
          <p:nvPr/>
        </p:nvCxnSpPr>
        <p:spPr>
          <a:xfrm>
            <a:off x="4354512" y="2781300"/>
            <a:ext cx="1587" cy="266699"/>
          </a:xfrm>
          <a:prstGeom prst="straightConnector1">
            <a:avLst/>
          </a:prstGeom>
          <a:noFill/>
          <a:ln w="9525" cap="flat" cmpd="sng">
            <a:solidFill>
              <a:srgbClr val="552438"/>
            </a:solidFill>
            <a:prstDash val="solid"/>
            <a:miter/>
            <a:headEnd type="none" w="med" len="med"/>
            <a:tailEnd type="stealth" w="lg" len="lg"/>
          </a:ln>
        </p:spPr>
      </p:cxn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757"/>
        <p:cNvGrpSpPr/>
        <p:nvPr/>
      </p:nvGrpSpPr>
      <p:grpSpPr>
        <a:xfrm>
          <a:off x="0" y="0"/>
          <a:ext cx="0" cy="0"/>
          <a:chOff x="0" y="0"/>
          <a:chExt cx="0" cy="0"/>
        </a:xfrm>
      </p:grpSpPr>
      <p:sp>
        <p:nvSpPr>
          <p:cNvPr id="758" name="Shape 758"/>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TDD</a:t>
            </a:r>
          </a:p>
        </p:txBody>
      </p:sp>
      <p:pic>
        <p:nvPicPr>
          <p:cNvPr id="759" name="Shape 759"/>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760" name="Shape 760"/>
          <p:cNvSpPr txBox="1"/>
          <p:nvPr/>
        </p:nvSpPr>
        <p:spPr>
          <a:xfrm>
            <a:off x="385762" y="141287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Developing in TDD means iterations:</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There will be compilation errors – fix them by adding the methods on properties to the real class.</a:t>
            </a: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p:txBody>
      </p:sp>
      <p:sp>
        <p:nvSpPr>
          <p:cNvPr id="761" name="Shape 761"/>
          <p:cNvSpPr/>
          <p:nvPr/>
        </p:nvSpPr>
        <p:spPr>
          <a:xfrm>
            <a:off x="3419475" y="2060575"/>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Create Class</a:t>
            </a:r>
          </a:p>
        </p:txBody>
      </p:sp>
      <p:sp>
        <p:nvSpPr>
          <p:cNvPr id="762" name="Shape 762"/>
          <p:cNvSpPr/>
          <p:nvPr/>
        </p:nvSpPr>
        <p:spPr>
          <a:xfrm>
            <a:off x="3417887" y="2524125"/>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Create TestClass</a:t>
            </a:r>
          </a:p>
        </p:txBody>
      </p:sp>
      <p:sp>
        <p:nvSpPr>
          <p:cNvPr id="763" name="Shape 763"/>
          <p:cNvSpPr/>
          <p:nvPr/>
        </p:nvSpPr>
        <p:spPr>
          <a:xfrm>
            <a:off x="3421062" y="3068636"/>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Create Test</a:t>
            </a:r>
          </a:p>
        </p:txBody>
      </p:sp>
      <p:sp>
        <p:nvSpPr>
          <p:cNvPr id="764" name="Shape 764"/>
          <p:cNvSpPr/>
          <p:nvPr/>
        </p:nvSpPr>
        <p:spPr>
          <a:xfrm>
            <a:off x="5724525" y="3609975"/>
            <a:ext cx="1871662" cy="255587"/>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Compilation Error</a:t>
            </a:r>
          </a:p>
        </p:txBody>
      </p:sp>
      <p:sp>
        <p:nvSpPr>
          <p:cNvPr id="765" name="Shape 765"/>
          <p:cNvSpPr/>
          <p:nvPr/>
        </p:nvSpPr>
        <p:spPr>
          <a:xfrm>
            <a:off x="5697537" y="4192587"/>
            <a:ext cx="1871662" cy="255587"/>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Create real method</a:t>
            </a:r>
          </a:p>
        </p:txBody>
      </p:sp>
      <p:cxnSp>
        <p:nvCxnSpPr>
          <p:cNvPr id="766" name="Shape 766"/>
          <p:cNvCxnSpPr/>
          <p:nvPr/>
        </p:nvCxnSpPr>
        <p:spPr>
          <a:xfrm>
            <a:off x="4356100" y="2317750"/>
            <a:ext cx="0" cy="206374"/>
          </a:xfrm>
          <a:prstGeom prst="straightConnector1">
            <a:avLst/>
          </a:prstGeom>
          <a:noFill/>
          <a:ln w="9525" cap="flat" cmpd="sng">
            <a:solidFill>
              <a:srgbClr val="552438"/>
            </a:solidFill>
            <a:prstDash val="solid"/>
            <a:miter/>
            <a:headEnd type="none" w="med" len="med"/>
            <a:tailEnd type="stealth" w="lg" len="lg"/>
          </a:ln>
        </p:spPr>
      </p:cxnSp>
      <p:cxnSp>
        <p:nvCxnSpPr>
          <p:cNvPr id="767" name="Shape 767"/>
          <p:cNvCxnSpPr/>
          <p:nvPr/>
        </p:nvCxnSpPr>
        <p:spPr>
          <a:xfrm>
            <a:off x="4354512" y="2781300"/>
            <a:ext cx="1587" cy="266699"/>
          </a:xfrm>
          <a:prstGeom prst="straightConnector1">
            <a:avLst/>
          </a:prstGeom>
          <a:noFill/>
          <a:ln w="9525" cap="flat" cmpd="sng">
            <a:solidFill>
              <a:srgbClr val="552438"/>
            </a:solidFill>
            <a:prstDash val="solid"/>
            <a:miter/>
            <a:headEnd type="none" w="med" len="med"/>
            <a:tailEnd type="stealth" w="lg" len="lg"/>
          </a:ln>
        </p:spPr>
      </p:cxnSp>
      <p:cxnSp>
        <p:nvCxnSpPr>
          <p:cNvPr id="768" name="Shape 768"/>
          <p:cNvCxnSpPr/>
          <p:nvPr/>
        </p:nvCxnSpPr>
        <p:spPr>
          <a:xfrm>
            <a:off x="6621461" y="3884612"/>
            <a:ext cx="11112" cy="307974"/>
          </a:xfrm>
          <a:prstGeom prst="straightConnector1">
            <a:avLst/>
          </a:prstGeom>
          <a:noFill/>
          <a:ln w="9525" cap="flat" cmpd="sng">
            <a:solidFill>
              <a:srgbClr val="552438"/>
            </a:solidFill>
            <a:prstDash val="solid"/>
            <a:miter/>
            <a:headEnd type="none" w="med" len="med"/>
            <a:tailEnd type="stealth" w="lg" len="lg"/>
          </a:ln>
        </p:spPr>
      </p:cxnSp>
      <p:cxnSp>
        <p:nvCxnSpPr>
          <p:cNvPr id="769" name="Shape 769"/>
          <p:cNvCxnSpPr/>
          <p:nvPr/>
        </p:nvCxnSpPr>
        <p:spPr>
          <a:xfrm>
            <a:off x="4643437" y="3325812"/>
            <a:ext cx="1054100" cy="277811"/>
          </a:xfrm>
          <a:prstGeom prst="straightConnector1">
            <a:avLst/>
          </a:prstGeom>
          <a:noFill/>
          <a:ln w="9525" cap="flat" cmpd="sng">
            <a:solidFill>
              <a:srgbClr val="552438"/>
            </a:solidFill>
            <a:prstDash val="solid"/>
            <a:miter/>
            <a:headEnd type="none" w="med" len="med"/>
            <a:tailEnd type="stealth" w="lg" len="lg"/>
          </a:ln>
        </p:spPr>
      </p:cxn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773"/>
        <p:cNvGrpSpPr/>
        <p:nvPr/>
      </p:nvGrpSpPr>
      <p:grpSpPr>
        <a:xfrm>
          <a:off x="0" y="0"/>
          <a:ext cx="0" cy="0"/>
          <a:chOff x="0" y="0"/>
          <a:chExt cx="0" cy="0"/>
        </a:xfrm>
      </p:grpSpPr>
      <p:sp>
        <p:nvSpPr>
          <p:cNvPr id="774" name="Shape 774"/>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TDD</a:t>
            </a:r>
          </a:p>
        </p:txBody>
      </p:sp>
      <p:pic>
        <p:nvPicPr>
          <p:cNvPr id="775" name="Shape 775"/>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776" name="Shape 776"/>
          <p:cNvSpPr txBox="1"/>
          <p:nvPr/>
        </p:nvSpPr>
        <p:spPr>
          <a:xfrm>
            <a:off x="385762" y="141287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Developing in TDD means iterations:</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Run the test.</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p:txBody>
      </p:sp>
      <p:sp>
        <p:nvSpPr>
          <p:cNvPr id="777" name="Shape 777"/>
          <p:cNvSpPr/>
          <p:nvPr/>
        </p:nvSpPr>
        <p:spPr>
          <a:xfrm>
            <a:off x="3419475" y="2060575"/>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Create Class</a:t>
            </a:r>
          </a:p>
        </p:txBody>
      </p:sp>
      <p:sp>
        <p:nvSpPr>
          <p:cNvPr id="778" name="Shape 778"/>
          <p:cNvSpPr/>
          <p:nvPr/>
        </p:nvSpPr>
        <p:spPr>
          <a:xfrm>
            <a:off x="3417887" y="2524125"/>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Create TestClass</a:t>
            </a:r>
          </a:p>
        </p:txBody>
      </p:sp>
      <p:sp>
        <p:nvSpPr>
          <p:cNvPr id="779" name="Shape 779"/>
          <p:cNvSpPr/>
          <p:nvPr/>
        </p:nvSpPr>
        <p:spPr>
          <a:xfrm>
            <a:off x="3421062" y="3068636"/>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Create Test</a:t>
            </a:r>
          </a:p>
        </p:txBody>
      </p:sp>
      <p:sp>
        <p:nvSpPr>
          <p:cNvPr id="780" name="Shape 780"/>
          <p:cNvSpPr/>
          <p:nvPr/>
        </p:nvSpPr>
        <p:spPr>
          <a:xfrm>
            <a:off x="5724525" y="3609975"/>
            <a:ext cx="1871662" cy="255587"/>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Compilation Error</a:t>
            </a:r>
          </a:p>
        </p:txBody>
      </p:sp>
      <p:sp>
        <p:nvSpPr>
          <p:cNvPr id="781" name="Shape 781"/>
          <p:cNvSpPr/>
          <p:nvPr/>
        </p:nvSpPr>
        <p:spPr>
          <a:xfrm>
            <a:off x="5697537" y="4192587"/>
            <a:ext cx="1871662" cy="255587"/>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Create real method</a:t>
            </a:r>
          </a:p>
        </p:txBody>
      </p:sp>
      <p:sp>
        <p:nvSpPr>
          <p:cNvPr id="782" name="Shape 782"/>
          <p:cNvSpPr/>
          <p:nvPr/>
        </p:nvSpPr>
        <p:spPr>
          <a:xfrm>
            <a:off x="1166812" y="3603625"/>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Run Test</a:t>
            </a:r>
          </a:p>
        </p:txBody>
      </p:sp>
      <p:cxnSp>
        <p:nvCxnSpPr>
          <p:cNvPr id="783" name="Shape 783"/>
          <p:cNvCxnSpPr/>
          <p:nvPr/>
        </p:nvCxnSpPr>
        <p:spPr>
          <a:xfrm>
            <a:off x="4356100" y="2317750"/>
            <a:ext cx="0" cy="206374"/>
          </a:xfrm>
          <a:prstGeom prst="straightConnector1">
            <a:avLst/>
          </a:prstGeom>
          <a:noFill/>
          <a:ln w="9525" cap="flat" cmpd="sng">
            <a:solidFill>
              <a:srgbClr val="552438"/>
            </a:solidFill>
            <a:prstDash val="solid"/>
            <a:miter/>
            <a:headEnd type="none" w="med" len="med"/>
            <a:tailEnd type="stealth" w="lg" len="lg"/>
          </a:ln>
        </p:spPr>
      </p:cxnSp>
      <p:cxnSp>
        <p:nvCxnSpPr>
          <p:cNvPr id="784" name="Shape 784"/>
          <p:cNvCxnSpPr/>
          <p:nvPr/>
        </p:nvCxnSpPr>
        <p:spPr>
          <a:xfrm>
            <a:off x="4354512" y="2781300"/>
            <a:ext cx="1587" cy="266699"/>
          </a:xfrm>
          <a:prstGeom prst="straightConnector1">
            <a:avLst/>
          </a:prstGeom>
          <a:noFill/>
          <a:ln w="9525" cap="flat" cmpd="sng">
            <a:solidFill>
              <a:srgbClr val="552438"/>
            </a:solidFill>
            <a:prstDash val="solid"/>
            <a:miter/>
            <a:headEnd type="none" w="med" len="med"/>
            <a:tailEnd type="stealth" w="lg" len="lg"/>
          </a:ln>
        </p:spPr>
      </p:cxnSp>
      <p:cxnSp>
        <p:nvCxnSpPr>
          <p:cNvPr id="785" name="Shape 785"/>
          <p:cNvCxnSpPr/>
          <p:nvPr/>
        </p:nvCxnSpPr>
        <p:spPr>
          <a:xfrm>
            <a:off x="6621461" y="3884612"/>
            <a:ext cx="11112" cy="307974"/>
          </a:xfrm>
          <a:prstGeom prst="straightConnector1">
            <a:avLst/>
          </a:prstGeom>
          <a:noFill/>
          <a:ln w="9525" cap="flat" cmpd="sng">
            <a:solidFill>
              <a:srgbClr val="552438"/>
            </a:solidFill>
            <a:prstDash val="solid"/>
            <a:miter/>
            <a:headEnd type="none" w="med" len="med"/>
            <a:tailEnd type="stealth" w="lg" len="lg"/>
          </a:ln>
        </p:spPr>
      </p:cxnSp>
      <p:cxnSp>
        <p:nvCxnSpPr>
          <p:cNvPr id="786" name="Shape 786"/>
          <p:cNvCxnSpPr/>
          <p:nvPr/>
        </p:nvCxnSpPr>
        <p:spPr>
          <a:xfrm rot="10800000">
            <a:off x="3059112" y="3738561"/>
            <a:ext cx="2613025" cy="601661"/>
          </a:xfrm>
          <a:prstGeom prst="straightConnector1">
            <a:avLst/>
          </a:prstGeom>
          <a:noFill/>
          <a:ln w="9525" cap="flat" cmpd="sng">
            <a:solidFill>
              <a:srgbClr val="552438"/>
            </a:solidFill>
            <a:prstDash val="solid"/>
            <a:miter/>
            <a:headEnd type="none" w="med" len="med"/>
            <a:tailEnd type="stealth" w="lg" len="lg"/>
          </a:ln>
        </p:spPr>
      </p:cxnSp>
      <p:cxnSp>
        <p:nvCxnSpPr>
          <p:cNvPr id="787" name="Shape 787"/>
          <p:cNvCxnSpPr/>
          <p:nvPr/>
        </p:nvCxnSpPr>
        <p:spPr>
          <a:xfrm flipH="1">
            <a:off x="2987674" y="3338512"/>
            <a:ext cx="473075" cy="265111"/>
          </a:xfrm>
          <a:prstGeom prst="straightConnector1">
            <a:avLst/>
          </a:prstGeom>
          <a:noFill/>
          <a:ln w="9525" cap="flat" cmpd="sng">
            <a:solidFill>
              <a:srgbClr val="552438"/>
            </a:solidFill>
            <a:prstDash val="solid"/>
            <a:miter/>
            <a:headEnd type="none" w="med" len="med"/>
            <a:tailEnd type="stealth" w="lg" len="lg"/>
          </a:ln>
        </p:spPr>
      </p:cxnSp>
      <p:cxnSp>
        <p:nvCxnSpPr>
          <p:cNvPr id="788" name="Shape 788"/>
          <p:cNvCxnSpPr/>
          <p:nvPr/>
        </p:nvCxnSpPr>
        <p:spPr>
          <a:xfrm>
            <a:off x="4643437" y="3325812"/>
            <a:ext cx="1054100" cy="277811"/>
          </a:xfrm>
          <a:prstGeom prst="straightConnector1">
            <a:avLst/>
          </a:prstGeom>
          <a:noFill/>
          <a:ln w="9525" cap="flat" cmpd="sng">
            <a:solidFill>
              <a:srgbClr val="552438"/>
            </a:solidFill>
            <a:prstDash val="solid"/>
            <a:miter/>
            <a:headEnd type="none" w="med" len="med"/>
            <a:tailEnd type="stealth" w="lg" len="lg"/>
          </a:ln>
        </p:spPr>
      </p:cxn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792"/>
        <p:cNvGrpSpPr/>
        <p:nvPr/>
      </p:nvGrpSpPr>
      <p:grpSpPr>
        <a:xfrm>
          <a:off x="0" y="0"/>
          <a:ext cx="0" cy="0"/>
          <a:chOff x="0" y="0"/>
          <a:chExt cx="0" cy="0"/>
        </a:xfrm>
      </p:grpSpPr>
      <p:sp>
        <p:nvSpPr>
          <p:cNvPr id="793" name="Shape 793"/>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TDD</a:t>
            </a:r>
          </a:p>
        </p:txBody>
      </p:sp>
      <p:pic>
        <p:nvPicPr>
          <p:cNvPr id="794" name="Shape 794"/>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795" name="Shape 795"/>
          <p:cNvSpPr txBox="1"/>
          <p:nvPr/>
        </p:nvSpPr>
        <p:spPr>
          <a:xfrm>
            <a:off x="385762" y="141287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Developing in TDD means iterations:</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Run the Test – it should fail since there is no logic.</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p:txBody>
      </p:sp>
      <p:sp>
        <p:nvSpPr>
          <p:cNvPr id="796" name="Shape 796"/>
          <p:cNvSpPr/>
          <p:nvPr/>
        </p:nvSpPr>
        <p:spPr>
          <a:xfrm>
            <a:off x="3419475" y="2060575"/>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Create Class</a:t>
            </a:r>
          </a:p>
        </p:txBody>
      </p:sp>
      <p:sp>
        <p:nvSpPr>
          <p:cNvPr id="797" name="Shape 797"/>
          <p:cNvSpPr/>
          <p:nvPr/>
        </p:nvSpPr>
        <p:spPr>
          <a:xfrm>
            <a:off x="3417887" y="2524125"/>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Create TestClass</a:t>
            </a:r>
          </a:p>
        </p:txBody>
      </p:sp>
      <p:sp>
        <p:nvSpPr>
          <p:cNvPr id="798" name="Shape 798"/>
          <p:cNvSpPr/>
          <p:nvPr/>
        </p:nvSpPr>
        <p:spPr>
          <a:xfrm>
            <a:off x="3421062" y="3068636"/>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Create Test</a:t>
            </a:r>
          </a:p>
        </p:txBody>
      </p:sp>
      <p:sp>
        <p:nvSpPr>
          <p:cNvPr id="799" name="Shape 799"/>
          <p:cNvSpPr/>
          <p:nvPr/>
        </p:nvSpPr>
        <p:spPr>
          <a:xfrm>
            <a:off x="5724525" y="3609975"/>
            <a:ext cx="1871662" cy="255587"/>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Compilation Error</a:t>
            </a:r>
          </a:p>
        </p:txBody>
      </p:sp>
      <p:sp>
        <p:nvSpPr>
          <p:cNvPr id="800" name="Shape 800"/>
          <p:cNvSpPr/>
          <p:nvPr/>
        </p:nvSpPr>
        <p:spPr>
          <a:xfrm>
            <a:off x="5697537" y="4192587"/>
            <a:ext cx="1871662" cy="255587"/>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Create real method</a:t>
            </a:r>
          </a:p>
        </p:txBody>
      </p:sp>
      <p:sp>
        <p:nvSpPr>
          <p:cNvPr id="801" name="Shape 801"/>
          <p:cNvSpPr/>
          <p:nvPr/>
        </p:nvSpPr>
        <p:spPr>
          <a:xfrm>
            <a:off x="1187450" y="4110037"/>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Test fail</a:t>
            </a:r>
          </a:p>
        </p:txBody>
      </p:sp>
      <p:sp>
        <p:nvSpPr>
          <p:cNvPr id="802" name="Shape 802"/>
          <p:cNvSpPr/>
          <p:nvPr/>
        </p:nvSpPr>
        <p:spPr>
          <a:xfrm>
            <a:off x="1166812" y="3603625"/>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Run Test</a:t>
            </a:r>
          </a:p>
        </p:txBody>
      </p:sp>
      <p:cxnSp>
        <p:nvCxnSpPr>
          <p:cNvPr id="803" name="Shape 803"/>
          <p:cNvCxnSpPr/>
          <p:nvPr/>
        </p:nvCxnSpPr>
        <p:spPr>
          <a:xfrm>
            <a:off x="4356100" y="2317750"/>
            <a:ext cx="0" cy="206374"/>
          </a:xfrm>
          <a:prstGeom prst="straightConnector1">
            <a:avLst/>
          </a:prstGeom>
          <a:noFill/>
          <a:ln w="9525" cap="flat" cmpd="sng">
            <a:solidFill>
              <a:srgbClr val="552438"/>
            </a:solidFill>
            <a:prstDash val="solid"/>
            <a:miter/>
            <a:headEnd type="none" w="med" len="med"/>
            <a:tailEnd type="stealth" w="lg" len="lg"/>
          </a:ln>
        </p:spPr>
      </p:cxnSp>
      <p:cxnSp>
        <p:nvCxnSpPr>
          <p:cNvPr id="804" name="Shape 804"/>
          <p:cNvCxnSpPr/>
          <p:nvPr/>
        </p:nvCxnSpPr>
        <p:spPr>
          <a:xfrm>
            <a:off x="4354512" y="2781300"/>
            <a:ext cx="1587" cy="266699"/>
          </a:xfrm>
          <a:prstGeom prst="straightConnector1">
            <a:avLst/>
          </a:prstGeom>
          <a:noFill/>
          <a:ln w="9525" cap="flat" cmpd="sng">
            <a:solidFill>
              <a:srgbClr val="552438"/>
            </a:solidFill>
            <a:prstDash val="solid"/>
            <a:miter/>
            <a:headEnd type="none" w="med" len="med"/>
            <a:tailEnd type="stealth" w="lg" len="lg"/>
          </a:ln>
        </p:spPr>
      </p:cxnSp>
      <p:cxnSp>
        <p:nvCxnSpPr>
          <p:cNvPr id="805" name="Shape 805"/>
          <p:cNvCxnSpPr/>
          <p:nvPr/>
        </p:nvCxnSpPr>
        <p:spPr>
          <a:xfrm>
            <a:off x="2103436" y="3860800"/>
            <a:ext cx="19049" cy="249237"/>
          </a:xfrm>
          <a:prstGeom prst="straightConnector1">
            <a:avLst/>
          </a:prstGeom>
          <a:noFill/>
          <a:ln w="9525" cap="flat" cmpd="sng">
            <a:solidFill>
              <a:srgbClr val="552438"/>
            </a:solidFill>
            <a:prstDash val="solid"/>
            <a:miter/>
            <a:headEnd type="none" w="med" len="med"/>
            <a:tailEnd type="stealth" w="lg" len="lg"/>
          </a:ln>
        </p:spPr>
      </p:cxnSp>
      <p:cxnSp>
        <p:nvCxnSpPr>
          <p:cNvPr id="806" name="Shape 806"/>
          <p:cNvCxnSpPr/>
          <p:nvPr/>
        </p:nvCxnSpPr>
        <p:spPr>
          <a:xfrm>
            <a:off x="6621461" y="3884612"/>
            <a:ext cx="11112" cy="307974"/>
          </a:xfrm>
          <a:prstGeom prst="straightConnector1">
            <a:avLst/>
          </a:prstGeom>
          <a:noFill/>
          <a:ln w="9525" cap="flat" cmpd="sng">
            <a:solidFill>
              <a:srgbClr val="552438"/>
            </a:solidFill>
            <a:prstDash val="solid"/>
            <a:miter/>
            <a:headEnd type="none" w="med" len="med"/>
            <a:tailEnd type="stealth" w="lg" len="lg"/>
          </a:ln>
        </p:spPr>
      </p:cxnSp>
      <p:cxnSp>
        <p:nvCxnSpPr>
          <p:cNvPr id="807" name="Shape 807"/>
          <p:cNvCxnSpPr/>
          <p:nvPr/>
        </p:nvCxnSpPr>
        <p:spPr>
          <a:xfrm rot="10800000">
            <a:off x="3059112" y="3738561"/>
            <a:ext cx="2613025" cy="601661"/>
          </a:xfrm>
          <a:prstGeom prst="straightConnector1">
            <a:avLst/>
          </a:prstGeom>
          <a:noFill/>
          <a:ln w="9525" cap="flat" cmpd="sng">
            <a:solidFill>
              <a:srgbClr val="552438"/>
            </a:solidFill>
            <a:prstDash val="solid"/>
            <a:miter/>
            <a:headEnd type="none" w="med" len="med"/>
            <a:tailEnd type="stealth" w="lg" len="lg"/>
          </a:ln>
        </p:spPr>
      </p:cxnSp>
      <p:cxnSp>
        <p:nvCxnSpPr>
          <p:cNvPr id="808" name="Shape 808"/>
          <p:cNvCxnSpPr/>
          <p:nvPr/>
        </p:nvCxnSpPr>
        <p:spPr>
          <a:xfrm flipH="1">
            <a:off x="2987674" y="3338512"/>
            <a:ext cx="473075" cy="265111"/>
          </a:xfrm>
          <a:prstGeom prst="straightConnector1">
            <a:avLst/>
          </a:prstGeom>
          <a:noFill/>
          <a:ln w="9525" cap="flat" cmpd="sng">
            <a:solidFill>
              <a:srgbClr val="552438"/>
            </a:solidFill>
            <a:prstDash val="solid"/>
            <a:miter/>
            <a:headEnd type="none" w="med" len="med"/>
            <a:tailEnd type="stealth" w="lg" len="lg"/>
          </a:ln>
        </p:spPr>
      </p:cxnSp>
      <p:cxnSp>
        <p:nvCxnSpPr>
          <p:cNvPr id="809" name="Shape 809"/>
          <p:cNvCxnSpPr/>
          <p:nvPr/>
        </p:nvCxnSpPr>
        <p:spPr>
          <a:xfrm>
            <a:off x="4643437" y="3325812"/>
            <a:ext cx="1054100" cy="277811"/>
          </a:xfrm>
          <a:prstGeom prst="straightConnector1">
            <a:avLst/>
          </a:prstGeom>
          <a:noFill/>
          <a:ln w="9525" cap="flat" cmpd="sng">
            <a:solidFill>
              <a:srgbClr val="552438"/>
            </a:solidFill>
            <a:prstDash val="solid"/>
            <a:miter/>
            <a:headEnd type="none" w="med" len="med"/>
            <a:tailEnd type="stealth" w="lg" len="lg"/>
          </a:ln>
        </p:spPr>
      </p:cxn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813"/>
        <p:cNvGrpSpPr/>
        <p:nvPr/>
      </p:nvGrpSpPr>
      <p:grpSpPr>
        <a:xfrm>
          <a:off x="0" y="0"/>
          <a:ext cx="0" cy="0"/>
          <a:chOff x="0" y="0"/>
          <a:chExt cx="0" cy="0"/>
        </a:xfrm>
      </p:grpSpPr>
      <p:sp>
        <p:nvSpPr>
          <p:cNvPr id="814" name="Shape 814"/>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TDD</a:t>
            </a:r>
          </a:p>
        </p:txBody>
      </p:sp>
      <p:pic>
        <p:nvPicPr>
          <p:cNvPr id="815" name="Shape 815"/>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816" name="Shape 816"/>
          <p:cNvSpPr txBox="1"/>
          <p:nvPr/>
        </p:nvSpPr>
        <p:spPr>
          <a:xfrm>
            <a:off x="385762" y="141287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Developing in TDD means iterations:</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Fix method (write method logic).</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p:txBody>
      </p:sp>
      <p:sp>
        <p:nvSpPr>
          <p:cNvPr id="817" name="Shape 817"/>
          <p:cNvSpPr/>
          <p:nvPr/>
        </p:nvSpPr>
        <p:spPr>
          <a:xfrm>
            <a:off x="3419475" y="2060575"/>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Create Class</a:t>
            </a:r>
          </a:p>
        </p:txBody>
      </p:sp>
      <p:sp>
        <p:nvSpPr>
          <p:cNvPr id="818" name="Shape 818"/>
          <p:cNvSpPr/>
          <p:nvPr/>
        </p:nvSpPr>
        <p:spPr>
          <a:xfrm>
            <a:off x="3417887" y="2524125"/>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Create TestClass</a:t>
            </a:r>
          </a:p>
        </p:txBody>
      </p:sp>
      <p:sp>
        <p:nvSpPr>
          <p:cNvPr id="819" name="Shape 819"/>
          <p:cNvSpPr/>
          <p:nvPr/>
        </p:nvSpPr>
        <p:spPr>
          <a:xfrm>
            <a:off x="3421062" y="3068636"/>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Create Test</a:t>
            </a:r>
          </a:p>
        </p:txBody>
      </p:sp>
      <p:sp>
        <p:nvSpPr>
          <p:cNvPr id="820" name="Shape 820"/>
          <p:cNvSpPr/>
          <p:nvPr/>
        </p:nvSpPr>
        <p:spPr>
          <a:xfrm>
            <a:off x="5724525" y="3609975"/>
            <a:ext cx="1871662" cy="255587"/>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Compilation Error</a:t>
            </a:r>
          </a:p>
        </p:txBody>
      </p:sp>
      <p:sp>
        <p:nvSpPr>
          <p:cNvPr id="821" name="Shape 821"/>
          <p:cNvSpPr/>
          <p:nvPr/>
        </p:nvSpPr>
        <p:spPr>
          <a:xfrm>
            <a:off x="5697537" y="4192587"/>
            <a:ext cx="1871662" cy="255587"/>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Create real method</a:t>
            </a:r>
          </a:p>
        </p:txBody>
      </p:sp>
      <p:sp>
        <p:nvSpPr>
          <p:cNvPr id="822" name="Shape 822"/>
          <p:cNvSpPr/>
          <p:nvPr/>
        </p:nvSpPr>
        <p:spPr>
          <a:xfrm>
            <a:off x="1187450" y="4110037"/>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Test fail</a:t>
            </a:r>
          </a:p>
        </p:txBody>
      </p:sp>
      <p:sp>
        <p:nvSpPr>
          <p:cNvPr id="823" name="Shape 823"/>
          <p:cNvSpPr/>
          <p:nvPr/>
        </p:nvSpPr>
        <p:spPr>
          <a:xfrm>
            <a:off x="1165225" y="4668837"/>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Fix method</a:t>
            </a:r>
          </a:p>
        </p:txBody>
      </p:sp>
      <p:sp>
        <p:nvSpPr>
          <p:cNvPr id="824" name="Shape 824"/>
          <p:cNvSpPr/>
          <p:nvPr/>
        </p:nvSpPr>
        <p:spPr>
          <a:xfrm>
            <a:off x="1166812" y="3603625"/>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Run Test</a:t>
            </a:r>
          </a:p>
        </p:txBody>
      </p:sp>
      <p:cxnSp>
        <p:nvCxnSpPr>
          <p:cNvPr id="825" name="Shape 825"/>
          <p:cNvCxnSpPr/>
          <p:nvPr/>
        </p:nvCxnSpPr>
        <p:spPr>
          <a:xfrm>
            <a:off x="4356100" y="2317750"/>
            <a:ext cx="0" cy="206374"/>
          </a:xfrm>
          <a:prstGeom prst="straightConnector1">
            <a:avLst/>
          </a:prstGeom>
          <a:noFill/>
          <a:ln w="9525" cap="flat" cmpd="sng">
            <a:solidFill>
              <a:srgbClr val="552438"/>
            </a:solidFill>
            <a:prstDash val="solid"/>
            <a:miter/>
            <a:headEnd type="none" w="med" len="med"/>
            <a:tailEnd type="stealth" w="lg" len="lg"/>
          </a:ln>
        </p:spPr>
      </p:cxnSp>
      <p:cxnSp>
        <p:nvCxnSpPr>
          <p:cNvPr id="826" name="Shape 826"/>
          <p:cNvCxnSpPr/>
          <p:nvPr/>
        </p:nvCxnSpPr>
        <p:spPr>
          <a:xfrm>
            <a:off x="4354512" y="2781300"/>
            <a:ext cx="1587" cy="266699"/>
          </a:xfrm>
          <a:prstGeom prst="straightConnector1">
            <a:avLst/>
          </a:prstGeom>
          <a:noFill/>
          <a:ln w="9525" cap="flat" cmpd="sng">
            <a:solidFill>
              <a:srgbClr val="552438"/>
            </a:solidFill>
            <a:prstDash val="solid"/>
            <a:miter/>
            <a:headEnd type="none" w="med" len="med"/>
            <a:tailEnd type="stealth" w="lg" len="lg"/>
          </a:ln>
        </p:spPr>
      </p:cxnSp>
      <p:cxnSp>
        <p:nvCxnSpPr>
          <p:cNvPr id="827" name="Shape 827"/>
          <p:cNvCxnSpPr/>
          <p:nvPr/>
        </p:nvCxnSpPr>
        <p:spPr>
          <a:xfrm>
            <a:off x="2103436" y="3860800"/>
            <a:ext cx="19049" cy="249237"/>
          </a:xfrm>
          <a:prstGeom prst="straightConnector1">
            <a:avLst/>
          </a:prstGeom>
          <a:noFill/>
          <a:ln w="9525" cap="flat" cmpd="sng">
            <a:solidFill>
              <a:srgbClr val="552438"/>
            </a:solidFill>
            <a:prstDash val="solid"/>
            <a:miter/>
            <a:headEnd type="none" w="med" len="med"/>
            <a:tailEnd type="stealth" w="lg" len="lg"/>
          </a:ln>
        </p:spPr>
      </p:cxnSp>
      <p:cxnSp>
        <p:nvCxnSpPr>
          <p:cNvPr id="828" name="Shape 828"/>
          <p:cNvCxnSpPr/>
          <p:nvPr/>
        </p:nvCxnSpPr>
        <p:spPr>
          <a:xfrm>
            <a:off x="6621461" y="3884612"/>
            <a:ext cx="11112" cy="307974"/>
          </a:xfrm>
          <a:prstGeom prst="straightConnector1">
            <a:avLst/>
          </a:prstGeom>
          <a:noFill/>
          <a:ln w="9525" cap="flat" cmpd="sng">
            <a:solidFill>
              <a:srgbClr val="552438"/>
            </a:solidFill>
            <a:prstDash val="solid"/>
            <a:miter/>
            <a:headEnd type="none" w="med" len="med"/>
            <a:tailEnd type="stealth" w="lg" len="lg"/>
          </a:ln>
        </p:spPr>
      </p:cxnSp>
      <p:cxnSp>
        <p:nvCxnSpPr>
          <p:cNvPr id="829" name="Shape 829"/>
          <p:cNvCxnSpPr/>
          <p:nvPr/>
        </p:nvCxnSpPr>
        <p:spPr>
          <a:xfrm rot="10800000">
            <a:off x="3059112" y="3738561"/>
            <a:ext cx="2613025" cy="601661"/>
          </a:xfrm>
          <a:prstGeom prst="straightConnector1">
            <a:avLst/>
          </a:prstGeom>
          <a:noFill/>
          <a:ln w="9525" cap="flat" cmpd="sng">
            <a:solidFill>
              <a:srgbClr val="552438"/>
            </a:solidFill>
            <a:prstDash val="solid"/>
            <a:miter/>
            <a:headEnd type="none" w="med" len="med"/>
            <a:tailEnd type="stealth" w="lg" len="lg"/>
          </a:ln>
        </p:spPr>
      </p:cxnSp>
      <p:cxnSp>
        <p:nvCxnSpPr>
          <p:cNvPr id="830" name="Shape 830"/>
          <p:cNvCxnSpPr/>
          <p:nvPr/>
        </p:nvCxnSpPr>
        <p:spPr>
          <a:xfrm flipH="1">
            <a:off x="2987674" y="3338512"/>
            <a:ext cx="473075" cy="265111"/>
          </a:xfrm>
          <a:prstGeom prst="straightConnector1">
            <a:avLst/>
          </a:prstGeom>
          <a:noFill/>
          <a:ln w="9525" cap="flat" cmpd="sng">
            <a:solidFill>
              <a:srgbClr val="552438"/>
            </a:solidFill>
            <a:prstDash val="solid"/>
            <a:miter/>
            <a:headEnd type="none" w="med" len="med"/>
            <a:tailEnd type="stealth" w="lg" len="lg"/>
          </a:ln>
        </p:spPr>
      </p:cxnSp>
      <p:cxnSp>
        <p:nvCxnSpPr>
          <p:cNvPr id="831" name="Shape 831"/>
          <p:cNvCxnSpPr/>
          <p:nvPr/>
        </p:nvCxnSpPr>
        <p:spPr>
          <a:xfrm flipH="1">
            <a:off x="2027237" y="4389437"/>
            <a:ext cx="7937" cy="279399"/>
          </a:xfrm>
          <a:prstGeom prst="straightConnector1">
            <a:avLst/>
          </a:prstGeom>
          <a:noFill/>
          <a:ln w="9525" cap="flat" cmpd="sng">
            <a:solidFill>
              <a:srgbClr val="552438"/>
            </a:solidFill>
            <a:prstDash val="solid"/>
            <a:miter/>
            <a:headEnd type="none" w="med" len="med"/>
            <a:tailEnd type="stealth" w="lg" len="lg"/>
          </a:ln>
        </p:spPr>
      </p:cxnSp>
      <p:cxnSp>
        <p:nvCxnSpPr>
          <p:cNvPr id="832" name="Shape 832"/>
          <p:cNvCxnSpPr/>
          <p:nvPr/>
        </p:nvCxnSpPr>
        <p:spPr>
          <a:xfrm>
            <a:off x="4643437" y="3325812"/>
            <a:ext cx="1054100" cy="277811"/>
          </a:xfrm>
          <a:prstGeom prst="straightConnector1">
            <a:avLst/>
          </a:prstGeom>
          <a:noFill/>
          <a:ln w="9525" cap="flat" cmpd="sng">
            <a:solidFill>
              <a:srgbClr val="552438"/>
            </a:solidFill>
            <a:prstDash val="solid"/>
            <a:miter/>
            <a:headEnd type="none" w="med" len="med"/>
            <a:tailEnd type="stealth" w="lg" len="lg"/>
          </a:ln>
        </p:spPr>
      </p:cxn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205"/>
        <p:cNvGrpSpPr/>
        <p:nvPr/>
      </p:nvGrpSpPr>
      <p:grpSpPr>
        <a:xfrm>
          <a:off x="0" y="0"/>
          <a:ext cx="0" cy="0"/>
          <a:chOff x="0" y="0"/>
          <a:chExt cx="0" cy="0"/>
        </a:xfrm>
      </p:grpSpPr>
      <p:sp>
        <p:nvSpPr>
          <p:cNvPr id="206" name="Shape 206"/>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Advanced Unit testing </a:t>
            </a:r>
          </a:p>
        </p:txBody>
      </p:sp>
      <p:pic>
        <p:nvPicPr>
          <p:cNvPr id="207" name="Shape 207"/>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208" name="Shape 208"/>
          <p:cNvSpPr txBox="1"/>
          <p:nvPr/>
        </p:nvSpPr>
        <p:spPr>
          <a:xfrm>
            <a:off x="385762" y="1701800"/>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The last session’s test cases (calculator) were very simple.</a:t>
            </a: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But what if we need to face something more realistic:</a:t>
            </a: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What about dependent layers?</a:t>
            </a: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
              </a:spcBef>
              <a:spcAft>
                <a:spcPts val="0"/>
              </a:spcAft>
              <a:buClr>
                <a:srgbClr val="7F0055"/>
              </a:buClr>
              <a:buSzPct val="25000"/>
              <a:buFont typeface="Courier New"/>
              <a:buNone/>
            </a:pPr>
            <a:r>
              <a:rPr lang="en-US" sz="1100" b="0" i="0" u="none" strike="noStrike" cap="none" baseline="0">
                <a:solidFill>
                  <a:srgbClr val="7F0055"/>
                </a:solidFill>
                <a:latin typeface="Courier New"/>
                <a:ea typeface="Courier New"/>
                <a:cs typeface="Courier New"/>
                <a:sym typeface="Courier New"/>
              </a:rPr>
              <a:t/>
            </a:r>
            <a:br>
              <a:rPr lang="en-US" sz="1100" b="0" i="0" u="none" strike="noStrike" cap="none" baseline="0">
                <a:solidFill>
                  <a:srgbClr val="7F0055"/>
                </a:solidFill>
                <a:latin typeface="Courier New"/>
                <a:ea typeface="Courier New"/>
                <a:cs typeface="Courier New"/>
                <a:sym typeface="Courier New"/>
              </a:rPr>
            </a:br>
            <a:endParaRPr lang="en-US" sz="1100" b="0" i="0" u="none" strike="noStrike" cap="none" baseline="0">
              <a:solidFill>
                <a:srgbClr val="7F0055"/>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rgbClr val="000000"/>
              </a:solidFill>
              <a:latin typeface="Courier New"/>
              <a:ea typeface="Courier New"/>
              <a:cs typeface="Courier New"/>
              <a:sym typeface="Courier New"/>
            </a:endParaRPr>
          </a:p>
          <a:p>
            <a:pPr marL="457200" marR="0" lvl="1" indent="0" algn="l" rtl="0">
              <a:lnSpc>
                <a:spcPct val="100000"/>
              </a:lnSpc>
              <a:spcBef>
                <a:spcPts val="320"/>
              </a:spcBef>
              <a:spcAft>
                <a:spcPts val="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120"/>
              </a:spcBef>
              <a:spcAft>
                <a:spcPts val="180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p:txBody>
      </p:sp>
      <p:sp>
        <p:nvSpPr>
          <p:cNvPr id="209" name="Shape 209"/>
          <p:cNvSpPr/>
          <p:nvPr/>
        </p:nvSpPr>
        <p:spPr>
          <a:xfrm>
            <a:off x="6003925" y="4244975"/>
            <a:ext cx="2520949" cy="504824"/>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Business service</a:t>
            </a:r>
          </a:p>
        </p:txBody>
      </p:sp>
      <p:sp>
        <p:nvSpPr>
          <p:cNvPr id="210" name="Shape 210"/>
          <p:cNvSpPr/>
          <p:nvPr/>
        </p:nvSpPr>
        <p:spPr>
          <a:xfrm>
            <a:off x="6003925" y="5121275"/>
            <a:ext cx="2520949" cy="503236"/>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DB Handler</a:t>
            </a:r>
          </a:p>
        </p:txBody>
      </p:sp>
      <p:sp>
        <p:nvSpPr>
          <p:cNvPr id="211" name="Shape 211"/>
          <p:cNvSpPr/>
          <p:nvPr/>
        </p:nvSpPr>
        <p:spPr>
          <a:xfrm>
            <a:off x="6003925" y="6021387"/>
            <a:ext cx="2520949" cy="503236"/>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DB</a:t>
            </a:r>
          </a:p>
        </p:txBody>
      </p:sp>
      <p:sp>
        <p:nvSpPr>
          <p:cNvPr id="212" name="Shape 212"/>
          <p:cNvSpPr/>
          <p:nvPr/>
        </p:nvSpPr>
        <p:spPr>
          <a:xfrm>
            <a:off x="6011862" y="3357562"/>
            <a:ext cx="2520949" cy="503236"/>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Restful service</a:t>
            </a:r>
          </a:p>
        </p:txBody>
      </p:sp>
      <p:cxnSp>
        <p:nvCxnSpPr>
          <p:cNvPr id="213" name="Shape 213"/>
          <p:cNvCxnSpPr/>
          <p:nvPr/>
        </p:nvCxnSpPr>
        <p:spPr>
          <a:xfrm flipH="1">
            <a:off x="7264399" y="3860800"/>
            <a:ext cx="7937" cy="384174"/>
          </a:xfrm>
          <a:prstGeom prst="straightConnector1">
            <a:avLst/>
          </a:prstGeom>
          <a:noFill/>
          <a:ln w="9525" cap="flat" cmpd="sng">
            <a:solidFill>
              <a:srgbClr val="552438"/>
            </a:solidFill>
            <a:prstDash val="solid"/>
            <a:miter/>
            <a:headEnd type="none" w="med" len="med"/>
            <a:tailEnd type="stealth" w="lg" len="lg"/>
          </a:ln>
        </p:spPr>
      </p:cxnSp>
      <p:cxnSp>
        <p:nvCxnSpPr>
          <p:cNvPr id="214" name="Shape 214"/>
          <p:cNvCxnSpPr/>
          <p:nvPr/>
        </p:nvCxnSpPr>
        <p:spPr>
          <a:xfrm flipH="1">
            <a:off x="7259636" y="4724400"/>
            <a:ext cx="6349" cy="384174"/>
          </a:xfrm>
          <a:prstGeom prst="straightConnector1">
            <a:avLst/>
          </a:prstGeom>
          <a:noFill/>
          <a:ln w="9525" cap="flat" cmpd="sng">
            <a:solidFill>
              <a:srgbClr val="552438"/>
            </a:solidFill>
            <a:prstDash val="solid"/>
            <a:miter/>
            <a:headEnd type="none" w="med" len="med"/>
            <a:tailEnd type="stealth" w="lg" len="lg"/>
          </a:ln>
        </p:spPr>
      </p:cxnSp>
      <p:cxnSp>
        <p:nvCxnSpPr>
          <p:cNvPr id="215" name="Shape 215"/>
          <p:cNvCxnSpPr/>
          <p:nvPr/>
        </p:nvCxnSpPr>
        <p:spPr>
          <a:xfrm flipH="1">
            <a:off x="7272337" y="5637212"/>
            <a:ext cx="7937" cy="384174"/>
          </a:xfrm>
          <a:prstGeom prst="straightConnector1">
            <a:avLst/>
          </a:prstGeom>
          <a:noFill/>
          <a:ln w="9525" cap="flat" cmpd="sng">
            <a:solidFill>
              <a:srgbClr val="552438"/>
            </a:solidFill>
            <a:prstDash val="solid"/>
            <a:miter/>
            <a:headEnd type="none" w="med" len="med"/>
            <a:tailEnd type="stealth" w="lg" len="lg"/>
          </a:ln>
        </p:spPr>
      </p:cxn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836"/>
        <p:cNvGrpSpPr/>
        <p:nvPr/>
      </p:nvGrpSpPr>
      <p:grpSpPr>
        <a:xfrm>
          <a:off x="0" y="0"/>
          <a:ext cx="0" cy="0"/>
          <a:chOff x="0" y="0"/>
          <a:chExt cx="0" cy="0"/>
        </a:xfrm>
      </p:grpSpPr>
      <p:sp>
        <p:nvSpPr>
          <p:cNvPr id="837" name="Shape 837"/>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TDD</a:t>
            </a:r>
          </a:p>
        </p:txBody>
      </p:sp>
      <p:pic>
        <p:nvPicPr>
          <p:cNvPr id="838" name="Shape 838"/>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839" name="Shape 839"/>
          <p:cNvSpPr txBox="1"/>
          <p:nvPr/>
        </p:nvSpPr>
        <p:spPr>
          <a:xfrm>
            <a:off x="385762" y="141287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Developing in TDD means iterations:</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Fix your code and then run again.</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Iterate– run the test and fix it until the test passes.</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p:txBody>
      </p:sp>
      <p:sp>
        <p:nvSpPr>
          <p:cNvPr id="840" name="Shape 840"/>
          <p:cNvSpPr/>
          <p:nvPr/>
        </p:nvSpPr>
        <p:spPr>
          <a:xfrm>
            <a:off x="3419475" y="2060575"/>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Create Class</a:t>
            </a:r>
          </a:p>
        </p:txBody>
      </p:sp>
      <p:sp>
        <p:nvSpPr>
          <p:cNvPr id="841" name="Shape 841"/>
          <p:cNvSpPr/>
          <p:nvPr/>
        </p:nvSpPr>
        <p:spPr>
          <a:xfrm>
            <a:off x="3417887" y="2524125"/>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Create TestClass</a:t>
            </a:r>
          </a:p>
        </p:txBody>
      </p:sp>
      <p:sp>
        <p:nvSpPr>
          <p:cNvPr id="842" name="Shape 842"/>
          <p:cNvSpPr/>
          <p:nvPr/>
        </p:nvSpPr>
        <p:spPr>
          <a:xfrm>
            <a:off x="3421062" y="3068636"/>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Create Test</a:t>
            </a:r>
          </a:p>
        </p:txBody>
      </p:sp>
      <p:sp>
        <p:nvSpPr>
          <p:cNvPr id="843" name="Shape 843"/>
          <p:cNvSpPr/>
          <p:nvPr/>
        </p:nvSpPr>
        <p:spPr>
          <a:xfrm>
            <a:off x="5724525" y="3609975"/>
            <a:ext cx="1871662" cy="255587"/>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Compilation Error</a:t>
            </a:r>
          </a:p>
        </p:txBody>
      </p:sp>
      <p:sp>
        <p:nvSpPr>
          <p:cNvPr id="844" name="Shape 844"/>
          <p:cNvSpPr/>
          <p:nvPr/>
        </p:nvSpPr>
        <p:spPr>
          <a:xfrm>
            <a:off x="5697537" y="4192587"/>
            <a:ext cx="1871662" cy="255587"/>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Create real method</a:t>
            </a:r>
          </a:p>
        </p:txBody>
      </p:sp>
      <p:sp>
        <p:nvSpPr>
          <p:cNvPr id="845" name="Shape 845"/>
          <p:cNvSpPr/>
          <p:nvPr/>
        </p:nvSpPr>
        <p:spPr>
          <a:xfrm>
            <a:off x="1187450" y="4110037"/>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Test fail</a:t>
            </a:r>
          </a:p>
        </p:txBody>
      </p:sp>
      <p:sp>
        <p:nvSpPr>
          <p:cNvPr id="846" name="Shape 846"/>
          <p:cNvSpPr/>
          <p:nvPr/>
        </p:nvSpPr>
        <p:spPr>
          <a:xfrm>
            <a:off x="1165225" y="4668837"/>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Fix method</a:t>
            </a:r>
          </a:p>
        </p:txBody>
      </p:sp>
      <p:sp>
        <p:nvSpPr>
          <p:cNvPr id="847" name="Shape 847"/>
          <p:cNvSpPr/>
          <p:nvPr/>
        </p:nvSpPr>
        <p:spPr>
          <a:xfrm>
            <a:off x="1166812" y="3603625"/>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Run Test</a:t>
            </a:r>
          </a:p>
        </p:txBody>
      </p:sp>
      <p:cxnSp>
        <p:nvCxnSpPr>
          <p:cNvPr id="848" name="Shape 848"/>
          <p:cNvCxnSpPr/>
          <p:nvPr/>
        </p:nvCxnSpPr>
        <p:spPr>
          <a:xfrm>
            <a:off x="4356100" y="2317750"/>
            <a:ext cx="0" cy="206374"/>
          </a:xfrm>
          <a:prstGeom prst="straightConnector1">
            <a:avLst/>
          </a:prstGeom>
          <a:noFill/>
          <a:ln w="9525" cap="flat" cmpd="sng">
            <a:solidFill>
              <a:srgbClr val="552438"/>
            </a:solidFill>
            <a:prstDash val="solid"/>
            <a:miter/>
            <a:headEnd type="none" w="med" len="med"/>
            <a:tailEnd type="stealth" w="lg" len="lg"/>
          </a:ln>
        </p:spPr>
      </p:cxnSp>
      <p:cxnSp>
        <p:nvCxnSpPr>
          <p:cNvPr id="849" name="Shape 849"/>
          <p:cNvCxnSpPr/>
          <p:nvPr/>
        </p:nvCxnSpPr>
        <p:spPr>
          <a:xfrm>
            <a:off x="4354512" y="2781300"/>
            <a:ext cx="1587" cy="266699"/>
          </a:xfrm>
          <a:prstGeom prst="straightConnector1">
            <a:avLst/>
          </a:prstGeom>
          <a:noFill/>
          <a:ln w="9525" cap="flat" cmpd="sng">
            <a:solidFill>
              <a:srgbClr val="552438"/>
            </a:solidFill>
            <a:prstDash val="solid"/>
            <a:miter/>
            <a:headEnd type="none" w="med" len="med"/>
            <a:tailEnd type="stealth" w="lg" len="lg"/>
          </a:ln>
        </p:spPr>
      </p:cxnSp>
      <p:cxnSp>
        <p:nvCxnSpPr>
          <p:cNvPr id="850" name="Shape 850"/>
          <p:cNvCxnSpPr/>
          <p:nvPr/>
        </p:nvCxnSpPr>
        <p:spPr>
          <a:xfrm>
            <a:off x="2103436" y="3860800"/>
            <a:ext cx="19049" cy="249237"/>
          </a:xfrm>
          <a:prstGeom prst="straightConnector1">
            <a:avLst/>
          </a:prstGeom>
          <a:noFill/>
          <a:ln w="9525" cap="flat" cmpd="sng">
            <a:solidFill>
              <a:srgbClr val="552438"/>
            </a:solidFill>
            <a:prstDash val="solid"/>
            <a:miter/>
            <a:headEnd type="none" w="med" len="med"/>
            <a:tailEnd type="stealth" w="lg" len="lg"/>
          </a:ln>
        </p:spPr>
      </p:cxnSp>
      <p:cxnSp>
        <p:nvCxnSpPr>
          <p:cNvPr id="851" name="Shape 851"/>
          <p:cNvCxnSpPr/>
          <p:nvPr/>
        </p:nvCxnSpPr>
        <p:spPr>
          <a:xfrm>
            <a:off x="6621461" y="3884612"/>
            <a:ext cx="11112" cy="307974"/>
          </a:xfrm>
          <a:prstGeom prst="straightConnector1">
            <a:avLst/>
          </a:prstGeom>
          <a:noFill/>
          <a:ln w="9525" cap="flat" cmpd="sng">
            <a:solidFill>
              <a:srgbClr val="552438"/>
            </a:solidFill>
            <a:prstDash val="solid"/>
            <a:miter/>
            <a:headEnd type="none" w="med" len="med"/>
            <a:tailEnd type="stealth" w="lg" len="lg"/>
          </a:ln>
        </p:spPr>
      </p:cxnSp>
      <p:cxnSp>
        <p:nvCxnSpPr>
          <p:cNvPr id="852" name="Shape 852"/>
          <p:cNvCxnSpPr/>
          <p:nvPr/>
        </p:nvCxnSpPr>
        <p:spPr>
          <a:xfrm rot="10800000">
            <a:off x="3059112" y="3738561"/>
            <a:ext cx="2613025" cy="601661"/>
          </a:xfrm>
          <a:prstGeom prst="straightConnector1">
            <a:avLst/>
          </a:prstGeom>
          <a:noFill/>
          <a:ln w="9525" cap="flat" cmpd="sng">
            <a:solidFill>
              <a:srgbClr val="552438"/>
            </a:solidFill>
            <a:prstDash val="solid"/>
            <a:miter/>
            <a:headEnd type="none" w="med" len="med"/>
            <a:tailEnd type="stealth" w="lg" len="lg"/>
          </a:ln>
        </p:spPr>
      </p:cxnSp>
      <p:cxnSp>
        <p:nvCxnSpPr>
          <p:cNvPr id="853" name="Shape 853"/>
          <p:cNvCxnSpPr/>
          <p:nvPr/>
        </p:nvCxnSpPr>
        <p:spPr>
          <a:xfrm flipH="1">
            <a:off x="2987674" y="3338512"/>
            <a:ext cx="473075" cy="265111"/>
          </a:xfrm>
          <a:prstGeom prst="straightConnector1">
            <a:avLst/>
          </a:prstGeom>
          <a:noFill/>
          <a:ln w="9525" cap="flat" cmpd="sng">
            <a:solidFill>
              <a:srgbClr val="552438"/>
            </a:solidFill>
            <a:prstDash val="solid"/>
            <a:miter/>
            <a:headEnd type="none" w="med" len="med"/>
            <a:tailEnd type="stealth" w="lg" len="lg"/>
          </a:ln>
        </p:spPr>
      </p:cxnSp>
      <p:cxnSp>
        <p:nvCxnSpPr>
          <p:cNvPr id="854" name="Shape 854"/>
          <p:cNvCxnSpPr/>
          <p:nvPr/>
        </p:nvCxnSpPr>
        <p:spPr>
          <a:xfrm flipH="1">
            <a:off x="2027237" y="4389437"/>
            <a:ext cx="7937" cy="279399"/>
          </a:xfrm>
          <a:prstGeom prst="straightConnector1">
            <a:avLst/>
          </a:prstGeom>
          <a:noFill/>
          <a:ln w="9525" cap="flat" cmpd="sng">
            <a:solidFill>
              <a:srgbClr val="552438"/>
            </a:solidFill>
            <a:prstDash val="solid"/>
            <a:miter/>
            <a:headEnd type="none" w="med" len="med"/>
            <a:tailEnd type="stealth" w="lg" len="lg"/>
          </a:ln>
        </p:spPr>
      </p:cxnSp>
      <p:cxnSp>
        <p:nvCxnSpPr>
          <p:cNvPr id="855" name="Shape 855"/>
          <p:cNvCxnSpPr/>
          <p:nvPr/>
        </p:nvCxnSpPr>
        <p:spPr>
          <a:xfrm>
            <a:off x="4643437" y="3325812"/>
            <a:ext cx="1054100" cy="277811"/>
          </a:xfrm>
          <a:prstGeom prst="straightConnector1">
            <a:avLst/>
          </a:prstGeom>
          <a:noFill/>
          <a:ln w="9525" cap="flat" cmpd="sng">
            <a:solidFill>
              <a:srgbClr val="552438"/>
            </a:solidFill>
            <a:prstDash val="solid"/>
            <a:miter/>
            <a:headEnd type="none" w="med" len="med"/>
            <a:tailEnd type="stealth" w="lg" len="lg"/>
          </a:ln>
        </p:spPr>
      </p:cxnSp>
      <p:sp>
        <p:nvSpPr>
          <p:cNvPr id="856" name="Shape 856"/>
          <p:cNvSpPr/>
          <p:nvPr/>
        </p:nvSpPr>
        <p:spPr>
          <a:xfrm>
            <a:off x="422275" y="3749675"/>
            <a:ext cx="1589086" cy="1697036"/>
          </a:xfrm>
          <a:custGeom>
            <a:avLst/>
            <a:gdLst/>
            <a:ahLst/>
            <a:cxnLst/>
            <a:rect l="0" t="0" r="0" b="0"/>
            <a:pathLst>
              <a:path w="1627293" h="1764453" extrusionOk="0">
                <a:moveTo>
                  <a:pt x="1627293" y="1198880"/>
                </a:moveTo>
                <a:cubicBezTo>
                  <a:pt x="1618826" y="1380066"/>
                  <a:pt x="1610360" y="1561253"/>
                  <a:pt x="1424093" y="1625600"/>
                </a:cubicBezTo>
                <a:cubicBezTo>
                  <a:pt x="1237826" y="1689947"/>
                  <a:pt x="739986" y="1764453"/>
                  <a:pt x="509693" y="1584960"/>
                </a:cubicBezTo>
                <a:cubicBezTo>
                  <a:pt x="279400" y="1405467"/>
                  <a:pt x="0" y="812800"/>
                  <a:pt x="42333" y="548640"/>
                </a:cubicBezTo>
                <a:cubicBezTo>
                  <a:pt x="84666" y="284480"/>
                  <a:pt x="424179" y="142240"/>
                  <a:pt x="763693" y="0"/>
                </a:cubicBezTo>
              </a:path>
            </a:pathLst>
          </a:custGeom>
          <a:no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860"/>
        <p:cNvGrpSpPr/>
        <p:nvPr/>
      </p:nvGrpSpPr>
      <p:grpSpPr>
        <a:xfrm>
          <a:off x="0" y="0"/>
          <a:ext cx="0" cy="0"/>
          <a:chOff x="0" y="0"/>
          <a:chExt cx="0" cy="0"/>
        </a:xfrm>
      </p:grpSpPr>
      <p:sp>
        <p:nvSpPr>
          <p:cNvPr id="861" name="Shape 861"/>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TDD</a:t>
            </a:r>
          </a:p>
        </p:txBody>
      </p:sp>
      <p:pic>
        <p:nvPicPr>
          <p:cNvPr id="862" name="Shape 862"/>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863" name="Shape 863"/>
          <p:cNvSpPr txBox="1"/>
          <p:nvPr/>
        </p:nvSpPr>
        <p:spPr>
          <a:xfrm>
            <a:off x="385762" y="1412875"/>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Developing in TDD means iterations:</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Test succeeded:	continue and write the next test.</a:t>
            </a: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0" marR="0" lvl="0" indent="0" algn="r" rtl="1">
              <a:lnSpc>
                <a:spcPct val="100000"/>
              </a:lnSpc>
              <a:spcBef>
                <a:spcPts val="0"/>
              </a:spcBef>
              <a:spcAft>
                <a:spcPts val="0"/>
              </a:spcAft>
              <a:buNone/>
            </a:pPr>
            <a:endParaRPr sz="2000" b="0" i="0" u="none" strike="noStrike" cap="none" baseline="0">
              <a:solidFill>
                <a:srgbClr val="000000"/>
              </a:solidFill>
              <a:latin typeface="Open Sans"/>
              <a:ea typeface="Open Sans"/>
              <a:cs typeface="Open Sans"/>
              <a:sym typeface="Open Sans"/>
            </a:endParaRPr>
          </a:p>
        </p:txBody>
      </p:sp>
      <p:sp>
        <p:nvSpPr>
          <p:cNvPr id="864" name="Shape 864"/>
          <p:cNvSpPr/>
          <p:nvPr/>
        </p:nvSpPr>
        <p:spPr>
          <a:xfrm>
            <a:off x="3419475" y="2060575"/>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Create Class</a:t>
            </a:r>
          </a:p>
        </p:txBody>
      </p:sp>
      <p:sp>
        <p:nvSpPr>
          <p:cNvPr id="865" name="Shape 865"/>
          <p:cNvSpPr/>
          <p:nvPr/>
        </p:nvSpPr>
        <p:spPr>
          <a:xfrm>
            <a:off x="3417887" y="2524125"/>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Create TestClass</a:t>
            </a:r>
          </a:p>
        </p:txBody>
      </p:sp>
      <p:sp>
        <p:nvSpPr>
          <p:cNvPr id="866" name="Shape 866"/>
          <p:cNvSpPr/>
          <p:nvPr/>
        </p:nvSpPr>
        <p:spPr>
          <a:xfrm>
            <a:off x="3421062" y="3068636"/>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Create Test</a:t>
            </a:r>
          </a:p>
        </p:txBody>
      </p:sp>
      <p:sp>
        <p:nvSpPr>
          <p:cNvPr id="867" name="Shape 867"/>
          <p:cNvSpPr/>
          <p:nvPr/>
        </p:nvSpPr>
        <p:spPr>
          <a:xfrm>
            <a:off x="5724525" y="3609975"/>
            <a:ext cx="1871662" cy="255587"/>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Compilation Error</a:t>
            </a:r>
          </a:p>
        </p:txBody>
      </p:sp>
      <p:sp>
        <p:nvSpPr>
          <p:cNvPr id="868" name="Shape 868"/>
          <p:cNvSpPr/>
          <p:nvPr/>
        </p:nvSpPr>
        <p:spPr>
          <a:xfrm>
            <a:off x="5697537" y="4192587"/>
            <a:ext cx="1871662" cy="255587"/>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Create real method</a:t>
            </a:r>
          </a:p>
        </p:txBody>
      </p:sp>
      <p:sp>
        <p:nvSpPr>
          <p:cNvPr id="869" name="Shape 869"/>
          <p:cNvSpPr/>
          <p:nvPr/>
        </p:nvSpPr>
        <p:spPr>
          <a:xfrm>
            <a:off x="1187450" y="4110037"/>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Test fail</a:t>
            </a:r>
          </a:p>
        </p:txBody>
      </p:sp>
      <p:sp>
        <p:nvSpPr>
          <p:cNvPr id="870" name="Shape 870"/>
          <p:cNvSpPr/>
          <p:nvPr/>
        </p:nvSpPr>
        <p:spPr>
          <a:xfrm>
            <a:off x="1165225" y="4668837"/>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Fix method</a:t>
            </a:r>
          </a:p>
        </p:txBody>
      </p:sp>
      <p:sp>
        <p:nvSpPr>
          <p:cNvPr id="871" name="Shape 871"/>
          <p:cNvSpPr/>
          <p:nvPr/>
        </p:nvSpPr>
        <p:spPr>
          <a:xfrm>
            <a:off x="1166812" y="3603625"/>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Run Test</a:t>
            </a:r>
          </a:p>
        </p:txBody>
      </p:sp>
      <p:cxnSp>
        <p:nvCxnSpPr>
          <p:cNvPr id="872" name="Shape 872"/>
          <p:cNvCxnSpPr/>
          <p:nvPr/>
        </p:nvCxnSpPr>
        <p:spPr>
          <a:xfrm>
            <a:off x="4356100" y="2317750"/>
            <a:ext cx="0" cy="206374"/>
          </a:xfrm>
          <a:prstGeom prst="straightConnector1">
            <a:avLst/>
          </a:prstGeom>
          <a:noFill/>
          <a:ln w="9525" cap="flat" cmpd="sng">
            <a:solidFill>
              <a:srgbClr val="552438"/>
            </a:solidFill>
            <a:prstDash val="solid"/>
            <a:miter/>
            <a:headEnd type="none" w="med" len="med"/>
            <a:tailEnd type="stealth" w="lg" len="lg"/>
          </a:ln>
        </p:spPr>
      </p:cxnSp>
      <p:cxnSp>
        <p:nvCxnSpPr>
          <p:cNvPr id="873" name="Shape 873"/>
          <p:cNvCxnSpPr/>
          <p:nvPr/>
        </p:nvCxnSpPr>
        <p:spPr>
          <a:xfrm>
            <a:off x="4354512" y="2781300"/>
            <a:ext cx="1587" cy="266699"/>
          </a:xfrm>
          <a:prstGeom prst="straightConnector1">
            <a:avLst/>
          </a:prstGeom>
          <a:noFill/>
          <a:ln w="9525" cap="flat" cmpd="sng">
            <a:solidFill>
              <a:srgbClr val="552438"/>
            </a:solidFill>
            <a:prstDash val="solid"/>
            <a:miter/>
            <a:headEnd type="none" w="med" len="med"/>
            <a:tailEnd type="stealth" w="lg" len="lg"/>
          </a:ln>
        </p:spPr>
      </p:cxnSp>
      <p:cxnSp>
        <p:nvCxnSpPr>
          <p:cNvPr id="874" name="Shape 874"/>
          <p:cNvCxnSpPr/>
          <p:nvPr/>
        </p:nvCxnSpPr>
        <p:spPr>
          <a:xfrm>
            <a:off x="2103436" y="3860800"/>
            <a:ext cx="19049" cy="249237"/>
          </a:xfrm>
          <a:prstGeom prst="straightConnector1">
            <a:avLst/>
          </a:prstGeom>
          <a:noFill/>
          <a:ln w="9525" cap="flat" cmpd="sng">
            <a:solidFill>
              <a:srgbClr val="552438"/>
            </a:solidFill>
            <a:prstDash val="solid"/>
            <a:miter/>
            <a:headEnd type="none" w="med" len="med"/>
            <a:tailEnd type="stealth" w="lg" len="lg"/>
          </a:ln>
        </p:spPr>
      </p:cxnSp>
      <p:cxnSp>
        <p:nvCxnSpPr>
          <p:cNvPr id="875" name="Shape 875"/>
          <p:cNvCxnSpPr/>
          <p:nvPr/>
        </p:nvCxnSpPr>
        <p:spPr>
          <a:xfrm>
            <a:off x="6621461" y="3884612"/>
            <a:ext cx="11112" cy="307974"/>
          </a:xfrm>
          <a:prstGeom prst="straightConnector1">
            <a:avLst/>
          </a:prstGeom>
          <a:noFill/>
          <a:ln w="9525" cap="flat" cmpd="sng">
            <a:solidFill>
              <a:srgbClr val="552438"/>
            </a:solidFill>
            <a:prstDash val="solid"/>
            <a:miter/>
            <a:headEnd type="none" w="med" len="med"/>
            <a:tailEnd type="stealth" w="lg" len="lg"/>
          </a:ln>
        </p:spPr>
      </p:cxnSp>
      <p:cxnSp>
        <p:nvCxnSpPr>
          <p:cNvPr id="876" name="Shape 876"/>
          <p:cNvCxnSpPr/>
          <p:nvPr/>
        </p:nvCxnSpPr>
        <p:spPr>
          <a:xfrm rot="10800000">
            <a:off x="3059112" y="3738561"/>
            <a:ext cx="2613025" cy="601661"/>
          </a:xfrm>
          <a:prstGeom prst="straightConnector1">
            <a:avLst/>
          </a:prstGeom>
          <a:noFill/>
          <a:ln w="9525" cap="flat" cmpd="sng">
            <a:solidFill>
              <a:srgbClr val="552438"/>
            </a:solidFill>
            <a:prstDash val="solid"/>
            <a:miter/>
            <a:headEnd type="none" w="med" len="med"/>
            <a:tailEnd type="stealth" w="lg" len="lg"/>
          </a:ln>
        </p:spPr>
      </p:cxnSp>
      <p:cxnSp>
        <p:nvCxnSpPr>
          <p:cNvPr id="877" name="Shape 877"/>
          <p:cNvCxnSpPr/>
          <p:nvPr/>
        </p:nvCxnSpPr>
        <p:spPr>
          <a:xfrm flipH="1">
            <a:off x="2987674" y="3338512"/>
            <a:ext cx="473075" cy="265111"/>
          </a:xfrm>
          <a:prstGeom prst="straightConnector1">
            <a:avLst/>
          </a:prstGeom>
          <a:noFill/>
          <a:ln w="9525" cap="flat" cmpd="sng">
            <a:solidFill>
              <a:srgbClr val="552438"/>
            </a:solidFill>
            <a:prstDash val="solid"/>
            <a:miter/>
            <a:headEnd type="none" w="med" len="med"/>
            <a:tailEnd type="stealth" w="lg" len="lg"/>
          </a:ln>
        </p:spPr>
      </p:cxnSp>
      <p:cxnSp>
        <p:nvCxnSpPr>
          <p:cNvPr id="878" name="Shape 878"/>
          <p:cNvCxnSpPr/>
          <p:nvPr/>
        </p:nvCxnSpPr>
        <p:spPr>
          <a:xfrm flipH="1">
            <a:off x="2027237" y="4389437"/>
            <a:ext cx="7937" cy="279399"/>
          </a:xfrm>
          <a:prstGeom prst="straightConnector1">
            <a:avLst/>
          </a:prstGeom>
          <a:noFill/>
          <a:ln w="9525" cap="flat" cmpd="sng">
            <a:solidFill>
              <a:srgbClr val="552438"/>
            </a:solidFill>
            <a:prstDash val="solid"/>
            <a:miter/>
            <a:headEnd type="none" w="med" len="med"/>
            <a:tailEnd type="stealth" w="lg" len="lg"/>
          </a:ln>
        </p:spPr>
      </p:cxnSp>
      <p:cxnSp>
        <p:nvCxnSpPr>
          <p:cNvPr id="879" name="Shape 879"/>
          <p:cNvCxnSpPr/>
          <p:nvPr/>
        </p:nvCxnSpPr>
        <p:spPr>
          <a:xfrm>
            <a:off x="4643437" y="3325812"/>
            <a:ext cx="1054100" cy="277811"/>
          </a:xfrm>
          <a:prstGeom prst="straightConnector1">
            <a:avLst/>
          </a:prstGeom>
          <a:noFill/>
          <a:ln w="9525" cap="flat" cmpd="sng">
            <a:solidFill>
              <a:srgbClr val="552438"/>
            </a:solidFill>
            <a:prstDash val="solid"/>
            <a:miter/>
            <a:headEnd type="none" w="med" len="med"/>
            <a:tailEnd type="stealth" w="lg" len="lg"/>
          </a:ln>
        </p:spPr>
      </p:cxnSp>
      <p:sp>
        <p:nvSpPr>
          <p:cNvPr id="880" name="Shape 880"/>
          <p:cNvSpPr/>
          <p:nvPr/>
        </p:nvSpPr>
        <p:spPr>
          <a:xfrm>
            <a:off x="422275" y="3749675"/>
            <a:ext cx="1589086" cy="1697036"/>
          </a:xfrm>
          <a:custGeom>
            <a:avLst/>
            <a:gdLst/>
            <a:ahLst/>
            <a:cxnLst/>
            <a:rect l="0" t="0" r="0" b="0"/>
            <a:pathLst>
              <a:path w="1627293" h="1764453" extrusionOk="0">
                <a:moveTo>
                  <a:pt x="1627293" y="1198880"/>
                </a:moveTo>
                <a:cubicBezTo>
                  <a:pt x="1618826" y="1380066"/>
                  <a:pt x="1610360" y="1561253"/>
                  <a:pt x="1424093" y="1625600"/>
                </a:cubicBezTo>
                <a:cubicBezTo>
                  <a:pt x="1237826" y="1689947"/>
                  <a:pt x="739986" y="1764453"/>
                  <a:pt x="509693" y="1584960"/>
                </a:cubicBezTo>
                <a:cubicBezTo>
                  <a:pt x="279400" y="1405467"/>
                  <a:pt x="0" y="812800"/>
                  <a:pt x="42333" y="548640"/>
                </a:cubicBezTo>
                <a:cubicBezTo>
                  <a:pt x="84666" y="284480"/>
                  <a:pt x="424179" y="142240"/>
                  <a:pt x="763693" y="0"/>
                </a:cubicBezTo>
              </a:path>
            </a:pathLst>
          </a:custGeom>
          <a:no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881" name="Shape 881"/>
          <p:cNvSpPr/>
          <p:nvPr/>
        </p:nvSpPr>
        <p:spPr>
          <a:xfrm>
            <a:off x="3517900" y="4948237"/>
            <a:ext cx="1871662" cy="257175"/>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600" b="0" i="0" u="none" strike="noStrike" cap="none" baseline="0">
                <a:solidFill>
                  <a:srgbClr val="FFFFFF"/>
                </a:solidFill>
                <a:latin typeface="Calibri"/>
                <a:ea typeface="Calibri"/>
                <a:cs typeface="Calibri"/>
                <a:sym typeface="Calibri"/>
              </a:rPr>
              <a:t>Test Succeed</a:t>
            </a:r>
          </a:p>
        </p:txBody>
      </p:sp>
      <p:cxnSp>
        <p:nvCxnSpPr>
          <p:cNvPr id="882" name="Shape 882"/>
          <p:cNvCxnSpPr/>
          <p:nvPr/>
        </p:nvCxnSpPr>
        <p:spPr>
          <a:xfrm>
            <a:off x="2987675" y="3884612"/>
            <a:ext cx="1366836" cy="1041400"/>
          </a:xfrm>
          <a:prstGeom prst="straightConnector1">
            <a:avLst/>
          </a:prstGeom>
          <a:noFill/>
          <a:ln w="9525" cap="flat" cmpd="sng">
            <a:solidFill>
              <a:srgbClr val="552438"/>
            </a:solidFill>
            <a:prstDash val="solid"/>
            <a:miter/>
            <a:headEnd type="none" w="med" len="med"/>
            <a:tailEnd type="stealth" w="lg" len="lg"/>
          </a:ln>
        </p:spPr>
      </p:cxnSp>
      <p:sp>
        <p:nvSpPr>
          <p:cNvPr id="883" name="Shape 883"/>
          <p:cNvSpPr/>
          <p:nvPr/>
        </p:nvSpPr>
        <p:spPr>
          <a:xfrm>
            <a:off x="5313362" y="2667000"/>
            <a:ext cx="3530599" cy="3047999"/>
          </a:xfrm>
          <a:custGeom>
            <a:avLst/>
            <a:gdLst/>
            <a:ahLst/>
            <a:cxnLst/>
            <a:rect l="0" t="0" r="0" b="0"/>
            <a:pathLst>
              <a:path w="3615267" h="3281680" extrusionOk="0">
                <a:moveTo>
                  <a:pt x="121920" y="2673773"/>
                </a:moveTo>
                <a:cubicBezTo>
                  <a:pt x="646853" y="2977726"/>
                  <a:pt x="1171787" y="3281680"/>
                  <a:pt x="1717040" y="3191933"/>
                </a:cubicBezTo>
                <a:cubicBezTo>
                  <a:pt x="2262293" y="3102186"/>
                  <a:pt x="3171613" y="2624666"/>
                  <a:pt x="3393440" y="2135293"/>
                </a:cubicBezTo>
                <a:cubicBezTo>
                  <a:pt x="3615267" y="1645920"/>
                  <a:pt x="3613573" y="511386"/>
                  <a:pt x="3048000" y="255693"/>
                </a:cubicBezTo>
                <a:cubicBezTo>
                  <a:pt x="2482427" y="0"/>
                  <a:pt x="1241213" y="300566"/>
                  <a:pt x="0" y="601133"/>
                </a:cubicBezTo>
              </a:path>
            </a:pathLst>
          </a:custGeom>
          <a:noFill/>
          <a:ln w="127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887"/>
        <p:cNvGrpSpPr/>
        <p:nvPr/>
      </p:nvGrpSpPr>
      <p:grpSpPr>
        <a:xfrm>
          <a:off x="0" y="0"/>
          <a:ext cx="0" cy="0"/>
          <a:chOff x="0" y="0"/>
          <a:chExt cx="0" cy="0"/>
        </a:xfrm>
      </p:grpSpPr>
      <p:pic>
        <p:nvPicPr>
          <p:cNvPr id="888" name="Shape 888"/>
          <p:cNvPicPr preferRelativeResize="0"/>
          <p:nvPr/>
        </p:nvPicPr>
        <p:blipFill rotWithShape="1">
          <a:blip r:embed="rId4">
            <a:alphaModFix/>
          </a:blip>
          <a:srcRect/>
          <a:stretch/>
        </p:blipFill>
        <p:spPr>
          <a:xfrm>
            <a:off x="0" y="0"/>
            <a:ext cx="9144000" cy="2284412"/>
          </a:xfrm>
          <a:prstGeom prst="rect">
            <a:avLst/>
          </a:prstGeom>
          <a:noFill/>
          <a:ln>
            <a:noFill/>
          </a:ln>
        </p:spPr>
      </p:pic>
      <p:sp>
        <p:nvSpPr>
          <p:cNvPr id="889" name="Shape 889"/>
          <p:cNvSpPr txBox="1"/>
          <p:nvPr/>
        </p:nvSpPr>
        <p:spPr>
          <a:xfrm>
            <a:off x="468312" y="2565400"/>
            <a:ext cx="8135936" cy="431799"/>
          </a:xfrm>
          <a:prstGeom prst="rect">
            <a:avLst/>
          </a:prstGeom>
          <a:noFill/>
          <a:ln>
            <a:noFill/>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890" name="Shape 890"/>
          <p:cNvSpPr txBox="1"/>
          <p:nvPr/>
        </p:nvSpPr>
        <p:spPr>
          <a:xfrm>
            <a:off x="503237" y="2565400"/>
            <a:ext cx="8135936" cy="1295400"/>
          </a:xfrm>
          <a:prstGeom prst="rect">
            <a:avLst/>
          </a:prstGeom>
          <a:noFill/>
          <a:ln>
            <a:noFill/>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891" name="Shape 891"/>
          <p:cNvSpPr txBox="1">
            <a:spLocks noGrp="1"/>
          </p:cNvSpPr>
          <p:nvPr>
            <p:ph type="ctrTitle"/>
          </p:nvPr>
        </p:nvSpPr>
        <p:spPr>
          <a:xfrm>
            <a:off x="503237" y="1341437"/>
            <a:ext cx="8137525" cy="1150936"/>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SzPct val="25000"/>
              <a:buFont typeface="Open Sans"/>
              <a:buNone/>
            </a:pPr>
            <a:r>
              <a:rPr lang="en-US" sz="4000" b="0" i="0" u="none" strike="noStrike" cap="none" baseline="0">
                <a:solidFill>
                  <a:schemeClr val="lt1"/>
                </a:solidFill>
                <a:latin typeface="Open Sans"/>
                <a:ea typeface="Open Sans"/>
                <a:cs typeface="Open Sans"/>
                <a:sym typeface="Open Sans"/>
              </a:rPr>
              <a:t>Overview - Advanced Unit tests</a:t>
            </a:r>
          </a:p>
        </p:txBody>
      </p:sp>
      <p:sp>
        <p:nvSpPr>
          <p:cNvPr id="892" name="Shape 892"/>
          <p:cNvSpPr txBox="1"/>
          <p:nvPr/>
        </p:nvSpPr>
        <p:spPr>
          <a:xfrm>
            <a:off x="395287" y="2493961"/>
            <a:ext cx="8135936" cy="2590800"/>
          </a:xfrm>
          <a:prstGeom prst="rect">
            <a:avLst/>
          </a:prstGeom>
          <a:noFill/>
          <a:ln>
            <a:noFill/>
          </a:ln>
        </p:spPr>
        <p:txBody>
          <a:bodyPr lIns="91425" tIns="45700" rIns="91425" bIns="45700" anchor="t" anchorCtr="0">
            <a:noAutofit/>
          </a:bodyPr>
          <a:lstStyle/>
          <a:p>
            <a:pPr marL="342900" marR="0" lvl="0" indent="-342900" algn="l" rtl="0">
              <a:lnSpc>
                <a:spcPct val="150000"/>
              </a:lnSpc>
              <a:spcBef>
                <a:spcPts val="0"/>
              </a:spcBef>
              <a:spcAft>
                <a:spcPts val="0"/>
              </a:spcAft>
              <a:buClr>
                <a:srgbClr val="552438"/>
              </a:buClr>
              <a:buSzPct val="100000"/>
              <a:buFont typeface="Arial"/>
              <a:buChar char="•"/>
            </a:pPr>
            <a:r>
              <a:rPr lang="en-US" sz="2000" b="0" i="0" u="none" strike="noStrike" cap="none" baseline="0">
                <a:solidFill>
                  <a:schemeClr val="dk1"/>
                </a:solidFill>
                <a:latin typeface="Open Sans"/>
                <a:ea typeface="Open Sans"/>
                <a:cs typeface="Open Sans"/>
                <a:sym typeface="Open Sans"/>
              </a:rPr>
              <a:t>Advanced unit tests</a:t>
            </a:r>
          </a:p>
          <a:p>
            <a:pPr marL="342900" marR="0" lvl="0" indent="-342900" algn="l" rtl="0">
              <a:lnSpc>
                <a:spcPct val="150000"/>
              </a:lnSpc>
              <a:spcBef>
                <a:spcPts val="1200"/>
              </a:spcBef>
              <a:spcAft>
                <a:spcPts val="0"/>
              </a:spcAft>
              <a:buClr>
                <a:srgbClr val="552438"/>
              </a:buClr>
              <a:buSzPct val="100000"/>
              <a:buFont typeface="Arial"/>
              <a:buChar char="•"/>
            </a:pPr>
            <a:r>
              <a:rPr lang="en-US" sz="2000" b="0" i="0" u="none" strike="noStrike" cap="none" baseline="0">
                <a:solidFill>
                  <a:schemeClr val="dk1"/>
                </a:solidFill>
                <a:latin typeface="Open Sans"/>
                <a:ea typeface="Open Sans"/>
                <a:cs typeface="Open Sans"/>
                <a:sym typeface="Open Sans"/>
              </a:rPr>
              <a:t>Spring test</a:t>
            </a:r>
          </a:p>
          <a:p>
            <a:pPr marL="342900" marR="0" lvl="0" indent="-342900" algn="l" rtl="0">
              <a:lnSpc>
                <a:spcPct val="150000"/>
              </a:lnSpc>
              <a:spcBef>
                <a:spcPts val="1200"/>
              </a:spcBef>
              <a:spcAft>
                <a:spcPts val="0"/>
              </a:spcAft>
              <a:buClr>
                <a:srgbClr val="552438"/>
              </a:buClr>
              <a:buSzPct val="100000"/>
              <a:buFont typeface="Arial"/>
              <a:buChar char="•"/>
            </a:pPr>
            <a:r>
              <a:rPr lang="en-US" sz="2000" b="0" i="0" u="none" strike="noStrike" cap="none" baseline="0">
                <a:solidFill>
                  <a:schemeClr val="dk1"/>
                </a:solidFill>
                <a:latin typeface="Open Sans"/>
                <a:ea typeface="Open Sans"/>
                <a:cs typeface="Open Sans"/>
                <a:sym typeface="Open Sans"/>
              </a:rPr>
              <a:t>Using dependent layers</a:t>
            </a:r>
          </a:p>
          <a:p>
            <a:pPr marL="342900" marR="0" lvl="0" indent="-342900" algn="l" rtl="0">
              <a:lnSpc>
                <a:spcPct val="150000"/>
              </a:lnSpc>
              <a:spcBef>
                <a:spcPts val="1200"/>
              </a:spcBef>
              <a:spcAft>
                <a:spcPts val="0"/>
              </a:spcAft>
              <a:buClr>
                <a:srgbClr val="552438"/>
              </a:buClr>
              <a:buSzPct val="100000"/>
              <a:buFont typeface="Arial"/>
              <a:buChar char="•"/>
            </a:pPr>
            <a:r>
              <a:rPr lang="en-US" sz="2000" b="0" i="0" u="none" strike="noStrike" cap="none" baseline="0">
                <a:solidFill>
                  <a:schemeClr val="dk1"/>
                </a:solidFill>
                <a:latin typeface="Open Sans"/>
                <a:ea typeface="Open Sans"/>
                <a:cs typeface="Open Sans"/>
                <a:sym typeface="Open Sans"/>
              </a:rPr>
              <a:t>Test layers separately.</a:t>
            </a:r>
          </a:p>
          <a:p>
            <a:pPr marL="342900" marR="0" lvl="0" indent="-342900" algn="l" rtl="0">
              <a:lnSpc>
                <a:spcPct val="150000"/>
              </a:lnSpc>
              <a:spcBef>
                <a:spcPts val="1200"/>
              </a:spcBef>
              <a:spcAft>
                <a:spcPts val="0"/>
              </a:spcAft>
              <a:buClr>
                <a:srgbClr val="552438"/>
              </a:buClr>
              <a:buSzPct val="100000"/>
              <a:buFont typeface="Arial"/>
              <a:buChar char="•"/>
            </a:pPr>
            <a:r>
              <a:rPr lang="en-US" sz="2000" b="0" i="0" u="none" strike="noStrike" cap="none" baseline="0">
                <a:solidFill>
                  <a:schemeClr val="dk1"/>
                </a:solidFill>
                <a:latin typeface="Open Sans"/>
                <a:ea typeface="Open Sans"/>
                <a:cs typeface="Open Sans"/>
                <a:sym typeface="Open Sans"/>
              </a:rPr>
              <a:t>Mockito framework.</a:t>
            </a:r>
          </a:p>
          <a:p>
            <a:pPr marL="342900" marR="0" lvl="0" indent="-342900" algn="l" rtl="0">
              <a:lnSpc>
                <a:spcPct val="150000"/>
              </a:lnSpc>
              <a:spcBef>
                <a:spcPts val="1200"/>
              </a:spcBef>
              <a:spcAft>
                <a:spcPts val="1200"/>
              </a:spcAft>
              <a:buClr>
                <a:srgbClr val="552438"/>
              </a:buClr>
              <a:buSzPct val="100000"/>
              <a:buFont typeface="Arial"/>
              <a:buChar char="•"/>
            </a:pPr>
            <a:r>
              <a:rPr lang="en-US" sz="2000" b="0" i="0" u="none" strike="noStrike" cap="none" baseline="0">
                <a:solidFill>
                  <a:schemeClr val="dk1"/>
                </a:solidFill>
                <a:latin typeface="Open Sans"/>
                <a:ea typeface="Open Sans"/>
                <a:cs typeface="Open Sans"/>
                <a:sym typeface="Open Sans"/>
              </a:rPr>
              <a:t>TDD.</a:t>
            </a:r>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896"/>
        <p:cNvGrpSpPr/>
        <p:nvPr/>
      </p:nvGrpSpPr>
      <p:grpSpPr>
        <a:xfrm>
          <a:off x="0" y="0"/>
          <a:ext cx="0" cy="0"/>
          <a:chOff x="0" y="0"/>
          <a:chExt cx="0" cy="0"/>
        </a:xfrm>
      </p:grpSpPr>
      <p:pic>
        <p:nvPicPr>
          <p:cNvPr id="897" name="Shape 897"/>
          <p:cNvPicPr preferRelativeResize="0"/>
          <p:nvPr/>
        </p:nvPicPr>
        <p:blipFill rotWithShape="1">
          <a:blip r:embed="rId4">
            <a:alphaModFix/>
          </a:blip>
          <a:srcRect/>
          <a:stretch/>
        </p:blipFill>
        <p:spPr>
          <a:xfrm>
            <a:off x="0" y="0"/>
            <a:ext cx="9144000" cy="6858000"/>
          </a:xfrm>
          <a:prstGeom prst="rect">
            <a:avLst/>
          </a:prstGeom>
          <a:noFill/>
          <a:ln>
            <a:noFill/>
          </a:ln>
        </p:spPr>
      </p:pic>
      <p:sp>
        <p:nvSpPr>
          <p:cNvPr id="898" name="Shape 898"/>
          <p:cNvSpPr txBox="1"/>
          <p:nvPr/>
        </p:nvSpPr>
        <p:spPr>
          <a:xfrm>
            <a:off x="685800" y="765175"/>
            <a:ext cx="7772400" cy="1470024"/>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Open Sans"/>
              <a:buNone/>
            </a:pPr>
            <a:r>
              <a:rPr lang="en-US" sz="5500" b="0" i="0" u="none" strike="noStrike" cap="none" baseline="0">
                <a:solidFill>
                  <a:schemeClr val="dk1"/>
                </a:solidFill>
                <a:latin typeface="Open Sans"/>
                <a:ea typeface="Open Sans"/>
                <a:cs typeface="Open Sans"/>
                <a:sym typeface="Open Sans"/>
              </a:rPr>
              <a:t>THANK YOU</a:t>
            </a:r>
          </a:p>
        </p:txBody>
      </p:sp>
      <p:sp>
        <p:nvSpPr>
          <p:cNvPr id="899" name="Shape 899"/>
          <p:cNvSpPr txBox="1"/>
          <p:nvPr/>
        </p:nvSpPr>
        <p:spPr>
          <a:xfrm>
            <a:off x="2771775" y="2924175"/>
            <a:ext cx="3529012" cy="1728787"/>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2000" b="0" i="0" u="none" strike="noStrike" cap="none" baseline="0">
                <a:solidFill>
                  <a:schemeClr val="dk1"/>
                </a:solidFill>
                <a:latin typeface="Open Sans"/>
                <a:ea typeface="Open Sans"/>
                <a:cs typeface="Open Sans"/>
                <a:sym typeface="Open Sans"/>
              </a:rPr>
              <a:t>Ido Barash</a:t>
            </a:r>
          </a:p>
          <a:p>
            <a:pPr marL="0" marR="0" lvl="0" indent="0" algn="l" rtl="0">
              <a:lnSpc>
                <a:spcPct val="100000"/>
              </a:lnSpc>
              <a:spcBef>
                <a:spcPts val="0"/>
              </a:spcBef>
              <a:spcAft>
                <a:spcPts val="0"/>
              </a:spcAft>
              <a:buClr>
                <a:schemeClr val="dk1"/>
              </a:buClr>
              <a:buSzPct val="25000"/>
              <a:buFont typeface="Open Sans"/>
              <a:buNone/>
            </a:pPr>
            <a:r>
              <a:rPr lang="en-US" sz="2000" b="0" i="0" u="none" strike="noStrike" cap="none" baseline="0">
                <a:solidFill>
                  <a:schemeClr val="dk1"/>
                </a:solidFill>
                <a:latin typeface="Open Sans"/>
                <a:ea typeface="Open Sans"/>
                <a:cs typeface="Open Sans"/>
                <a:sym typeface="Open Sans"/>
              </a:rPr>
              <a:t>Email: ido.barash@tikalk.com</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219"/>
        <p:cNvGrpSpPr/>
        <p:nvPr/>
      </p:nvGrpSpPr>
      <p:grpSpPr>
        <a:xfrm>
          <a:off x="0" y="0"/>
          <a:ext cx="0" cy="0"/>
          <a:chOff x="0" y="0"/>
          <a:chExt cx="0" cy="0"/>
        </a:xfrm>
      </p:grpSpPr>
      <p:sp>
        <p:nvSpPr>
          <p:cNvPr id="220" name="Shape 220"/>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Advanced Unit testing </a:t>
            </a:r>
          </a:p>
        </p:txBody>
      </p:sp>
      <p:pic>
        <p:nvPicPr>
          <p:cNvPr id="221" name="Shape 221"/>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222" name="Shape 222"/>
          <p:cNvSpPr txBox="1"/>
          <p:nvPr/>
        </p:nvSpPr>
        <p:spPr>
          <a:xfrm>
            <a:off x="385762" y="1701800"/>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The last session’s test cases (calculator) were very simple.</a:t>
            </a: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But what if we need to face something more realistic:</a:t>
            </a: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What about dependent layers?</a:t>
            </a: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800100" marR="0" lvl="1" indent="-342900" algn="l" rtl="0">
              <a:lnSpc>
                <a:spcPct val="100000"/>
              </a:lnSpc>
              <a:spcBef>
                <a:spcPts val="320"/>
              </a:spcBef>
              <a:spcAft>
                <a:spcPts val="0"/>
              </a:spcAft>
              <a:buClr>
                <a:srgbClr val="000000"/>
              </a:buClr>
              <a:buSzPct val="100000"/>
              <a:buFont typeface="Arial"/>
              <a:buChar char="–"/>
            </a:pPr>
            <a:r>
              <a:rPr lang="en-US" sz="1600" b="0" i="0" u="none" strike="noStrike" cap="none" baseline="0">
                <a:solidFill>
                  <a:srgbClr val="000000"/>
                </a:solidFill>
                <a:latin typeface="Open Sans"/>
                <a:ea typeface="Open Sans"/>
                <a:cs typeface="Open Sans"/>
                <a:sym typeface="Open Sans"/>
              </a:rPr>
              <a:t>Who will create them?</a:t>
            </a:r>
          </a:p>
          <a:p>
            <a:pPr marL="800100" marR="0" lvl="1" indent="-342900" algn="l" rtl="0">
              <a:lnSpc>
                <a:spcPct val="100000"/>
              </a:lnSpc>
              <a:spcBef>
                <a:spcPts val="1520"/>
              </a:spcBef>
              <a:spcAft>
                <a:spcPts val="0"/>
              </a:spcAft>
              <a:buClr>
                <a:srgbClr val="000000"/>
              </a:buClr>
              <a:buSzPct val="100000"/>
              <a:buFont typeface="Arial"/>
              <a:buChar char="–"/>
            </a:pPr>
            <a:r>
              <a:rPr lang="en-US" sz="1600" b="0" i="0" u="none" strike="noStrike" cap="none" baseline="0">
                <a:solidFill>
                  <a:srgbClr val="000000"/>
                </a:solidFill>
                <a:latin typeface="Open Sans"/>
                <a:ea typeface="Open Sans"/>
                <a:cs typeface="Open Sans"/>
                <a:sym typeface="Open Sans"/>
              </a:rPr>
              <a:t>Are they part of the “unit” test?</a:t>
            </a:r>
          </a:p>
          <a:p>
            <a:pPr marL="800100" marR="0" lvl="1" indent="-342900" algn="l" rtl="0">
              <a:lnSpc>
                <a:spcPct val="100000"/>
              </a:lnSpc>
              <a:spcBef>
                <a:spcPts val="1520"/>
              </a:spcBef>
              <a:spcAft>
                <a:spcPts val="0"/>
              </a:spcAft>
              <a:buClr>
                <a:srgbClr val="000000"/>
              </a:buClr>
              <a:buSzPct val="100000"/>
              <a:buFont typeface="Arial"/>
              <a:buChar char="–"/>
            </a:pPr>
            <a:r>
              <a:rPr lang="en-US" sz="1600" b="0" i="0" u="none" strike="noStrike" cap="none" baseline="0">
                <a:solidFill>
                  <a:srgbClr val="000000"/>
                </a:solidFill>
                <a:latin typeface="Open Sans"/>
                <a:ea typeface="Open Sans"/>
                <a:cs typeface="Open Sans"/>
                <a:sym typeface="Open Sans"/>
              </a:rPr>
              <a:t>Shouldn’t other layers have their own tests?</a:t>
            </a:r>
          </a:p>
          <a:p>
            <a:pPr marL="800100" marR="0" lvl="1" indent="-241300" algn="l" rtl="0">
              <a:lnSpc>
                <a:spcPct val="100000"/>
              </a:lnSpc>
              <a:spcBef>
                <a:spcPts val="1520"/>
              </a:spcBef>
              <a:spcAft>
                <a:spcPts val="0"/>
              </a:spcAft>
              <a:buClr>
                <a:schemeClr val="dk1"/>
              </a:buClr>
              <a:buFont typeface="Arial"/>
              <a:buNone/>
            </a:pPr>
            <a:endParaRPr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
              </a:spcBef>
              <a:spcAft>
                <a:spcPts val="0"/>
              </a:spcAft>
              <a:buClr>
                <a:srgbClr val="7F0055"/>
              </a:buClr>
              <a:buSzPct val="25000"/>
              <a:buFont typeface="Courier New"/>
              <a:buNone/>
            </a:pPr>
            <a:r>
              <a:rPr lang="en-US" sz="1100" b="0" i="0" u="none" strike="noStrike" cap="none" baseline="0">
                <a:solidFill>
                  <a:srgbClr val="7F0055"/>
                </a:solidFill>
                <a:latin typeface="Courier New"/>
                <a:ea typeface="Courier New"/>
                <a:cs typeface="Courier New"/>
                <a:sym typeface="Courier New"/>
              </a:rPr>
              <a:t/>
            </a:r>
            <a:br>
              <a:rPr lang="en-US" sz="1100" b="0" i="0" u="none" strike="noStrike" cap="none" baseline="0">
                <a:solidFill>
                  <a:srgbClr val="7F0055"/>
                </a:solidFill>
                <a:latin typeface="Courier New"/>
                <a:ea typeface="Courier New"/>
                <a:cs typeface="Courier New"/>
                <a:sym typeface="Courier New"/>
              </a:rPr>
            </a:br>
            <a:endParaRPr lang="en-US" sz="1100" b="0" i="0" u="none" strike="noStrike" cap="none" baseline="0">
              <a:solidFill>
                <a:srgbClr val="7F0055"/>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rgbClr val="000000"/>
              </a:solidFill>
              <a:latin typeface="Courier New"/>
              <a:ea typeface="Courier New"/>
              <a:cs typeface="Courier New"/>
              <a:sym typeface="Courier New"/>
            </a:endParaRPr>
          </a:p>
          <a:p>
            <a:pPr marL="800100" marR="0" lvl="1" indent="-342900" algn="l" rtl="0">
              <a:lnSpc>
                <a:spcPct val="100000"/>
              </a:lnSpc>
              <a:spcBef>
                <a:spcPts val="320"/>
              </a:spcBef>
              <a:spcAft>
                <a:spcPts val="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120"/>
              </a:spcBef>
              <a:spcAft>
                <a:spcPts val="180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p:txBody>
      </p:sp>
      <p:sp>
        <p:nvSpPr>
          <p:cNvPr id="223" name="Shape 223"/>
          <p:cNvSpPr/>
          <p:nvPr/>
        </p:nvSpPr>
        <p:spPr>
          <a:xfrm>
            <a:off x="6003925" y="4244975"/>
            <a:ext cx="2520949" cy="504824"/>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Business service</a:t>
            </a:r>
          </a:p>
        </p:txBody>
      </p:sp>
      <p:sp>
        <p:nvSpPr>
          <p:cNvPr id="224" name="Shape 224"/>
          <p:cNvSpPr/>
          <p:nvPr/>
        </p:nvSpPr>
        <p:spPr>
          <a:xfrm>
            <a:off x="6003925" y="5121275"/>
            <a:ext cx="2520949" cy="503236"/>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DB Handler</a:t>
            </a:r>
          </a:p>
        </p:txBody>
      </p:sp>
      <p:sp>
        <p:nvSpPr>
          <p:cNvPr id="225" name="Shape 225"/>
          <p:cNvSpPr/>
          <p:nvPr/>
        </p:nvSpPr>
        <p:spPr>
          <a:xfrm>
            <a:off x="6003925" y="6021387"/>
            <a:ext cx="2520949" cy="503236"/>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DB</a:t>
            </a:r>
          </a:p>
        </p:txBody>
      </p:sp>
      <p:sp>
        <p:nvSpPr>
          <p:cNvPr id="226" name="Shape 226"/>
          <p:cNvSpPr/>
          <p:nvPr/>
        </p:nvSpPr>
        <p:spPr>
          <a:xfrm>
            <a:off x="6011862" y="3357562"/>
            <a:ext cx="2520949" cy="503236"/>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Restful service</a:t>
            </a:r>
          </a:p>
        </p:txBody>
      </p:sp>
      <p:cxnSp>
        <p:nvCxnSpPr>
          <p:cNvPr id="227" name="Shape 227"/>
          <p:cNvCxnSpPr/>
          <p:nvPr/>
        </p:nvCxnSpPr>
        <p:spPr>
          <a:xfrm flipH="1">
            <a:off x="7264399" y="3860800"/>
            <a:ext cx="7937" cy="384174"/>
          </a:xfrm>
          <a:prstGeom prst="straightConnector1">
            <a:avLst/>
          </a:prstGeom>
          <a:noFill/>
          <a:ln w="9525" cap="flat" cmpd="sng">
            <a:solidFill>
              <a:srgbClr val="552438"/>
            </a:solidFill>
            <a:prstDash val="solid"/>
            <a:miter/>
            <a:headEnd type="none" w="med" len="med"/>
            <a:tailEnd type="stealth" w="lg" len="lg"/>
          </a:ln>
        </p:spPr>
      </p:cxnSp>
      <p:cxnSp>
        <p:nvCxnSpPr>
          <p:cNvPr id="228" name="Shape 228"/>
          <p:cNvCxnSpPr/>
          <p:nvPr/>
        </p:nvCxnSpPr>
        <p:spPr>
          <a:xfrm flipH="1">
            <a:off x="7259636" y="4724400"/>
            <a:ext cx="6349" cy="384174"/>
          </a:xfrm>
          <a:prstGeom prst="straightConnector1">
            <a:avLst/>
          </a:prstGeom>
          <a:noFill/>
          <a:ln w="9525" cap="flat" cmpd="sng">
            <a:solidFill>
              <a:srgbClr val="552438"/>
            </a:solidFill>
            <a:prstDash val="solid"/>
            <a:miter/>
            <a:headEnd type="none" w="med" len="med"/>
            <a:tailEnd type="stealth" w="lg" len="lg"/>
          </a:ln>
        </p:spPr>
      </p:cxnSp>
      <p:cxnSp>
        <p:nvCxnSpPr>
          <p:cNvPr id="229" name="Shape 229"/>
          <p:cNvCxnSpPr/>
          <p:nvPr/>
        </p:nvCxnSpPr>
        <p:spPr>
          <a:xfrm flipH="1">
            <a:off x="7272337" y="5637212"/>
            <a:ext cx="7937" cy="384174"/>
          </a:xfrm>
          <a:prstGeom prst="straightConnector1">
            <a:avLst/>
          </a:prstGeom>
          <a:noFill/>
          <a:ln w="9525" cap="flat" cmpd="sng">
            <a:solidFill>
              <a:srgbClr val="552438"/>
            </a:solidFill>
            <a:prstDash val="solid"/>
            <a:miter/>
            <a:headEnd type="none" w="med" len="med"/>
            <a:tailEnd type="stealth" w="lg" len="lg"/>
          </a:ln>
        </p:spPr>
      </p:cxn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233"/>
        <p:cNvGrpSpPr/>
        <p:nvPr/>
      </p:nvGrpSpPr>
      <p:grpSpPr>
        <a:xfrm>
          <a:off x="0" y="0"/>
          <a:ext cx="0" cy="0"/>
          <a:chOff x="0" y="0"/>
          <a:chExt cx="0" cy="0"/>
        </a:xfrm>
      </p:grpSpPr>
      <p:sp>
        <p:nvSpPr>
          <p:cNvPr id="234" name="Shape 234"/>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Advanced Unit testing </a:t>
            </a:r>
          </a:p>
        </p:txBody>
      </p:sp>
      <p:pic>
        <p:nvPicPr>
          <p:cNvPr id="235" name="Shape 235"/>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236" name="Shape 236"/>
          <p:cNvSpPr txBox="1"/>
          <p:nvPr/>
        </p:nvSpPr>
        <p:spPr>
          <a:xfrm>
            <a:off x="385762" y="1701800"/>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The last session’s test cases (calculator) were very simple.</a:t>
            </a: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But what if we need to face something more realistic:</a:t>
            </a: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We can:</a:t>
            </a: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Calibri"/>
              <a:buAutoNum type="arabicPeriod"/>
            </a:pPr>
            <a:r>
              <a:rPr lang="en-US" sz="2000" b="0" i="0" u="none" strike="noStrike" cap="none" baseline="0">
                <a:solidFill>
                  <a:srgbClr val="000000"/>
                </a:solidFill>
                <a:latin typeface="Open Sans"/>
                <a:ea typeface="Open Sans"/>
                <a:cs typeface="Open Sans"/>
                <a:sym typeface="Open Sans"/>
              </a:rPr>
              <a:t>Test both layers separately but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use dependent layers.</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
              </a:spcBef>
              <a:spcAft>
                <a:spcPts val="0"/>
              </a:spcAft>
              <a:buClr>
                <a:srgbClr val="7F0055"/>
              </a:buClr>
              <a:buSzPct val="25000"/>
              <a:buFont typeface="Courier New"/>
              <a:buNone/>
            </a:pPr>
            <a:r>
              <a:rPr lang="en-US" sz="1100" b="0" i="0" u="none" strike="noStrike" cap="none" baseline="0">
                <a:solidFill>
                  <a:srgbClr val="7F0055"/>
                </a:solidFill>
                <a:latin typeface="Courier New"/>
                <a:ea typeface="Courier New"/>
                <a:cs typeface="Courier New"/>
                <a:sym typeface="Courier New"/>
              </a:rPr>
              <a:t/>
            </a:r>
            <a:br>
              <a:rPr lang="en-US" sz="1100" b="0" i="0" u="none" strike="noStrike" cap="none" baseline="0">
                <a:solidFill>
                  <a:srgbClr val="7F0055"/>
                </a:solidFill>
                <a:latin typeface="Courier New"/>
                <a:ea typeface="Courier New"/>
                <a:cs typeface="Courier New"/>
                <a:sym typeface="Courier New"/>
              </a:rPr>
            </a:br>
            <a:endParaRPr lang="en-US" sz="1100" b="0" i="0" u="none" strike="noStrike" cap="none" baseline="0">
              <a:solidFill>
                <a:srgbClr val="7F0055"/>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rgbClr val="000000"/>
              </a:solidFill>
              <a:latin typeface="Courier New"/>
              <a:ea typeface="Courier New"/>
              <a:cs typeface="Courier New"/>
              <a:sym typeface="Courier New"/>
            </a:endParaRPr>
          </a:p>
          <a:p>
            <a:pPr marL="457200" marR="0" lvl="1" indent="0" algn="l" rtl="0">
              <a:lnSpc>
                <a:spcPct val="100000"/>
              </a:lnSpc>
              <a:spcBef>
                <a:spcPts val="320"/>
              </a:spcBef>
              <a:spcAft>
                <a:spcPts val="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120"/>
              </a:spcBef>
              <a:spcAft>
                <a:spcPts val="180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p:txBody>
      </p:sp>
      <p:sp>
        <p:nvSpPr>
          <p:cNvPr id="237" name="Shape 237"/>
          <p:cNvSpPr/>
          <p:nvPr/>
        </p:nvSpPr>
        <p:spPr>
          <a:xfrm>
            <a:off x="6003925" y="4244975"/>
            <a:ext cx="2520949" cy="504824"/>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Business service</a:t>
            </a:r>
          </a:p>
        </p:txBody>
      </p:sp>
      <p:sp>
        <p:nvSpPr>
          <p:cNvPr id="238" name="Shape 238"/>
          <p:cNvSpPr/>
          <p:nvPr/>
        </p:nvSpPr>
        <p:spPr>
          <a:xfrm>
            <a:off x="6003925" y="5121275"/>
            <a:ext cx="2520949" cy="503236"/>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DB Handler</a:t>
            </a:r>
          </a:p>
        </p:txBody>
      </p:sp>
      <p:sp>
        <p:nvSpPr>
          <p:cNvPr id="239" name="Shape 239"/>
          <p:cNvSpPr/>
          <p:nvPr/>
        </p:nvSpPr>
        <p:spPr>
          <a:xfrm>
            <a:off x="6003925" y="6021387"/>
            <a:ext cx="2520949" cy="503236"/>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DB</a:t>
            </a:r>
          </a:p>
        </p:txBody>
      </p:sp>
      <p:sp>
        <p:nvSpPr>
          <p:cNvPr id="240" name="Shape 240"/>
          <p:cNvSpPr/>
          <p:nvPr/>
        </p:nvSpPr>
        <p:spPr>
          <a:xfrm>
            <a:off x="6011862" y="3357562"/>
            <a:ext cx="2520949" cy="503236"/>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Restful service</a:t>
            </a:r>
          </a:p>
        </p:txBody>
      </p:sp>
      <p:cxnSp>
        <p:nvCxnSpPr>
          <p:cNvPr id="241" name="Shape 241"/>
          <p:cNvCxnSpPr/>
          <p:nvPr/>
        </p:nvCxnSpPr>
        <p:spPr>
          <a:xfrm flipH="1">
            <a:off x="7264399" y="3860800"/>
            <a:ext cx="7937" cy="384174"/>
          </a:xfrm>
          <a:prstGeom prst="straightConnector1">
            <a:avLst/>
          </a:prstGeom>
          <a:noFill/>
          <a:ln w="9525" cap="flat" cmpd="sng">
            <a:solidFill>
              <a:srgbClr val="552438"/>
            </a:solidFill>
            <a:prstDash val="solid"/>
            <a:miter/>
            <a:headEnd type="none" w="med" len="med"/>
            <a:tailEnd type="stealth" w="lg" len="lg"/>
          </a:ln>
        </p:spPr>
      </p:cxnSp>
      <p:cxnSp>
        <p:nvCxnSpPr>
          <p:cNvPr id="242" name="Shape 242"/>
          <p:cNvCxnSpPr/>
          <p:nvPr/>
        </p:nvCxnSpPr>
        <p:spPr>
          <a:xfrm flipH="1">
            <a:off x="7259636" y="4724400"/>
            <a:ext cx="6349" cy="384174"/>
          </a:xfrm>
          <a:prstGeom prst="straightConnector1">
            <a:avLst/>
          </a:prstGeom>
          <a:noFill/>
          <a:ln w="9525" cap="flat" cmpd="sng">
            <a:solidFill>
              <a:srgbClr val="552438"/>
            </a:solidFill>
            <a:prstDash val="solid"/>
            <a:miter/>
            <a:headEnd type="none" w="med" len="med"/>
            <a:tailEnd type="stealth" w="lg" len="lg"/>
          </a:ln>
        </p:spPr>
      </p:cxnSp>
      <p:cxnSp>
        <p:nvCxnSpPr>
          <p:cNvPr id="243" name="Shape 243"/>
          <p:cNvCxnSpPr/>
          <p:nvPr/>
        </p:nvCxnSpPr>
        <p:spPr>
          <a:xfrm flipH="1">
            <a:off x="7272337" y="5637212"/>
            <a:ext cx="7937" cy="384174"/>
          </a:xfrm>
          <a:prstGeom prst="straightConnector1">
            <a:avLst/>
          </a:prstGeom>
          <a:noFill/>
          <a:ln w="9525" cap="flat" cmpd="sng">
            <a:solidFill>
              <a:srgbClr val="552438"/>
            </a:solidFill>
            <a:prstDash val="solid"/>
            <a:miter/>
            <a:headEnd type="none" w="med" len="med"/>
            <a:tailEnd type="stealth" w="lg" len="lg"/>
          </a:ln>
        </p:spPr>
      </p:cxnSp>
      <p:sp>
        <p:nvSpPr>
          <p:cNvPr id="244" name="Shape 244"/>
          <p:cNvSpPr txBox="1"/>
          <p:nvPr/>
        </p:nvSpPr>
        <p:spPr>
          <a:xfrm>
            <a:off x="5076825" y="4052887"/>
            <a:ext cx="3959225" cy="2689224"/>
          </a:xfrm>
          <a:prstGeom prst="rect">
            <a:avLst/>
          </a:prstGeom>
          <a:no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245" name="Shape 245"/>
          <p:cNvSpPr txBox="1"/>
          <p:nvPr/>
        </p:nvSpPr>
        <p:spPr>
          <a:xfrm>
            <a:off x="5580062" y="5013325"/>
            <a:ext cx="3168650" cy="1655761"/>
          </a:xfrm>
          <a:prstGeom prst="rect">
            <a:avLst/>
          </a:prstGeom>
          <a:no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249"/>
        <p:cNvGrpSpPr/>
        <p:nvPr/>
      </p:nvGrpSpPr>
      <p:grpSpPr>
        <a:xfrm>
          <a:off x="0" y="0"/>
          <a:ext cx="0" cy="0"/>
          <a:chOff x="0" y="0"/>
          <a:chExt cx="0" cy="0"/>
        </a:xfrm>
      </p:grpSpPr>
      <p:sp>
        <p:nvSpPr>
          <p:cNvPr id="250" name="Shape 250"/>
          <p:cNvSpPr txBox="1">
            <a:spLocks noGrp="1"/>
          </p:cNvSpPr>
          <p:nvPr>
            <p:ph type="ctrTitle"/>
          </p:nvPr>
        </p:nvSpPr>
        <p:spPr>
          <a:xfrm>
            <a:off x="1547812" y="460375"/>
            <a:ext cx="8137525" cy="1150936"/>
          </a:xfrm>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US" sz="4000" b="0" i="0" u="none" strike="noStrike" cap="none" baseline="0">
                <a:solidFill>
                  <a:schemeClr val="dk1"/>
                </a:solidFill>
                <a:latin typeface="Open Sans"/>
                <a:ea typeface="Open Sans"/>
                <a:cs typeface="Open Sans"/>
                <a:sym typeface="Open Sans"/>
              </a:rPr>
              <a:t>Advanced Unit testing </a:t>
            </a:r>
          </a:p>
        </p:txBody>
      </p:sp>
      <p:pic>
        <p:nvPicPr>
          <p:cNvPr id="251" name="Shape 251"/>
          <p:cNvPicPr preferRelativeResize="0"/>
          <p:nvPr/>
        </p:nvPicPr>
        <p:blipFill rotWithShape="1">
          <a:blip r:embed="rId4">
            <a:alphaModFix/>
          </a:blip>
          <a:srcRect/>
          <a:stretch/>
        </p:blipFill>
        <p:spPr>
          <a:xfrm>
            <a:off x="584200" y="260350"/>
            <a:ext cx="603249" cy="955675"/>
          </a:xfrm>
          <a:prstGeom prst="rect">
            <a:avLst/>
          </a:prstGeom>
          <a:noFill/>
          <a:ln>
            <a:noFill/>
          </a:ln>
        </p:spPr>
      </p:pic>
      <p:sp>
        <p:nvSpPr>
          <p:cNvPr id="252" name="Shape 252"/>
          <p:cNvSpPr txBox="1"/>
          <p:nvPr/>
        </p:nvSpPr>
        <p:spPr>
          <a:xfrm>
            <a:off x="385762" y="1701800"/>
            <a:ext cx="8135936" cy="2590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The last session’s test cases (calculator) were very simple.</a:t>
            </a: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Arial"/>
              <a:buChar char="•"/>
            </a:pPr>
            <a:r>
              <a:rPr lang="en-US" sz="2000" b="0" i="0" u="none" strike="noStrike" cap="none" baseline="0">
                <a:solidFill>
                  <a:srgbClr val="000000"/>
                </a:solidFill>
                <a:latin typeface="Open Sans"/>
                <a:ea typeface="Open Sans"/>
                <a:cs typeface="Open Sans"/>
                <a:sym typeface="Open Sans"/>
              </a:rPr>
              <a:t>But what if we need to face something more realistic:</a:t>
            </a: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We can:</a:t>
            </a:r>
          </a:p>
          <a:p>
            <a:pPr marL="342900" marR="0" lvl="0" indent="-342900" algn="l" rtl="0">
              <a:lnSpc>
                <a:spcPct val="100000"/>
              </a:lnSpc>
              <a:spcBef>
                <a:spcPts val="400"/>
              </a:spcBef>
              <a:spcAft>
                <a:spcPts val="0"/>
              </a:spcAft>
              <a:buClr>
                <a:schemeClr val="dk1"/>
              </a:buClr>
              <a:buFont typeface="Calibri"/>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Calibri"/>
              <a:buAutoNum type="arabicPeriod"/>
            </a:pPr>
            <a:r>
              <a:rPr lang="en-US" sz="2000" b="0" i="0" u="none" strike="noStrike" cap="none" baseline="0">
                <a:solidFill>
                  <a:srgbClr val="000000"/>
                </a:solidFill>
                <a:latin typeface="Open Sans"/>
                <a:ea typeface="Open Sans"/>
                <a:cs typeface="Open Sans"/>
                <a:sym typeface="Open Sans"/>
              </a:rPr>
              <a:t>Test both layers separately but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use dependent layers.</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100000"/>
              <a:buFont typeface="Calibri"/>
              <a:buAutoNum type="arabicPeriod"/>
            </a:pPr>
            <a:r>
              <a:rPr lang="en-US" sz="2000" b="0" i="0" u="none" strike="noStrike" cap="none" baseline="0">
                <a:solidFill>
                  <a:srgbClr val="000000"/>
                </a:solidFill>
                <a:latin typeface="Open Sans"/>
                <a:ea typeface="Open Sans"/>
                <a:cs typeface="Open Sans"/>
                <a:sym typeface="Open Sans"/>
              </a:rPr>
              <a:t>Test each layer separately using </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mocks of dependent layers.</a:t>
            </a:r>
            <a:br>
              <a:rPr lang="en-US" sz="2000" b="0" i="0" u="none" strike="noStrike" cap="none" baseline="0">
                <a:solidFill>
                  <a:srgbClr val="000000"/>
                </a:solidFill>
                <a:latin typeface="Open Sans"/>
                <a:ea typeface="Open Sans"/>
                <a:cs typeface="Open Sans"/>
                <a:sym typeface="Open Sans"/>
              </a:rPr>
            </a:br>
            <a:r>
              <a:rPr lang="en-US" sz="2000" b="0" i="0" u="none" strike="noStrike" cap="none" baseline="0">
                <a:solidFill>
                  <a:srgbClr val="000000"/>
                </a:solidFill>
                <a:latin typeface="Open Sans"/>
                <a:ea typeface="Open Sans"/>
                <a:cs typeface="Open Sans"/>
                <a:sym typeface="Open Sans"/>
              </a:rPr>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215900" algn="l" rtl="0">
              <a:lnSpc>
                <a:spcPct val="100000"/>
              </a:lnSpc>
              <a:spcBef>
                <a:spcPts val="400"/>
              </a:spcBef>
              <a:spcAft>
                <a:spcPts val="0"/>
              </a:spcAft>
              <a:buClr>
                <a:schemeClr val="dk1"/>
              </a:buClr>
              <a:buFont typeface="Arial"/>
              <a:buNone/>
            </a:pPr>
            <a:endParaRPr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400"/>
              </a:spcBef>
              <a:spcAft>
                <a:spcPts val="0"/>
              </a:spcAft>
              <a:buClr>
                <a:srgbClr val="000000"/>
              </a:buClr>
              <a:buSzPct val="25000"/>
              <a:buFont typeface="Open Sans"/>
              <a:buNone/>
            </a:pPr>
            <a:r>
              <a:rPr lang="en-US" sz="2000" b="0" i="0" u="none" strike="noStrike" cap="none" baseline="0">
                <a:solidFill>
                  <a:srgbClr val="000000"/>
                </a:solidFill>
                <a:latin typeface="Open Sans"/>
                <a:ea typeface="Open Sans"/>
                <a:cs typeface="Open Sans"/>
                <a:sym typeface="Open Sans"/>
              </a:rPr>
              <a:t>	</a:t>
            </a:r>
            <a:br>
              <a:rPr lang="en-US" sz="2000" b="0" i="0" u="none" strike="noStrike" cap="none" baseline="0">
                <a:solidFill>
                  <a:srgbClr val="000000"/>
                </a:solidFill>
                <a:latin typeface="Open Sans"/>
                <a:ea typeface="Open Sans"/>
                <a:cs typeface="Open Sans"/>
                <a:sym typeface="Open Sans"/>
              </a:rPr>
            </a:br>
            <a:endParaRPr lang="en-US" sz="20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20"/>
              </a:spcBef>
              <a:spcAft>
                <a:spcPts val="0"/>
              </a:spcAft>
              <a:buClr>
                <a:srgbClr val="7F0055"/>
              </a:buClr>
              <a:buSzPct val="25000"/>
              <a:buFont typeface="Courier New"/>
              <a:buNone/>
            </a:pPr>
            <a:r>
              <a:rPr lang="en-US" sz="1100" b="0" i="0" u="none" strike="noStrike" cap="none" baseline="0">
                <a:solidFill>
                  <a:srgbClr val="7F0055"/>
                </a:solidFill>
                <a:latin typeface="Courier New"/>
                <a:ea typeface="Courier New"/>
                <a:cs typeface="Courier New"/>
                <a:sym typeface="Courier New"/>
              </a:rPr>
              <a:t/>
            </a:r>
            <a:br>
              <a:rPr lang="en-US" sz="1100" b="0" i="0" u="none" strike="noStrike" cap="none" baseline="0">
                <a:solidFill>
                  <a:srgbClr val="7F0055"/>
                </a:solidFill>
                <a:latin typeface="Courier New"/>
                <a:ea typeface="Courier New"/>
                <a:cs typeface="Courier New"/>
                <a:sym typeface="Courier New"/>
              </a:rPr>
            </a:br>
            <a:endParaRPr lang="en-US" sz="1100" b="0" i="0" u="none" strike="noStrike" cap="none" baseline="0">
              <a:solidFill>
                <a:srgbClr val="7F0055"/>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chemeClr val="dk1"/>
              </a:solidFill>
              <a:latin typeface="Courier New"/>
              <a:ea typeface="Courier New"/>
              <a:cs typeface="Courier New"/>
              <a:sym typeface="Courier New"/>
            </a:endParaRPr>
          </a:p>
          <a:p>
            <a:pPr marL="342900" marR="0" lvl="0" indent="-342900" algn="l" rtl="0">
              <a:lnSpc>
                <a:spcPct val="100000"/>
              </a:lnSpc>
              <a:spcBef>
                <a:spcPts val="220"/>
              </a:spcBef>
              <a:spcAft>
                <a:spcPts val="0"/>
              </a:spcAft>
              <a:buClr>
                <a:schemeClr val="dk1"/>
              </a:buClr>
              <a:buFont typeface="Calibri"/>
              <a:buNone/>
            </a:pPr>
            <a:endParaRPr sz="1100" b="0" i="0" u="none" strike="noStrike" cap="none" baseline="0">
              <a:solidFill>
                <a:srgbClr val="000000"/>
              </a:solidFill>
              <a:latin typeface="Courier New"/>
              <a:ea typeface="Courier New"/>
              <a:cs typeface="Courier New"/>
              <a:sym typeface="Courier New"/>
            </a:endParaRPr>
          </a:p>
          <a:p>
            <a:pPr marL="457200" marR="0" lvl="1" indent="0" algn="l" rtl="0">
              <a:lnSpc>
                <a:spcPct val="100000"/>
              </a:lnSpc>
              <a:spcBef>
                <a:spcPts val="320"/>
              </a:spcBef>
              <a:spcAft>
                <a:spcPts val="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a:p>
            <a:pPr marL="342900" marR="0" lvl="0" indent="-342900" algn="l" rtl="0">
              <a:lnSpc>
                <a:spcPct val="100000"/>
              </a:lnSpc>
              <a:spcBef>
                <a:spcPts val="2120"/>
              </a:spcBef>
              <a:spcAft>
                <a:spcPts val="1800"/>
              </a:spcAft>
              <a:buClr>
                <a:srgbClr val="000000"/>
              </a:buClr>
              <a:buSzPct val="25000"/>
              <a:buFont typeface="Open Sans"/>
              <a:buNone/>
            </a:pPr>
            <a:r>
              <a:rPr lang="en-US" sz="1600" b="0" i="0" u="none" strike="noStrike" cap="none" baseline="0">
                <a:solidFill>
                  <a:srgbClr val="000000"/>
                </a:solidFill>
                <a:latin typeface="Open Sans"/>
                <a:ea typeface="Open Sans"/>
                <a:cs typeface="Open Sans"/>
                <a:sym typeface="Open Sans"/>
              </a:rPr>
              <a:t/>
            </a:r>
            <a:br>
              <a:rPr lang="en-US" sz="1600" b="0" i="0" u="none" strike="noStrike" cap="none" baseline="0">
                <a:solidFill>
                  <a:srgbClr val="000000"/>
                </a:solidFill>
                <a:latin typeface="Open Sans"/>
                <a:ea typeface="Open Sans"/>
                <a:cs typeface="Open Sans"/>
                <a:sym typeface="Open Sans"/>
              </a:rPr>
            </a:br>
            <a:endParaRPr lang="en-US" sz="1600" b="0" i="0" u="none" strike="noStrike" cap="none" baseline="0">
              <a:solidFill>
                <a:srgbClr val="000000"/>
              </a:solidFill>
              <a:latin typeface="Open Sans"/>
              <a:ea typeface="Open Sans"/>
              <a:cs typeface="Open Sans"/>
              <a:sym typeface="Open Sans"/>
            </a:endParaRPr>
          </a:p>
        </p:txBody>
      </p:sp>
      <p:grpSp>
        <p:nvGrpSpPr>
          <p:cNvPr id="253" name="Shape 253"/>
          <p:cNvGrpSpPr/>
          <p:nvPr/>
        </p:nvGrpSpPr>
        <p:grpSpPr>
          <a:xfrm>
            <a:off x="5076825" y="3357562"/>
            <a:ext cx="3959224" cy="3167062"/>
            <a:chOff x="0" y="0"/>
            <a:chExt cx="2147483647" cy="2147483647"/>
          </a:xfrm>
        </p:grpSpPr>
        <p:sp>
          <p:nvSpPr>
            <p:cNvPr id="254" name="Shape 254"/>
            <p:cNvSpPr/>
            <p:nvPr/>
          </p:nvSpPr>
          <p:spPr>
            <a:xfrm>
              <a:off x="502859037" y="601725665"/>
              <a:ext cx="1367363294" cy="342305710"/>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Business service</a:t>
              </a:r>
            </a:p>
          </p:txBody>
        </p:sp>
        <p:sp>
          <p:nvSpPr>
            <p:cNvPr id="255" name="Shape 255"/>
            <p:cNvSpPr/>
            <p:nvPr/>
          </p:nvSpPr>
          <p:spPr>
            <a:xfrm>
              <a:off x="502859037" y="1195916765"/>
              <a:ext cx="1367363294" cy="341229622"/>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DB Handler</a:t>
              </a:r>
            </a:p>
          </p:txBody>
        </p:sp>
        <p:sp>
          <p:nvSpPr>
            <p:cNvPr id="256" name="Shape 256"/>
            <p:cNvSpPr/>
            <p:nvPr/>
          </p:nvSpPr>
          <p:spPr>
            <a:xfrm>
              <a:off x="502859037" y="1806254728"/>
              <a:ext cx="1367363294" cy="341228918"/>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DB</a:t>
              </a:r>
            </a:p>
          </p:txBody>
        </p:sp>
        <p:sp>
          <p:nvSpPr>
            <p:cNvPr id="257" name="Shape 257"/>
            <p:cNvSpPr/>
            <p:nvPr/>
          </p:nvSpPr>
          <p:spPr>
            <a:xfrm>
              <a:off x="507164616" y="0"/>
              <a:ext cx="1367363294" cy="341228918"/>
            </a:xfrm>
            <a:prstGeom prst="roundRect">
              <a:avLst>
                <a:gd name="adj" fmla="val 16667"/>
              </a:avLst>
            </a:prstGeom>
            <a:solidFill>
              <a:srgbClr val="552438"/>
            </a:solid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ctr" rtl="1">
                <a:lnSpc>
                  <a:spcPct val="100000"/>
                </a:lnSpc>
                <a:spcBef>
                  <a:spcPts val="0"/>
                </a:spcBef>
                <a:spcAft>
                  <a:spcPts val="0"/>
                </a:spcAft>
                <a:buClr>
                  <a:srgbClr val="FFFFFF"/>
                </a:buClr>
                <a:buSzPct val="25000"/>
                <a:buFont typeface="Calibri"/>
                <a:buNone/>
              </a:pPr>
              <a:r>
                <a:rPr lang="en-US" sz="1800" b="0" i="0" u="none" strike="noStrike" cap="none" baseline="0">
                  <a:solidFill>
                    <a:srgbClr val="FFFFFF"/>
                  </a:solidFill>
                  <a:latin typeface="Calibri"/>
                  <a:ea typeface="Calibri"/>
                  <a:cs typeface="Calibri"/>
                  <a:sym typeface="Calibri"/>
                </a:rPr>
                <a:t>Restful service</a:t>
              </a:r>
            </a:p>
          </p:txBody>
        </p:sp>
        <p:cxnSp>
          <p:nvCxnSpPr>
            <p:cNvPr id="258" name="Shape 258"/>
            <p:cNvCxnSpPr/>
            <p:nvPr/>
          </p:nvCxnSpPr>
          <p:spPr>
            <a:xfrm flipH="1">
              <a:off x="1186540683" y="341228960"/>
              <a:ext cx="4305570" cy="260496792"/>
            </a:xfrm>
            <a:prstGeom prst="straightConnector1">
              <a:avLst/>
            </a:prstGeom>
            <a:noFill/>
            <a:ln w="9525" cap="flat" cmpd="sng">
              <a:solidFill>
                <a:srgbClr val="552438"/>
              </a:solidFill>
              <a:prstDash val="solid"/>
              <a:miter/>
              <a:headEnd type="none" w="med" len="med"/>
              <a:tailEnd type="stealth" w="lg" len="lg"/>
            </a:ln>
          </p:spPr>
        </p:cxnSp>
        <p:cxnSp>
          <p:nvCxnSpPr>
            <p:cNvPr id="259" name="Shape 259"/>
            <p:cNvCxnSpPr/>
            <p:nvPr/>
          </p:nvCxnSpPr>
          <p:spPr>
            <a:xfrm flipH="1">
              <a:off x="1183957714" y="926808447"/>
              <a:ext cx="3444239" cy="260496792"/>
            </a:xfrm>
            <a:prstGeom prst="straightConnector1">
              <a:avLst/>
            </a:prstGeom>
            <a:noFill/>
            <a:ln w="9525" cap="flat" cmpd="sng">
              <a:solidFill>
                <a:srgbClr val="552438"/>
              </a:solidFill>
              <a:prstDash val="solid"/>
              <a:miter/>
              <a:headEnd type="none" w="med" len="med"/>
              <a:tailEnd type="stealth" w="lg" len="lg"/>
            </a:ln>
          </p:spPr>
        </p:cxnSp>
        <p:cxnSp>
          <p:nvCxnSpPr>
            <p:cNvPr id="260" name="Shape 260"/>
            <p:cNvCxnSpPr/>
            <p:nvPr/>
          </p:nvCxnSpPr>
          <p:spPr>
            <a:xfrm flipH="1">
              <a:off x="1190846259" y="1545758023"/>
              <a:ext cx="4305028" cy="260496792"/>
            </a:xfrm>
            <a:prstGeom prst="straightConnector1">
              <a:avLst/>
            </a:prstGeom>
            <a:noFill/>
            <a:ln w="9525" cap="flat" cmpd="sng">
              <a:solidFill>
                <a:srgbClr val="552438"/>
              </a:solidFill>
              <a:prstDash val="solid"/>
              <a:miter/>
              <a:headEnd type="none" w="med" len="med"/>
              <a:tailEnd type="stealth" w="lg" len="lg"/>
            </a:ln>
          </p:spPr>
        </p:cxnSp>
        <p:sp>
          <p:nvSpPr>
            <p:cNvPr id="261" name="Shape 261"/>
            <p:cNvSpPr txBox="1"/>
            <p:nvPr/>
          </p:nvSpPr>
          <p:spPr>
            <a:xfrm>
              <a:off x="0" y="471477654"/>
              <a:ext cx="2147483647" cy="553286585"/>
            </a:xfrm>
            <a:prstGeom prst="rect">
              <a:avLst/>
            </a:prstGeom>
            <a:no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sp>
          <p:nvSpPr>
            <p:cNvPr id="262" name="Shape 262"/>
            <p:cNvSpPr txBox="1"/>
            <p:nvPr/>
          </p:nvSpPr>
          <p:spPr>
            <a:xfrm>
              <a:off x="0" y="1122719415"/>
              <a:ext cx="2147483647" cy="553286585"/>
            </a:xfrm>
            <a:prstGeom prst="rect">
              <a:avLst/>
            </a:prstGeom>
            <a:noFill/>
            <a:ln w="25400" cap="flat" cmpd="sng">
              <a:solidFill>
                <a:srgbClr val="552438"/>
              </a:solidFill>
              <a:prstDash val="solid"/>
              <a:miter/>
              <a:headEnd type="none" w="med" len="med"/>
              <a:tailEnd type="none" w="med" len="med"/>
            </a:ln>
          </p:spPr>
          <p:txBody>
            <a:bodyPr lIns="91425" tIns="45700" rIns="91425" bIns="45700" anchor="ctr" anchorCtr="0">
              <a:noAutofit/>
            </a:bodyPr>
            <a:lstStyle/>
            <a:p>
              <a:pPr marL="0" marR="0" lvl="0" indent="0" algn="r" rtl="1">
                <a:lnSpc>
                  <a:spcPct val="100000"/>
                </a:lnSpc>
                <a:spcBef>
                  <a:spcPts val="0"/>
                </a:spcBef>
                <a:spcAft>
                  <a:spcPts val="0"/>
                </a:spcAft>
                <a:buNone/>
              </a:pPr>
              <a:endParaRPr sz="1800" b="0" i="0" u="none" strike="noStrike" cap="none" baseline="0">
                <a:solidFill>
                  <a:schemeClr val="dk1"/>
                </a:solidFill>
                <a:latin typeface="Calibri"/>
                <a:ea typeface="Calibri"/>
                <a:cs typeface="Calibri"/>
                <a:sym typeface="Calibri"/>
              </a:endParaRPr>
            </a:p>
          </p:txBody>
        </p:sp>
      </p:grpSp>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1159</Words>
  <Application>Microsoft Office PowerPoint</Application>
  <PresentationFormat>On-screen Show (4:3)</PresentationFormat>
  <Paragraphs>782</Paragraphs>
  <Slides>63</Slides>
  <Notes>63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63</vt:i4>
      </vt:variant>
    </vt:vector>
  </HeadingPairs>
  <TitlesOfParts>
    <vt:vector size="69" baseType="lpstr">
      <vt:lpstr>Arial</vt:lpstr>
      <vt:lpstr>Open Sans</vt:lpstr>
      <vt:lpstr>Calibri</vt:lpstr>
      <vt:lpstr>Courier New</vt:lpstr>
      <vt:lpstr>Office Theme</vt:lpstr>
      <vt:lpstr>2_Office Theme</vt:lpstr>
      <vt:lpstr>Advanced Unit tests</vt:lpstr>
      <vt:lpstr>Last session – Unit tests</vt:lpstr>
      <vt:lpstr>Advanced Unit tests</vt:lpstr>
      <vt:lpstr>Advanced Unit testing </vt:lpstr>
      <vt:lpstr>Advanced Unit testing </vt:lpstr>
      <vt:lpstr>Advanced Unit testing </vt:lpstr>
      <vt:lpstr>Advanced Unit testing </vt:lpstr>
      <vt:lpstr>Advanced Unit testing </vt:lpstr>
      <vt:lpstr>Advanced Unit testing </vt:lpstr>
      <vt:lpstr>Using the dependent layers</vt:lpstr>
      <vt:lpstr>Using the dependent layers</vt:lpstr>
      <vt:lpstr>Spring test</vt:lpstr>
      <vt:lpstr>Spring test</vt:lpstr>
      <vt:lpstr>Spring test</vt:lpstr>
      <vt:lpstr>Using the dependent layers</vt:lpstr>
      <vt:lpstr>Using the dependent layers</vt:lpstr>
      <vt:lpstr>Using the dependent layers</vt:lpstr>
      <vt:lpstr>Using the dependent layers</vt:lpstr>
      <vt:lpstr>Using the dependent layers</vt:lpstr>
      <vt:lpstr>Using the dependent layers</vt:lpstr>
      <vt:lpstr>Using the dependent layers</vt:lpstr>
      <vt:lpstr>Using the dependent layers</vt:lpstr>
      <vt:lpstr>Test layers separately</vt:lpstr>
      <vt:lpstr>Test layers separately</vt:lpstr>
      <vt:lpstr>Test layers separately</vt:lpstr>
      <vt:lpstr>Test layers separately</vt:lpstr>
      <vt:lpstr>Test layers separately</vt:lpstr>
      <vt:lpstr>Test layers separately</vt:lpstr>
      <vt:lpstr>Test layers separately</vt:lpstr>
      <vt:lpstr>Test layers separately</vt:lpstr>
      <vt:lpstr>Test layers separately</vt:lpstr>
      <vt:lpstr>Test layers separately</vt:lpstr>
      <vt:lpstr>Test layers separately</vt:lpstr>
      <vt:lpstr>Test layers separately</vt:lpstr>
      <vt:lpstr>Test layers separately</vt:lpstr>
      <vt:lpstr>Test layers separately</vt:lpstr>
      <vt:lpstr>Mockito</vt:lpstr>
      <vt:lpstr>Mockito</vt:lpstr>
      <vt:lpstr>Mockito</vt:lpstr>
      <vt:lpstr>Mockito</vt:lpstr>
      <vt:lpstr>Mockito</vt:lpstr>
      <vt:lpstr>Mockito</vt:lpstr>
      <vt:lpstr>Mockito</vt:lpstr>
      <vt:lpstr>Mockito</vt:lpstr>
      <vt:lpstr>Mockito</vt:lpstr>
      <vt:lpstr>Mockito</vt:lpstr>
      <vt:lpstr>Mockito</vt:lpstr>
      <vt:lpstr>Mockito</vt:lpstr>
      <vt:lpstr>Mockito</vt:lpstr>
      <vt:lpstr>Mockito</vt:lpstr>
      <vt:lpstr>Mockito</vt:lpstr>
      <vt:lpstr>TDD</vt:lpstr>
      <vt:lpstr>TDD</vt:lpstr>
      <vt:lpstr>TDD</vt:lpstr>
      <vt:lpstr>TDD</vt:lpstr>
      <vt:lpstr>TDD</vt:lpstr>
      <vt:lpstr>TDD</vt:lpstr>
      <vt:lpstr>TDD</vt:lpstr>
      <vt:lpstr>TDD</vt:lpstr>
      <vt:lpstr>TDD</vt:lpstr>
      <vt:lpstr>TDD</vt:lpstr>
      <vt:lpstr>Overview - Advanced Unit tests</vt:lpstr>
      <vt:lpstr>Slide 63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Unit tests</dc:title>
  <cp:lastModifiedBy>haim.turkel</cp:lastModifiedBy>
  <cp:revision>1</cp:revision>
  <dcterms:modified xsi:type="dcterms:W3CDTF">2015-09-18T07:26:07Z</dcterms:modified>
</cp:coreProperties>
</file>