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embeddedFontLst>
    <p:embeddedFont>
      <p:font typeface="Open Sans" charset="0"/>
      <p:regular r:id="rId60"/>
      <p:bold r:id="rId61"/>
      <p:italic r:id="rId62"/>
      <p:boldItalic r:id="rId63"/>
    </p:embeddedFont>
    <p:embeddedFont>
      <p:font typeface="Calibri" pitchFamily="34" charset="0"/>
      <p:regular r:id="rId64"/>
      <p:bold r:id="rId65"/>
      <p:italic r:id="rId66"/>
      <p:boldItalic r:id="rId6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tests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48426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 testing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unit is module or a small set of modules.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Usually, we can define a unit as an Interface and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implementing classes.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unit test -  a module that contains several method running different scenarios  to check the correctness of the unit in different situations.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 scenarios means take consideration of almost every possible way this method can run or not.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DB returned Value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DB did not return value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All cases of switch-case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Whatever possible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 testing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is not considered as a “right-code” if it isn’t tested.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Divide and conquer: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Split system into small units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Narrow down bugs search and fix.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Easier debugging process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the system is divided to layers properly, unit decision is easy.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layer contains it’s own unit tests.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 testing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Unit tests are good for regression testing: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assume that tests ran OK before changes in code.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now tests are failing  - the changes are doing something wrong.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runs all unit tests of all layers during its build cycle to insure regression correctness.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test case checks one scenario.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should prepare all the required data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real data from DB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mocked or generated.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test will activate the method or process it tests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Finally, the test will check the result to verify it is as expected.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700336" y="2133600"/>
            <a:ext cx="3743324" cy="647700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Prepare data and arguments</a:t>
            </a:r>
          </a:p>
        </p:txBody>
      </p:sp>
      <p:sp>
        <p:nvSpPr>
          <p:cNvPr id="260" name="Shape 260"/>
          <p:cNvSpPr/>
          <p:nvPr/>
        </p:nvSpPr>
        <p:spPr>
          <a:xfrm>
            <a:off x="2700336" y="3500437"/>
            <a:ext cx="3743324" cy="64928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Activate tested method</a:t>
            </a:r>
          </a:p>
        </p:txBody>
      </p:sp>
      <p:sp>
        <p:nvSpPr>
          <p:cNvPr id="261" name="Shape 261"/>
          <p:cNvSpPr/>
          <p:nvPr/>
        </p:nvSpPr>
        <p:spPr>
          <a:xfrm>
            <a:off x="2700336" y="4868862"/>
            <a:ext cx="3743324" cy="647700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Verify results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572000" y="2781300"/>
            <a:ext cx="0" cy="7191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4572000" y="4149725"/>
            <a:ext cx="0" cy="7191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79386" y="4510087"/>
            <a:ext cx="8713786" cy="1366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Junit is Java library that provides the capability to run single unit test or several of them.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test runs as an individual.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we need to do inorder to use it is import Junit JAR file as a maven dependency: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&lt;groupId&gt;junit&lt;/groupId&gt;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&lt;artifactId&gt;junit&lt;/artifactId&gt;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&lt;version&gt;4.11&lt;/version&gt;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runs all unit tests as a part of it’s build life-cycle.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do so, it requires the tests to be stored under a special test package.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convention states that the test class will have the exact package hierarchy as the actual tested class or interface.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79386" y="4510087"/>
            <a:ext cx="8713786" cy="1727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runs all unit tests as a part of it’s build life-cycle.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do so, it requires the tests to be stored under a special test package.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convention states that the test class will have the exact package hierarchy as the actual tested class or interface.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com.sapiens.alis.foundation.interfaces.policy;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com.sapiens.alis.foundation.interfaces.policy;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PolicyServicesTest  {</a:t>
            </a: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79386" y="4510087"/>
            <a:ext cx="8713786" cy="1727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runs all unit tests as a part of it’s build life-cycle.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do so, it requires the tests to be stored under a special test package.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Maven convention states that the test class will have the exact package hierarchy as the actual tested class or interface.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com.sapiens.alis.foundation.interfaces.policy;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com.sapiens.alis.foundation.interfaces.policy;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PolicyServicesTest  {</a:t>
            </a: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354512" y="5084762"/>
            <a:ext cx="4475162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just a convention - not always enforced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79386" y="2120900"/>
            <a:ext cx="8713799" cy="3743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problematic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Integer’s calculator service Implementation: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Font typeface="Courier New"/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CalculatorBusinessServiceInteger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CalculatorBusinessService&lt;Integer&gt;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... numbers)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Integer result = 1;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for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(Number num : numbers)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result *= num.intValue();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division(Integer num1, Integer num2)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(num1 / num2);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Restful services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79386" y="2654300"/>
            <a:ext cx="8713799" cy="3743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the following 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problematic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Integer’s calculator service Implementation: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Font typeface="Courier New"/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CalculatorBusinessServiceInteger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CalculatorBusinessService&lt;Integer&gt;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... numbers)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Integer result = 1;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for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(Number num : numbers)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result *= num.intValue();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division(Integer num1, Integer num2)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(num1 / num2);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189662" y="3495675"/>
            <a:ext cx="2332036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might be null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4506362" y="3391523"/>
            <a:ext cx="1683300" cy="2883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4" name="Shape 314"/>
          <p:cNvCxnSpPr>
            <a:stCxn id="312" idx="1"/>
          </p:cNvCxnSpPr>
          <p:nvPr/>
        </p:nvCxnSpPr>
        <p:spPr>
          <a:xfrm flipH="1">
            <a:off x="2917862" y="3679825"/>
            <a:ext cx="3271800" cy="4335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5" name="Shape 315"/>
          <p:cNvCxnSpPr/>
          <p:nvPr/>
        </p:nvCxnSpPr>
        <p:spPr>
          <a:xfrm flipH="1">
            <a:off x="3447662" y="3679825"/>
            <a:ext cx="2741999" cy="18758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6" name="Shape 316"/>
          <p:cNvCxnSpPr/>
          <p:nvPr/>
        </p:nvCxnSpPr>
        <p:spPr>
          <a:xfrm flipH="1">
            <a:off x="4721762" y="3679825"/>
            <a:ext cx="1467900" cy="1819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6426200" y="5373687"/>
            <a:ext cx="2095499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Num2 might be zero</a:t>
            </a:r>
          </a:p>
        </p:txBody>
      </p:sp>
      <p:cxnSp>
        <p:nvCxnSpPr>
          <p:cNvPr id="318" name="Shape 318"/>
          <p:cNvCxnSpPr/>
          <p:nvPr/>
        </p:nvCxnSpPr>
        <p:spPr>
          <a:xfrm flipH="1">
            <a:off x="3382099" y="5557837"/>
            <a:ext cx="3044100" cy="2600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write a Tester Class that will be able to check this class functionality on different scenarios: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2: 	multiply several integers.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3: 	multiply with a zero.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4:	multiply with nulls;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5:	divide with nulls;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6:	divide by zero;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7:	divide with integers;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418262" y="3460750"/>
            <a:ext cx="1743075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 annotation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1258887" y="3644900"/>
            <a:ext cx="5173661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.multiply(6);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033962" y="5661025"/>
            <a:ext cx="358933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method with prepared data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5033961" y="4581525"/>
            <a:ext cx="1793874" cy="1079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provides us with the 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assert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are used to check correctness of parameters or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will be ignored on run-time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triggered only if the “-ea” runtime parameters were specified.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79386" y="4949825"/>
            <a:ext cx="8713799" cy="4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provides us with the 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assert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are used to check correctness of parameters or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will be ignored on run-time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triggered only if the “-ea” runtime parameters were specified.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!= </a:t>
            </a:r>
            <a:r>
              <a:rPr lang="en-US" sz="12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"null returned"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179386" y="4949825"/>
            <a:ext cx="8713799" cy="4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provides us with the 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assert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are used to check correctness of parameters or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will be ignored on run-time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triggered only if the “-ea” runtime parameters were specified.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!= </a:t>
            </a:r>
            <a:r>
              <a:rPr lang="en-US" sz="12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"null returned"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Asserts are bad practice!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Assertions: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Junit provides us with the Assert utility class.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Assert class contains a bunch of static method helping us to verify results: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 AssertEqauls		-  AssertNotEquals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 AssertNull		-  AssertNotNull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 AssertArrayEquals	-  AssertArrayNotEquals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AssertTrue		-  AssertFalse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AssertSame	(Same reference)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- AssertMatch    (We can provide a matching logic of our own)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.multiply(6);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6227762" y="4652962"/>
            <a:ext cx="2628899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did not return null</a:t>
            </a:r>
          </a:p>
        </p:txBody>
      </p:sp>
      <p:cxnSp>
        <p:nvCxnSpPr>
          <p:cNvPr id="393" name="Shape 393"/>
          <p:cNvCxnSpPr/>
          <p:nvPr/>
        </p:nvCxnSpPr>
        <p:spPr>
          <a:xfrm flipH="1">
            <a:off x="4535487" y="4837112"/>
            <a:ext cx="1692275" cy="936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tests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1:	multiply with one integer only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6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.multiply(6);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assertEquals(6,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5133975" y="5661025"/>
            <a:ext cx="307498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returned 6 as expected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4452937" y="5394325"/>
            <a:ext cx="1558924" cy="266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assert can result in either: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Success		Result met expectations.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Failure:		in case of the result did not met 					expectations.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Error:		An exception was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thrown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during the process.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79386" y="1989136"/>
            <a:ext cx="8713786" cy="4319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Success  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</a:t>
            </a:r>
            <a:r>
              <a:rPr lang="en-US" sz="2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9" name="Shape 419"/>
          <p:cNvCxnSpPr/>
          <p:nvPr/>
        </p:nvCxnSpPr>
        <p:spPr>
          <a:xfrm>
            <a:off x="179386" y="4149725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20" name="Shape 4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4855550"/>
            <a:ext cx="57531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179386" y="1989136"/>
            <a:ext cx="8713786" cy="4319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Failure 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</a:t>
            </a:r>
            <a:r>
              <a:rPr lang="en-US" sz="2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9" name="Shape 429"/>
          <p:cNvCxnSpPr/>
          <p:nvPr/>
        </p:nvCxnSpPr>
        <p:spPr>
          <a:xfrm>
            <a:off x="179386" y="4149725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30" name="Shape 4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4025" y="4855550"/>
            <a:ext cx="57816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179386" y="1989136"/>
            <a:ext cx="8713786" cy="4319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 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testMultiplyWithOneInteger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</a:t>
            </a:r>
            <a:r>
              <a:rPr lang="en-US" sz="2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9" name="Shape 439"/>
          <p:cNvCxnSpPr/>
          <p:nvPr/>
        </p:nvCxnSpPr>
        <p:spPr>
          <a:xfrm>
            <a:off x="179386" y="4149725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652962"/>
            <a:ext cx="7920036" cy="1209675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2:	multiply with several integers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1,4,5,4,6,7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what ever 1*4*5*4*6*7 is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testMultiplySeveralIntegers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2:	multiply with several integers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1,4,5,4,6,7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what ever 1*4*5*4*6*7 is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testMultiplySeveralIntegers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.multiply(1,4,5,4,6,7);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assertEquals(1*4*5*4*6*7,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3:	multiply with a zero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1,4,0,4,6,7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0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testMultiplyWithZero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3:	multiply with a zero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1,4,0,4,6,7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0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testMultiplyWithZero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.multiply(1,4,0,4,6,7);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assertEquals(0, result.intValue());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4:	 multiply with a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testMultiplyWithNull()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4:	 multiply with a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multiply with the numbers 1,4,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,4,6,7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testMultiplyWithNull()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.multiply(1,4,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4,6,7);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5:	 divide with null/s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num1 as null, num2 as null.	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testDivideWithNull()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5:	 divide with null/s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num1 as null, num2 as null.	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testDivideWithNull()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6:	 divide by zero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num2 as zero.		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testDivideByZero()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6:	 divide by zero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num2 as zero.				Expected result: null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testDivideByZero()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7:	 divide two integers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num1 = 10, num2 = 3			Expected result: 10 / 3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179386" y="3213100"/>
            <a:ext cx="8713786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Scenario 7:	 divide two integers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Activate divide with num1 = 10, num2 = 3			Expected result: 10 / 3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lang="en-US" sz="14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3);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</a:t>
            </a:r>
            <a:r>
              <a:rPr lang="en-US" sz="14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Double(10/3), result);</a:t>
            </a:r>
            <a:r>
              <a:rPr lang="en-US" sz="14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@Before:		Method to run before each test.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Usually initiates data for the tests.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@After:		Method to run after each test.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Usually erases stuff.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@BeforeClass:	Method to run before running the first test of 			this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Sometimes tests need to share 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@AfterClass:		Method to run after running the last test of 			this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179386" y="2060575"/>
            <a:ext cx="8713786" cy="4464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@Before / @After / @ BeforeClass / @AfterClass: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runBefore()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7F5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Initiate default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@After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runAfter()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7F5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Erase changes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@BeforeClass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beforeAll()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7F5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Create connection to 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@AfterClass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afterAll()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7F5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Close connection to 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38576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@Before / @After can be inherited from super class.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normal flow of test running: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2411411" y="3716337"/>
            <a:ext cx="4968875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@Before method of this class</a:t>
            </a:r>
          </a:p>
        </p:txBody>
      </p:sp>
      <p:sp>
        <p:nvSpPr>
          <p:cNvPr id="560" name="Shape 560"/>
          <p:cNvSpPr/>
          <p:nvPr/>
        </p:nvSpPr>
        <p:spPr>
          <a:xfrm>
            <a:off x="2411411" y="4437062"/>
            <a:ext cx="4968875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test</a:t>
            </a:r>
          </a:p>
        </p:txBody>
      </p:sp>
      <p:sp>
        <p:nvSpPr>
          <p:cNvPr id="561" name="Shape 561"/>
          <p:cNvSpPr/>
          <p:nvPr/>
        </p:nvSpPr>
        <p:spPr>
          <a:xfrm>
            <a:off x="2419350" y="2997200"/>
            <a:ext cx="496093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@Before methods of super class</a:t>
            </a:r>
          </a:p>
        </p:txBody>
      </p:sp>
      <p:sp>
        <p:nvSpPr>
          <p:cNvPr id="562" name="Shape 562"/>
          <p:cNvSpPr/>
          <p:nvPr/>
        </p:nvSpPr>
        <p:spPr>
          <a:xfrm>
            <a:off x="2419350" y="5157787"/>
            <a:ext cx="496093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@After methods of this class</a:t>
            </a:r>
          </a:p>
        </p:txBody>
      </p:sp>
      <p:sp>
        <p:nvSpPr>
          <p:cNvPr id="563" name="Shape 563"/>
          <p:cNvSpPr/>
          <p:nvPr/>
        </p:nvSpPr>
        <p:spPr>
          <a:xfrm>
            <a:off x="2405061" y="5876925"/>
            <a:ext cx="4960936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@After methods of super class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	The developer tests his own code on 									his  own before commit.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 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Exceptions.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make sure an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exception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was (or was not) thrown?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179386" y="2865436"/>
            <a:ext cx="8713799" cy="1152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Exceptions.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make sure an exception was  or was not thrown?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(expected = ArithmeticException.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testDivideByZeroException()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179386" y="4017962"/>
            <a:ext cx="8713799" cy="2727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179386" y="2941636"/>
            <a:ext cx="8713799" cy="1152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Exceptions.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make sure an exception was  or was not thrown?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(expected = ArithmeticException.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testDivideByZeroException()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testDivideByZeroException2()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try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Double result =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.division(10, 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Assert.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fail(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"ArithmeticException was expected"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catch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(ArithmeticException e){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150811" y="4581525"/>
            <a:ext cx="8713786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 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suite – A set of test classes and other test suites.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suite organizes tests into a larger test.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suite helps with automation tests.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Tests suite allows us to run tests in a specific order.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Calibri"/>
              <a:buNone/>
            </a:pPr>
            <a:r>
              <a:rPr lang="en-US" sz="1400" b="0" i="1" u="none" strike="noStrike" cap="none" baseline="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	@RunWith(Suite.class)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1" u="none" strike="noStrike" cap="none" baseline="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@SuiteClasses({ MyClassTest.class, MySecondClassTest.class })</a:t>
            </a:r>
            <a:br>
              <a:rPr lang="en-US" sz="1400" b="0" i="1" u="none" strike="noStrike" cap="none" baseline="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1" u="none" strike="noStrike" cap="none" baseline="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AllTests {</a:t>
            </a:r>
            <a:b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} 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Overview - Unit tests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JUnit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Shape 6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Next session – Advanced JUnit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 testing layered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Mockito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TDD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Shape 6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	The developer tests his own code on 									his  own before commit.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			Each module has a programmed set 									of test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ensuring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functionality.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 				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	The developer tests his own code on 									his  own before commit.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			Each module has a programmed set 									of test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ensuring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functionality.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		Test system a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a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whole unit.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		Can be done by QA team.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				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	The developer tests his own code on 									his  own before commit.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			Each module has a programmed set 									of test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ensuring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functionality.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		Test system as a whole unit.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		Can be done by QA team.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Validation of functionality of the 										system by a user or a customer 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in general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Tests are a way to verify the correctness of our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phases: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 commit developer tests		The developer tests his own code on 					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  own before commit.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Unit-tests				Each module has a programmed set 									of test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ensuring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functionality.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 and full system tests		Test system as a whole unit.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		Can be done by QA team.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tests			Validation of functionality of the 										system by a user or a customer 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7925" y="3557087"/>
            <a:ext cx="8020199" cy="936600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On-screen Show (4:3)</PresentationFormat>
  <Paragraphs>684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Open Sans</vt:lpstr>
      <vt:lpstr>Calibri</vt:lpstr>
      <vt:lpstr>Courier New</vt:lpstr>
      <vt:lpstr>Office Theme</vt:lpstr>
      <vt:lpstr>2_Office Theme</vt:lpstr>
      <vt:lpstr>Unit tests</vt:lpstr>
      <vt:lpstr>Last session - Restful services</vt:lpstr>
      <vt:lpstr>Unit tests</vt:lpstr>
      <vt:lpstr>Testing in general</vt:lpstr>
      <vt:lpstr>Testing in general</vt:lpstr>
      <vt:lpstr>Testing in general</vt:lpstr>
      <vt:lpstr>Testing in general</vt:lpstr>
      <vt:lpstr>Testing in general</vt:lpstr>
      <vt:lpstr>Testing in general</vt:lpstr>
      <vt:lpstr>Unit testing</vt:lpstr>
      <vt:lpstr>Unit testing</vt:lpstr>
      <vt:lpstr>Unit testing</vt:lpstr>
      <vt:lpstr>Test case</vt:lpstr>
      <vt:lpstr>Test case</vt:lpstr>
      <vt:lpstr>JUnit</vt:lpstr>
      <vt:lpstr>JUnit</vt:lpstr>
      <vt:lpstr>JUnit</vt:lpstr>
      <vt:lpstr>JUnit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JUnit </vt:lpstr>
      <vt:lpstr> Overview - Unit tests</vt:lpstr>
      <vt:lpstr> Next session – Advanced JUnit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cp:lastModifiedBy>haim.turkel</cp:lastModifiedBy>
  <cp:revision>1</cp:revision>
  <dcterms:modified xsi:type="dcterms:W3CDTF">2015-09-18T07:25:54Z</dcterms:modified>
</cp:coreProperties>
</file>