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embeddedFontLst>
    <p:embeddedFont>
      <p:font typeface="Open Sans" charset="0"/>
      <p:regular r:id="rId39"/>
      <p:bold r:id="rId40"/>
      <p:italic r:id="rId41"/>
      <p:boldItalic r:id="rId42"/>
    </p:embeddedFont>
    <p:embeddedFont>
      <p:font typeface="Calibri" pitchFamily="34" charset="0"/>
      <p:regular r:id="rId43"/>
      <p:bold r:id="rId44"/>
      <p:italic r:id="rId45"/>
      <p:boldItalic r:id="rId4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35261" y="5381625"/>
            <a:ext cx="3673475" cy="423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88"/>
          <p:cNvSpPr txBox="1"/>
          <p:nvPr/>
        </p:nvSpPr>
        <p:spPr>
          <a:xfrm>
            <a:off x="2624931" y="5929347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6671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 Object to XML (no attributes):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38150" y="1916111"/>
            <a:ext cx="7993062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925636"/>
            <a:ext cx="5276849" cy="11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200" y="3354387"/>
            <a:ext cx="55245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66712" y="15811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to XML (no attributes):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38150" y="2205036"/>
            <a:ext cx="7993062" cy="44640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362" y="2557461"/>
            <a:ext cx="5743575" cy="17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66712" y="15811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to XML (no attributes):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38150" y="2205036"/>
            <a:ext cx="7993062" cy="44640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314575"/>
            <a:ext cx="5835649" cy="42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85736" y="2705100"/>
            <a:ext cx="8496299" cy="3892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	Write a static method which gets an Object and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returns a String of the names of all not null fields.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2852736"/>
            <a:ext cx="5781674" cy="359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755650" y="3644900"/>
            <a:ext cx="6553200" cy="23764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85736" y="2705100"/>
            <a:ext cx="8496299" cy="3892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	Write a static method which gets an Object and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returns a String of the names of all not null fields.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2852736"/>
            <a:ext cx="5781674" cy="35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are Reflection API’s pros?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are Reflection API’s pros?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 general behavior regardless of types.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Flexibility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are Reflection API’s pros?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 general behavior regardless of types.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Flexibility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are Reflection API’s cons?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are Reflection API’s pros?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 general behavior regardless of types.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Flexibility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are Reflection API’s cons?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Performance. This is a very expensive API.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Encapsulation violation.  Access private fields easily.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Lost of compile-time check.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Lots of messed-up and ugly code.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are meta-data on the program embedded in the program.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can be parsed during run-time or on development time.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are used to hold meta-data on the class, method or field for further use somewhere in the program.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has no direct effect on the code they annotate.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use as many annotations as we want.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23850" y="1938336"/>
            <a:ext cx="8496299" cy="4154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712" y="2060575"/>
            <a:ext cx="8328025" cy="39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546100" y="5824537"/>
            <a:ext cx="7602536" cy="6286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641350" y="3284537"/>
            <a:ext cx="760253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@override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: 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Development time annotation.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Makes sure that a method that the developer intended to override is actually exists in a super type or implemented interface. If not, compilation error.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@XmlElement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annotation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Provides meta-data regarding how this member should be translated to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050" y="3302000"/>
            <a:ext cx="7134224" cy="78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050" y="5876925"/>
            <a:ext cx="4667250" cy="4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323850" y="4292600"/>
            <a:ext cx="8496299" cy="18732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custom annotation @interface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Declare Retention : 	Runtime or source 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Declare Target :		Field, Class , Method, Parameter, Constructor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Declare data.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419600"/>
            <a:ext cx="4248149" cy="16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320675" y="3789362"/>
            <a:ext cx="8496299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annotations are very useful by Reflection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search for meta-data of a field or a class at runtime very easily: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3906837"/>
            <a:ext cx="6248399" cy="11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185736" y="2705100"/>
            <a:ext cx="8496299" cy="40370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36671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	Use last exercise as a base. Add an annotation to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change the way the field name is printed. 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755650" y="3644900"/>
            <a:ext cx="6553200" cy="23764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825" y="2924175"/>
            <a:ext cx="7950199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262" y="2717800"/>
            <a:ext cx="2638424" cy="927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03" name="Shape 303"/>
          <p:cNvSpPr txBox="1"/>
          <p:nvPr/>
        </p:nvSpPr>
        <p:spPr>
          <a:xfrm>
            <a:off x="6057900" y="2771775"/>
            <a:ext cx="2592387" cy="2889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17512" y="3789362"/>
            <a:ext cx="7899400" cy="25923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584200" y="3357562"/>
            <a:ext cx="2332036" cy="5746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85736" y="2705100"/>
            <a:ext cx="8496299" cy="40370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6671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	Use last exercise as a base. Add an annotation to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change the way the field name is printed. 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755650" y="3644900"/>
            <a:ext cx="6553200" cy="23764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825" y="2924175"/>
            <a:ext cx="7950199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7262" y="2717800"/>
            <a:ext cx="2638424" cy="927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practices used by experienced software developers.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Solutions to problems developers face during development.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Solutions that were obtained by trial and error for a long time.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many design patterns we will explore only: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composite 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Factory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Singleton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Proxy / Delegation proxy</a:t>
            </a:r>
          </a:p>
          <a:p>
            <a:pPr marL="742950" marR="0" lvl="1" indent="-1841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52412" y="2276475"/>
            <a:ext cx="8496299" cy="38893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Composite:	You already used 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712" y="3429000"/>
            <a:ext cx="54578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33887" y="2452686"/>
            <a:ext cx="4181475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252412" y="1989136"/>
            <a:ext cx="8496299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Factory: 	create an object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8625" y="2708275"/>
            <a:ext cx="3124199" cy="199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200" y="2060575"/>
            <a:ext cx="4638674" cy="46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252412" y="2060575"/>
            <a:ext cx="8496299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365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Singleton:  	one instance only.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6912" y="2133600"/>
            <a:ext cx="4033837" cy="322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6912" y="5516562"/>
            <a:ext cx="7134224" cy="4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 - 5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252412" y="2781300"/>
            <a:ext cx="8496299" cy="338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36550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Singleton:  	More elegant way – The enum way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112" y="3186111"/>
            <a:ext cx="3495675" cy="16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2950" y="5589587"/>
            <a:ext cx="2552699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231775" y="4005262"/>
            <a:ext cx="8496299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336550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Proxy: A wrapper class that wraps the actual object and adds functionality without changing the object’s code.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example: Logger – add time of entrance and exit to an 	interface method: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87" y="4076700"/>
            <a:ext cx="2590800" cy="6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3087" y="5084762"/>
            <a:ext cx="42957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231775" y="3068636"/>
            <a:ext cx="8496299" cy="3673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36550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proxy class implements the same interface, but in it’s own implementation, it add functionality and call the actual object’s operation.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3141661"/>
            <a:ext cx="7096125" cy="35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231775" y="4859337"/>
            <a:ext cx="8496299" cy="1479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231775" y="2205036"/>
            <a:ext cx="8496299" cy="25193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336550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Delegation proxy – Creating proxies dynamically using reflection.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737" y="2349500"/>
            <a:ext cx="6915149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7525" y="3429000"/>
            <a:ext cx="7924799" cy="12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" y="5013325"/>
            <a:ext cx="539114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336550" y="1557337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 Create JSON serializer using Reflection API. Get an object and return JSON string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Object can be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single object.</a:t>
            </a:r>
            <a:b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Object can be a List or a Set or an Array.</a:t>
            </a:r>
            <a:b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Don’t handle Maps.</a:t>
            </a:r>
            <a:b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Don’t forget that nulls should be serialized as “null”.</a:t>
            </a:r>
            <a:b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Numbers should not be wrapped with “ “.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600" cy="1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Shape 4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is an ability to examine and modify the structure and behavior of objects at runtime, without knowing names and types.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Examine an object’s type, super-types, implemented interfaces and fields at runtime.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Construct an object for a class at runtime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Invoke methods at runtime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 contains several methods and types to use this features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38150" y="5614987"/>
            <a:ext cx="7993062" cy="57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38150" y="4452937"/>
            <a:ext cx="7993062" cy="360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38150" y="3330575"/>
            <a:ext cx="7993062" cy="360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methods of a class: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fields of a class: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the “firstName” field: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new Instance of Sample class: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68312" y="2239961"/>
            <a:ext cx="7991475" cy="360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276475"/>
            <a:ext cx="396239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3424237"/>
            <a:ext cx="3667125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7087" y="4508500"/>
            <a:ext cx="4248149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087" y="5661025"/>
            <a:ext cx="28765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instance using constructor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if method is private or static: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68312" y="2239961"/>
            <a:ext cx="7991475" cy="12604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305050"/>
            <a:ext cx="5276849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68312" y="4832350"/>
            <a:ext cx="7991475" cy="12604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5062537"/>
            <a:ext cx="7067549" cy="8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38150" y="5229225"/>
            <a:ext cx="7993062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and set private field: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method Generic type: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38150" y="2205036"/>
            <a:ext cx="7993062" cy="1944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235200"/>
            <a:ext cx="4010025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5373687"/>
            <a:ext cx="7029449" cy="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38150" y="4724400"/>
            <a:ext cx="7993062" cy="9001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Invoke a method: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Iterate over an array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38150" y="2205036"/>
            <a:ext cx="7993062" cy="15843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2271711"/>
            <a:ext cx="5895974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637" y="4910137"/>
            <a:ext cx="4286250" cy="71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38150" y="2060575"/>
            <a:ext cx="7993062" cy="3241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65125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all fields (or methods)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GetFields – returns only public fields (including super fields)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GetDeclaredFields – returns all fields but not super fields.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Reflection API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162" y="2133600"/>
            <a:ext cx="5267324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2081211"/>
            <a:ext cx="5524500" cy="30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On-screen Show (4:3)</PresentationFormat>
  <Paragraphs>306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Open Sans</vt:lpstr>
      <vt:lpstr>Calibri</vt:lpstr>
      <vt:lpstr>Office Theme</vt:lpstr>
      <vt:lpstr>Java basics </vt:lpstr>
      <vt:lpstr>Last session</vt:lpstr>
      <vt:lpstr>Java basics - 5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Reflection API</vt:lpstr>
      <vt:lpstr>Annotations</vt:lpstr>
      <vt:lpstr>Annotations</vt:lpstr>
      <vt:lpstr>Annotations</vt:lpstr>
      <vt:lpstr>Annotations</vt:lpstr>
      <vt:lpstr>Annotations</vt:lpstr>
      <vt:lpstr>Annotations</vt:lpstr>
      <vt:lpstr>Annotations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Overview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</dc:title>
  <cp:lastModifiedBy>haim.turkel</cp:lastModifiedBy>
  <cp:revision>1</cp:revision>
  <dcterms:modified xsi:type="dcterms:W3CDTF">2015-09-18T07:24:02Z</dcterms:modified>
</cp:coreProperties>
</file>