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embeddedFontLst>
    <p:embeddedFont>
      <p:font typeface="Open Sans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Consolas" pitchFamily="49" charset="0"/>
      <p:regular r:id="rId38"/>
      <p:bold r:id="rId39"/>
      <p:italic r:id="rId40"/>
      <p:boldItalic r:id="rId4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Templates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on Webapp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250825" y="1773236"/>
            <a:ext cx="8597899" cy="49688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JDBC	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JDBC template usage example – inline mapper class: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050" y="2097086"/>
            <a:ext cx="8308974" cy="431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250825" y="2060575"/>
            <a:ext cx="8597899" cy="43926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JDBC	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JDBC template usage example – Insert: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0525" y="2420936"/>
            <a:ext cx="8086724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250825" y="2060575"/>
            <a:ext cx="8597899" cy="43926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Transaction	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Normal JDBC transaction 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900" y="2435225"/>
            <a:ext cx="52577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250825" y="2060575"/>
            <a:ext cx="8597899" cy="43926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Transaction	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Normal JDBC transaction 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900" y="2435225"/>
            <a:ext cx="5257799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258887" y="3859212"/>
            <a:ext cx="4595812" cy="649286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7924800" y="3973512"/>
            <a:ext cx="619125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5854700" y="4159250"/>
            <a:ext cx="20700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250825" y="2060575"/>
            <a:ext cx="8597899" cy="43926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900" y="2435225"/>
            <a:ext cx="5257799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Transaction	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Normal JDBC transaction 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900112" y="2781300"/>
            <a:ext cx="4594224" cy="1009649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6831011" y="3973512"/>
            <a:ext cx="1712911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Boilerplate code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>
            <a:off x="5494336" y="3286124"/>
            <a:ext cx="1336675" cy="8731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21" name="Shape 221"/>
          <p:cNvSpPr txBox="1"/>
          <p:nvPr/>
        </p:nvSpPr>
        <p:spPr>
          <a:xfrm>
            <a:off x="900112" y="4508500"/>
            <a:ext cx="4594224" cy="1370012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Shape 222"/>
          <p:cNvCxnSpPr/>
          <p:nvPr/>
        </p:nvCxnSpPr>
        <p:spPr>
          <a:xfrm flipH="1">
            <a:off x="5494336" y="4159250"/>
            <a:ext cx="1336675" cy="103504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50825" y="2060575"/>
            <a:ext cx="8597899" cy="43926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Transaction	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transaction template 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535236"/>
            <a:ext cx="70770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Conclusion	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offers several templates to make some development tasks much more easy.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Easy to use.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Reduce code.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are no magic – there are  just wrappers that mask boilerplate code.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468312" y="3581400"/>
            <a:ext cx="8280299" cy="1439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on Web-app	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Till now, we used Spring as a container of very simple java projects.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used main method to initialize Spring and create all our context beans.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3590925"/>
            <a:ext cx="6391274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468312" y="3581400"/>
            <a:ext cx="8280299" cy="1439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on Web-app	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Till now, we used Spring as a container of very simple java projects.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used main method to initialize Spring and create all our context beans.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what about full scale web-applications?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3590925"/>
            <a:ext cx="6391274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on Web-app	</a:t>
            </a: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Web-apps are deployed via WAR files.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Web-apps has no main method.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Web-apps are initialized by the application server.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 - Spring AOP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5287" y="22764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structure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 Oriented Programming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solutions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AOP – Dynamic proxy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– Joinpoints, Pointcuts,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Aspects via XML.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Aspects via Annotations.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on Web-app	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Web-apps are deployed via WAR files.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Web-apps has no main method.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Web-apps are initialized by the application server.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So, How do we integrate Spring?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250825" y="3716337"/>
            <a:ext cx="8281986" cy="28813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on Web-app	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add a special listener class, created by Spring, to the deployment descriptor file (web.xml)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Listener is an object that waits for a specific event to happen.  Then, the listener “hijacks” the event and do something else.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context-param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param-name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contextConfigLocation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param-name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param-value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classpath:applicationContext.xml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param-value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context-param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baseline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listener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listener-class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org.springframework.web.context.ContextLoaderListener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listener-class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listener</a:t>
            </a:r>
            <a:r>
              <a:rPr lang="en-US" sz="14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on Web-app	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deployment, Spring listener will run and initialize all the beans and inject their dependencies.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Notice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	Servlets and JSPs are created by the server.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They can not be instantiated, injected or have their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dependencies injected by Spring.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222250" y="3716337"/>
            <a:ext cx="8280399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on Web-app	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are obsolete – So most of the time we don’t need to integrate them with spring.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if we do, we override the servlet’s init() method and use Spring special static method to inject dependencies.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@WebServlet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"/users"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UsersServlet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HttpServlet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@Autowired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UserBusinessService 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userBusinessService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init(ServletConfig config)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ServletException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super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.init(config);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SpringBeanAutowiringSupport.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processInjectionBasedOnCurrentContext(</a:t>
            </a:r>
            <a:r>
              <a:rPr lang="en-US" sz="1200" b="1" i="1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b="1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222250" y="3716337"/>
            <a:ext cx="8280399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on Web-app	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are obsolete – So most of the time we don’t need to integrate them with spring.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if we do, we override the servlet’s init() method and use Spring special static method to inject dependencies.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@WebServlet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"/users"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UsersServlet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HttpServlet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b="0" i="0" u="none" strike="noStrike" cap="none" baseline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@Autowired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UserBusinessService </a:t>
            </a:r>
            <a:r>
              <a:rPr lang="en-US" sz="1200" b="1" i="0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userBusinessService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init(ServletConfig config) </a:t>
            </a: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ServletException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2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super</a:t>
            </a:r>
            <a:r>
              <a:rPr lang="en-US" sz="12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.init(config);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SpringBeanAutowiringSupport.</a:t>
            </a:r>
            <a:r>
              <a:rPr lang="en-US" sz="1200" b="0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processInjectionBasedOnCurrentContext(</a:t>
            </a:r>
            <a:r>
              <a:rPr lang="en-US" sz="1200" b="1" i="1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b="1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templates and webapp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– JDBC template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– Transaction template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on web application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session: Web-services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Web-services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(SOAP)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templates and webapp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– JDBC template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– Transaction template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on web application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	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framework provide us with out-of-the-box templates for common tasks: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JDBC queries executions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Rest calls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JMS calls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These tasks are quite identical in most applications and usually result in a lot of boilerplate code.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wrap these standard operations with friendlier APIs and with friendlier exception handling. 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JDBC	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Normal JDBC usage 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312" y="1871661"/>
            <a:ext cx="7953374" cy="45815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JDBC	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Normal JDBC usage 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312" y="1871661"/>
            <a:ext cx="7953374" cy="45815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9" name="Shape 129"/>
          <p:cNvSpPr txBox="1"/>
          <p:nvPr/>
        </p:nvSpPr>
        <p:spPr>
          <a:xfrm>
            <a:off x="1042987" y="2781300"/>
            <a:ext cx="7273924" cy="2376487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6265862" y="2009775"/>
            <a:ext cx="2155824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method code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7343775" y="2379661"/>
            <a:ext cx="0" cy="4016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312" y="1871661"/>
            <a:ext cx="7953374" cy="45815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JDBC	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Normal JDBC usage 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798512" y="2009775"/>
            <a:ext cx="7272336" cy="842961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516687" y="3792537"/>
            <a:ext cx="1712911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Boilerplate code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7372350" y="4162425"/>
            <a:ext cx="0" cy="9223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773112" y="5084762"/>
            <a:ext cx="7272336" cy="1223961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Shape 144"/>
          <p:cNvCxnSpPr/>
          <p:nvPr/>
        </p:nvCxnSpPr>
        <p:spPr>
          <a:xfrm rot="10800000">
            <a:off x="7372350" y="2852737"/>
            <a:ext cx="0" cy="939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950912" y="3060700"/>
            <a:ext cx="3260725" cy="1523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211637" y="3136900"/>
            <a:ext cx="3162300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250825" y="1773236"/>
            <a:ext cx="8597899" cy="49688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JDBC	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JDBC template usage 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712" y="1844675"/>
            <a:ext cx="6292850" cy="212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1000" y="4149725"/>
            <a:ext cx="7302500" cy="2492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50825" y="4076700"/>
            <a:ext cx="85978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250825" y="1773236"/>
            <a:ext cx="8597899" cy="49688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Templates - JDBC	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JDBC template usage 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712" y="1844675"/>
            <a:ext cx="6292850" cy="212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1000" y="4149725"/>
            <a:ext cx="7302500" cy="2492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/>
          <p:nvPr/>
        </p:nvCxnSpPr>
        <p:spPr>
          <a:xfrm>
            <a:off x="250825" y="4076700"/>
            <a:ext cx="85978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6405562" y="3051175"/>
            <a:ext cx="2109786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biolerplate code!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On-screen Show (4:3)</PresentationFormat>
  <Paragraphs>185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Open Sans</vt:lpstr>
      <vt:lpstr>Calibri</vt:lpstr>
      <vt:lpstr>Consolas</vt:lpstr>
      <vt:lpstr>Office Theme</vt:lpstr>
      <vt:lpstr>Spring Templates  Spring on Webapp</vt:lpstr>
      <vt:lpstr>Last session - Spring AOP</vt:lpstr>
      <vt:lpstr>Spring templates and webapp</vt:lpstr>
      <vt:lpstr>Spring Templates </vt:lpstr>
      <vt:lpstr>Spring Templates - JDBC </vt:lpstr>
      <vt:lpstr>Spring Templates - JDBC </vt:lpstr>
      <vt:lpstr>Spring Templates - JDBC </vt:lpstr>
      <vt:lpstr>Spring Templates - JDBC </vt:lpstr>
      <vt:lpstr>Spring Templates - JDBC </vt:lpstr>
      <vt:lpstr>Spring Templates - JDBC </vt:lpstr>
      <vt:lpstr>Spring Templates - JDBC </vt:lpstr>
      <vt:lpstr>Spring Templates - Transaction </vt:lpstr>
      <vt:lpstr>Spring Templates - Transaction </vt:lpstr>
      <vt:lpstr>Spring Templates - Transaction </vt:lpstr>
      <vt:lpstr>Spring Templates - Transaction </vt:lpstr>
      <vt:lpstr>Spring Templates - Conclusion </vt:lpstr>
      <vt:lpstr>Spring on Web-app </vt:lpstr>
      <vt:lpstr>Spring on Web-app </vt:lpstr>
      <vt:lpstr>Spring on Web-app </vt:lpstr>
      <vt:lpstr>Spring on Web-app </vt:lpstr>
      <vt:lpstr>Spring on Web-app </vt:lpstr>
      <vt:lpstr>Spring on Web-app </vt:lpstr>
      <vt:lpstr>Spring on Web-app </vt:lpstr>
      <vt:lpstr>Spring on Web-app </vt:lpstr>
      <vt:lpstr>Spring templates and webapp</vt:lpstr>
      <vt:lpstr>Next session: Web-services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Templates  Spring on Webapp</dc:title>
  <cp:lastModifiedBy>haim.turkel</cp:lastModifiedBy>
  <cp:revision>1</cp:revision>
  <dcterms:modified xsi:type="dcterms:W3CDTF">2015-09-18T07:25:13Z</dcterms:modified>
</cp:coreProperties>
</file>