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3" r:id="rId38"/>
  </p:sldIdLst>
  <p:sldSz cx="9144000" cy="6858000" type="screen4x3"/>
  <p:notesSz cx="6858000" cy="9144000"/>
  <p:embeddedFontLst>
    <p:embeddedFont>
      <p:font typeface="Open Sans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10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11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12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14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16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17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18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19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20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21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22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24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26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27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28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29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30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31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32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34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36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6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7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8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9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000" b="0" i="0" u="none" strike="noStrike" cap="none" baseline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4000" b="0" i="0" u="none" strike="noStrike" cap="none" baseline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35261" y="5941774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73062" y="4581525"/>
            <a:ext cx="8366125" cy="1727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abstract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96875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Abstract Class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not be instantiated.  Can only be extended.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Defines a default behavior and default members 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Abstract method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declares a method with no body which a subclass in the hierarchy must implement.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4725987"/>
            <a:ext cx="4810124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73062" y="4149725"/>
            <a:ext cx="8366125" cy="25193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override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96875" y="27828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subclass can implement a new behavior instead of one inherited by superclass.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benefit of overriding: ability to define a specific personal behavior for a subclass.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012" y="4219575"/>
            <a:ext cx="4171950" cy="100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350" y="5445125"/>
            <a:ext cx="4705349" cy="100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5257800"/>
            <a:ext cx="8366100" cy="132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73062" y="2781300"/>
            <a:ext cx="8366125" cy="13287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override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96875" y="33591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use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superclass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method, even though it was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overriden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we use the keyword “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method declared with the keyword “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can not be overridden.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2852736"/>
            <a:ext cx="4638674" cy="125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5310187"/>
            <a:ext cx="40863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– override 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95287" y="29241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Overriding rules: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Arguments list must be the same as overridden method’s arguments list.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 type must be the same as overridden method’s return type.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Access level of overridden class can not be more restrictive.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final method can not be overridden.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method that can not be inherited, can not be overridden.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3138" y="4343400"/>
            <a:ext cx="2358521" cy="221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547813" y="549275"/>
            <a:ext cx="7291388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– 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95287" y="3716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6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java.lang.Object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class sits at the top of the class hierarchy tree.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class is descendant, direct or indirect, of the Object class.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class declares instance method that can be used as is or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overridden 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by subclasses.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clone()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returns a copy of the object (non deep).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equals(Object </a:t>
            </a:r>
            <a:r>
              <a:rPr lang="en-US" sz="12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– indicates if another object is equal to this object.</a:t>
            </a:r>
            <a:b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           If not overridden, it will compare memory addresses.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finalize()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called by the GC.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-US" sz="12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getClass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runtime class of the Object.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hashCode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has code of an object.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</a:t>
            </a:r>
            <a:r>
              <a:rPr lang="en-US" sz="12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toString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string representation of he object.</a:t>
            </a:r>
            <a:b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Threads methods:  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notify(), void </a:t>
            </a:r>
            <a:r>
              <a:rPr lang="en-US" sz="1200" b="1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notiffyAll</a:t>
            </a:r>
            <a:r>
              <a:rPr lang="en-US" sz="12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(), void wait()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– multiple 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395287" y="19161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doesn’t Java support multiple inheritance?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– multiple 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95287" y="19161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doesn’t Java support multiple inheritance?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the sake of simplicity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Complicates the design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Constructor chaining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diamond problem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95737" y="4076700"/>
            <a:ext cx="655636" cy="3603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4932362" y="4833937"/>
            <a:ext cx="654050" cy="35877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26" name="Shape 226"/>
          <p:cNvSpPr/>
          <p:nvPr/>
        </p:nvSpPr>
        <p:spPr>
          <a:xfrm>
            <a:off x="3203575" y="4837112"/>
            <a:ext cx="655636" cy="3603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27" name="Shape 227"/>
          <p:cNvSpPr/>
          <p:nvPr/>
        </p:nvSpPr>
        <p:spPr>
          <a:xfrm>
            <a:off x="3995737" y="5661025"/>
            <a:ext cx="655636" cy="3603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3779837" y="4437062"/>
            <a:ext cx="209549" cy="3968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29" name="Shape 229"/>
          <p:cNvCxnSpPr/>
          <p:nvPr/>
        </p:nvCxnSpPr>
        <p:spPr>
          <a:xfrm rot="10800000">
            <a:off x="4643437" y="4419600"/>
            <a:ext cx="288925" cy="414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4630737" y="5197474"/>
            <a:ext cx="373061" cy="463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31" name="Shape 231"/>
          <p:cNvCxnSpPr/>
          <p:nvPr/>
        </p:nvCxnSpPr>
        <p:spPr>
          <a:xfrm rot="10800000">
            <a:off x="3700462" y="5197475"/>
            <a:ext cx="288925" cy="5048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4716462" y="4076700"/>
            <a:ext cx="4317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651500" y="4837112"/>
            <a:ext cx="144144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835150" y="4837112"/>
            <a:ext cx="136842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563937" y="6021387"/>
            <a:ext cx="115252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?  F()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354012" y="5157787"/>
            <a:ext cx="8366125" cy="1314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373062" y="4149725"/>
            <a:ext cx="8366125" cy="9350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1547813" y="549275"/>
            <a:ext cx="7291388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is a collection of abstract methods and constant fields.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which implements an interface, inherits the abstract methods of the interface, and must provide an implementation of these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5216525"/>
            <a:ext cx="4429124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" y="4162425"/>
            <a:ext cx="2228850" cy="8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54012" y="5157787"/>
            <a:ext cx="8366125" cy="13144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373062" y="4149725"/>
            <a:ext cx="8366125" cy="9350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is a collection of abstract methods and constant fields.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which implements an interface, inherits the abstract methods of the interface, and must provide an implementation of these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5216525"/>
            <a:ext cx="4429124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" y="4162425"/>
            <a:ext cx="2228850" cy="8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550862" y="5013325"/>
            <a:ext cx="7916861" cy="360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can not be instantiated.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can not contain constructors.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methods of the interface are abstract.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doesn’t extend an interface – it implements it.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can extend multiple interfaces.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can implement multiple interfaces.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84200" y="4078287"/>
            <a:ext cx="7916861" cy="358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175" y="4146550"/>
            <a:ext cx="36671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3112" y="5059362"/>
            <a:ext cx="5257799" cy="2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JVM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simple class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Enumerations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Javadocs &amp; Comments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an interface and an abstract class?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 vs abstract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365125" y="1773236"/>
            <a:ext cx="8135936" cy="969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an interface and an abstract class?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They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both quite similar and used to declare a class template, but there are several important differences: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abstract class allows us to provide a default implementation for a method.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can implement multiple interfaces but extend only one abstract class.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interface can not declare private members.</a:t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an interface as a contract to define a behavior.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abstract class as a part of inheritance and code reuse.</a:t>
            </a: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abstract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365125" y="4937125"/>
            <a:ext cx="8366125" cy="10128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65125" y="3140075"/>
            <a:ext cx="8366125" cy="936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 – treat an object as another type.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Primitive casting –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Treat integer as double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Treat double as integer (loose fraction point)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" y="3163886"/>
            <a:ext cx="36004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1850" y="4989512"/>
            <a:ext cx="3533774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995737" y="5589587"/>
            <a:ext cx="215899" cy="1428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47662" y="4005262"/>
            <a:ext cx="8366125" cy="2232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Upcasting: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treat an object as one of it’s super types or 			implemented interfaces.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done automatically (without any declarations).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837" y="4221162"/>
            <a:ext cx="37147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47662" y="4005262"/>
            <a:ext cx="8366125" cy="1511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Downcasting: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treat an object as one of it’s subclasses.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Requires explicit declaration.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149725"/>
            <a:ext cx="1952624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ability of an object to take the forms of it’s super-classes or implemented interfaces.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OOP - A superclass or an interface reference is used to refer a subclass object.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 Object that can pass one or more IS-A tests, is polymorphic.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Java, all objects are polymorphic – they all extend the class Object.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an object of a Type is referenced by a superclass type, only the methods of the superclass (or the interface) will be accessible.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388937" y="1754186"/>
            <a:ext cx="8366125" cy="49148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550" y="3463925"/>
            <a:ext cx="3124199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025" y="1768475"/>
            <a:ext cx="29527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0550" y="2463800"/>
            <a:ext cx="3086099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200" y="4581525"/>
            <a:ext cx="3686174" cy="103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5312" y="5607050"/>
            <a:ext cx="3400424" cy="10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48175" y="2582861"/>
            <a:ext cx="4181475" cy="1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388937" y="1700211"/>
            <a:ext cx="8366125" cy="21605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125" y="4078287"/>
            <a:ext cx="8139111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862" y="1754186"/>
            <a:ext cx="4181475" cy="1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88937" y="1700211"/>
            <a:ext cx="8366125" cy="2736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54578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88937" y="1700211"/>
            <a:ext cx="8366125" cy="2736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54578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388937" y="4797425"/>
            <a:ext cx="8366125" cy="1511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200" y="5084762"/>
            <a:ext cx="2486024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 - 2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 VS Abstract class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388937" y="1700211"/>
            <a:ext cx="8366125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46101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323850" y="4005262"/>
            <a:ext cx="8632824" cy="2592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388937" y="1700211"/>
            <a:ext cx="8366125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46101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75" y="4106862"/>
            <a:ext cx="1962149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23850" y="4005262"/>
            <a:ext cx="8632824" cy="2592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388937" y="1700211"/>
            <a:ext cx="8366125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46101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75" y="4106862"/>
            <a:ext cx="1962149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4436" y="4106862"/>
            <a:ext cx="3019424" cy="21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323850" y="4005262"/>
            <a:ext cx="8632824" cy="25923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23850" y="1700211"/>
            <a:ext cx="8632824" cy="20161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773236"/>
            <a:ext cx="46101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75" y="4106862"/>
            <a:ext cx="1962149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4436" y="4106862"/>
            <a:ext cx="3019424" cy="210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80062" y="4106862"/>
            <a:ext cx="3362324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323850" y="3573462"/>
            <a:ext cx="8632824" cy="3095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 – instanceof</a:t>
            </a:r>
          </a:p>
        </p:txBody>
      </p:sp>
      <p:pic>
        <p:nvPicPr>
          <p:cNvPr id="425" name="Shape 4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polymorphism, we can go over an array of Objects with a super’s reference.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Sometimes we need to handle types differently.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check if an object behind a super-class reference is an actually of a specific type using the operator “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instanceof”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187" y="3716337"/>
            <a:ext cx="51339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468312" y="2565400"/>
            <a:ext cx="7488236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 – question</a:t>
            </a: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Lets say we have a class A with a method send() and a class B which extends A.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Suddenly – a compilation error: 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Why?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875" y="2636836"/>
            <a:ext cx="1514474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468312" y="2565400"/>
            <a:ext cx="7488236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 – question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365125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Lets say we have a class A with a method send() and a class B which extends A.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Suddenly – a compilation error: 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Why?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method send() is private  - should be public or protected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method send is static – should be used as B.send()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method send() in A is abstract and B didn’t provide an implementation.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875" y="2636836"/>
            <a:ext cx="1514474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547813" y="549275"/>
            <a:ext cx="7291388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73062" y="3789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between a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superclass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subclasses.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 pitchFamily="34" charset="0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 can inherit attributes and behavior from other class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creates hierarchy between classes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helps us to write less code (use parent’s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is part of the “hide” of object oriented approach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also called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 class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 class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 classes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also called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derived classes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 classes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Subclasses can add new functionality, use inherited functionality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override inherited functionality.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373062" y="3716337"/>
            <a:ext cx="8366125" cy="26654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73062" y="19907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Java - inheritance is established by using the “</a:t>
            </a:r>
            <a:r>
              <a:rPr lang="en-US" sz="2000" b="1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extends”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keyword.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Class automatically extends the Object class.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does not allow multiple inheritance (only one superclass)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675" y="5189537"/>
            <a:ext cx="2981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675" y="4505325"/>
            <a:ext cx="3162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1675" y="3789362"/>
            <a:ext cx="1847849" cy="49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1675" y="5805487"/>
            <a:ext cx="32670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62487" y="4037012"/>
            <a:ext cx="3838575" cy="1962149"/>
          </a:xfrm>
          <a:prstGeom prst="rect">
            <a:avLst/>
          </a:prstGeom>
          <a:noFill/>
          <a:ln w="9525" cap="flat" cmpd="sng">
            <a:solidFill>
              <a:srgbClr val="632523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encapsulation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73062" y="18446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Encapsulation is one of the fundamentals of OOP. 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protective barrier that prevents access to the code and data of the class by other code from outside the class.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achieved using access modifiers: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public, private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protected.</a:t>
            </a:r>
            <a:b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access modifier will make the data visible to any class within the same package.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1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528637" y="5876925"/>
            <a:ext cx="7397749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28637" y="4129087"/>
            <a:ext cx="7397749" cy="812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558800" y="2563811"/>
            <a:ext cx="7397749" cy="4333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encapsulation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730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 field: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accessed within the class only.</a:t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method: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accessed from everywhere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Protected method 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accessed from the class or from a subclass.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638425"/>
            <a:ext cx="13620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637" y="4206875"/>
            <a:ext cx="1819274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9625" y="5949950"/>
            <a:ext cx="3895725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encapsulation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1447800"/>
            <a:ext cx="6020562" cy="321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hape 134"/>
          <p:cNvSpPr txBox="1"/>
          <p:nvPr/>
        </p:nvSpPr>
        <p:spPr>
          <a:xfrm>
            <a:off x="304800" y="5257800"/>
            <a:ext cx="8135936" cy="137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Package modifier is important for unit testing – you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access all protected methods and variables without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inheritence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1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68312" y="2997200"/>
            <a:ext cx="7397749" cy="15827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 - encapsulation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73062" y="19891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 fields are usually accessed by public getters and setters methods.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Benefits of encapsulation: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Fields can be made read-only , write-only or not accessible at all.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class cab have total control over it’s fields.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user of a class does not know how the class stores data.</a:t>
            </a:r>
            <a:br>
              <a:rPr lang="en-US" sz="16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1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612" y="3068636"/>
            <a:ext cx="2466974" cy="14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856</Words>
  <Application>Microsoft Office PowerPoint</Application>
  <PresentationFormat>On-screen Show (4:3)</PresentationFormat>
  <Paragraphs>266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Open Sans</vt:lpstr>
      <vt:lpstr>Calibri</vt:lpstr>
      <vt:lpstr>Office Theme</vt:lpstr>
      <vt:lpstr>Java basics  </vt:lpstr>
      <vt:lpstr>Last session</vt:lpstr>
      <vt:lpstr>Java basics - 2</vt:lpstr>
      <vt:lpstr>Inheritance</vt:lpstr>
      <vt:lpstr>Inheritance</vt:lpstr>
      <vt:lpstr>Inheritance - encapsulation</vt:lpstr>
      <vt:lpstr>Inheritance - encapsulation</vt:lpstr>
      <vt:lpstr>Inheritance - encapsulation</vt:lpstr>
      <vt:lpstr>Inheritance - encapsulation</vt:lpstr>
      <vt:lpstr>Inheritance - abstract</vt:lpstr>
      <vt:lpstr>Inheritance - override</vt:lpstr>
      <vt:lpstr>Inheritance - override</vt:lpstr>
      <vt:lpstr>Inheritance – override </vt:lpstr>
      <vt:lpstr>Inheritance – Object class </vt:lpstr>
      <vt:lpstr>Inheritance – multiple </vt:lpstr>
      <vt:lpstr>Inheritance – multiple </vt:lpstr>
      <vt:lpstr>Interfaces</vt:lpstr>
      <vt:lpstr>Interfaces</vt:lpstr>
      <vt:lpstr>Interfaces</vt:lpstr>
      <vt:lpstr>Interfaces vs abstract</vt:lpstr>
      <vt:lpstr>Interfaces vs abstract</vt:lpstr>
      <vt:lpstr>Casting</vt:lpstr>
      <vt:lpstr>Casting</vt:lpstr>
      <vt:lpstr>Casting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– instanceof</vt:lpstr>
      <vt:lpstr>Polymorphism – question</vt:lpstr>
      <vt:lpstr>Polymorphism – question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 </dc:title>
  <cp:lastModifiedBy>haim.turkel</cp:lastModifiedBy>
  <cp:revision>15</cp:revision>
  <dcterms:modified xsi:type="dcterms:W3CDTF">2015-11-14T20:34:32Z</dcterms:modified>
</cp:coreProperties>
</file>