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301" r:id="rId3"/>
    <p:sldId id="318" r:id="rId4"/>
    <p:sldId id="320" r:id="rId5"/>
    <p:sldId id="322" r:id="rId6"/>
    <p:sldId id="3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222584-39A4-4849-81BF-DB463E5DF098}">
          <p14:sldIdLst>
            <p14:sldId id="257"/>
            <p14:sldId id="301"/>
            <p14:sldId id="318"/>
            <p14:sldId id="320"/>
            <p14:sldId id="322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3810" autoAdjust="0"/>
  </p:normalViewPr>
  <p:slideViewPr>
    <p:cSldViewPr snapToGrid="0" showGuides="1">
      <p:cViewPr varScale="1">
        <p:scale>
          <a:sx n="69" d="100"/>
          <a:sy n="69" d="100"/>
        </p:scale>
        <p:origin x="72" y="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1044" y="1588654"/>
            <a:ext cx="5036992" cy="456276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zkML</a:t>
            </a:r>
            <a:r>
              <a:rPr lang="en-US" dirty="0">
                <a:solidFill>
                  <a:srgbClr val="FFFF00"/>
                </a:solidFill>
              </a:rPr>
              <a:t>-DvP Engine</a:t>
            </a:r>
            <a:br>
              <a:rPr lang="en-US" dirty="0"/>
            </a:br>
            <a:br>
              <a:rPr lang="en-US" dirty="0"/>
            </a:br>
            <a:br>
              <a:rPr lang="en-US" dirty="0">
                <a:solidFill>
                  <a:srgbClr val="FFFF00"/>
                </a:solidFill>
              </a:rPr>
            </a:br>
            <a:r>
              <a:rPr lang="en-US" sz="4400" dirty="0">
                <a:solidFill>
                  <a:srgbClr val="FFFF00"/>
                </a:solidFill>
              </a:rPr>
              <a:t>Sathya </a:t>
            </a:r>
            <a:r>
              <a:rPr lang="en-US" sz="4400" dirty="0" err="1">
                <a:solidFill>
                  <a:srgbClr val="FFFF00"/>
                </a:solidFill>
              </a:rPr>
              <a:t>Krishnasamy</a:t>
            </a:r>
            <a:br>
              <a:rPr lang="en-US" sz="4400" dirty="0">
                <a:solidFill>
                  <a:srgbClr val="FFFF00"/>
                </a:solidFill>
              </a:rPr>
            </a:br>
            <a:br>
              <a:rPr lang="en-US" sz="44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https://github.com/chainaim3003/zkML-DvPGiza</a:t>
            </a:r>
            <a:br>
              <a:rPr lang="en-US" sz="4400" dirty="0">
                <a:solidFill>
                  <a:srgbClr val="FFFF00"/>
                </a:solidFill>
              </a:rPr>
            </a:br>
            <a:endParaRPr 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90803F-38CE-0C52-88B9-D33DADDC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493" y="11968"/>
            <a:ext cx="7579215" cy="930591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r>
              <a:rPr lang="en-US" sz="4800" dirty="0"/>
              <a:t>Delivery Versus Payment</a:t>
            </a:r>
            <a:endParaRPr lang="en-IN" sz="4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131F5B-ADD2-9C0D-5F19-21478BF6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361" y="1086339"/>
            <a:ext cx="7175584" cy="555300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DvP is a business concept in contracts and payments that 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ascertains what the payment is for?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key for all parties to be clear about deliveries for payment 	when 	payments are done, including predicted payments 	and 	periodic reconciliations 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increases payment integrity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Web 2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DvP processes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are centralized, heavily-batched and Opaque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Friction between parties ( mostly non-value added)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most systems have excessive and expensive re-verifications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leads to excessive overheads, arbitrations, write-offs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needed is a process for Trust But Quick Verify</a:t>
            </a:r>
          </a:p>
          <a:p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ZKML has the potential to help, with adequate business 	templating  for business processes -  “</a:t>
            </a:r>
            <a:r>
              <a:rPr lang="en-US" sz="1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zkML</a:t>
            </a:r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-DvP Engine”</a:t>
            </a:r>
            <a:endParaRPr lang="en-US" sz="1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endParaRPr lang="en-IN" sz="1800" dirty="0"/>
          </a:p>
        </p:txBody>
      </p:sp>
      <p:pic>
        <p:nvPicPr>
          <p:cNvPr id="6" name="Picture 5" descr="A diagram of delivery versus payment&#10;&#10;Description automatically generated">
            <a:extLst>
              <a:ext uri="{FF2B5EF4-FFF2-40B4-BE49-F238E27FC236}">
                <a16:creationId xmlns:a16="http://schemas.microsoft.com/office/drawing/2014/main" id="{9AC73E38-D3B3-4AE4-B314-4FD5A2B0F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708" y="1394689"/>
            <a:ext cx="3804735" cy="38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0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90803F-38CE-0C52-88B9-D33DADDC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887" y="-200469"/>
            <a:ext cx="7579215" cy="930591"/>
          </a:xfrm>
        </p:spPr>
        <p:txBody>
          <a:bodyPr>
            <a:normAutofit/>
          </a:bodyPr>
          <a:lstStyle/>
          <a:p>
            <a:r>
              <a:rPr lang="en-US" sz="4800" dirty="0"/>
              <a:t>Scenarios</a:t>
            </a:r>
            <a:endParaRPr lang="en-IN" sz="4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131F5B-ADD2-9C0D-5F19-21478BF6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887" y="661467"/>
            <a:ext cx="8034567" cy="4677152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1 – Public Business Process Transparency For Consumers</a:t>
            </a:r>
          </a:p>
          <a:p>
            <a:pPr lvl="2" algn="l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price Transparency :</a:t>
            </a:r>
          </a:p>
          <a:p>
            <a:pPr lvl="2" algn="l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What should be my premium?</a:t>
            </a:r>
          </a:p>
          <a:p>
            <a:pPr lvl="2" algn="l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Explain my Medical Bill.</a:t>
            </a:r>
          </a:p>
          <a:p>
            <a:pPr lvl="2" algn="l"/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2 – B2B and B2B2C Adjudications and Settlements </a:t>
            </a:r>
          </a:p>
          <a:p>
            <a:pPr lvl="2" algn="l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 Claims Settlements</a:t>
            </a:r>
          </a:p>
          <a:p>
            <a:pPr lvl="2" algn="l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pays Primary-Secondary</a:t>
            </a:r>
          </a:p>
          <a:p>
            <a:pPr lvl="2" algn="l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Value-Based Payments ( predictive ) and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Trueups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3 – Supply Chain Operations </a:t>
            </a:r>
          </a:p>
          <a:p>
            <a:pPr lvl="2" algn="l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pays for late charges? </a:t>
            </a:r>
          </a:p>
          <a:p>
            <a:pPr lvl="2" algn="l"/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common in these? – These start with predicted payments, and the deliveries could get true-up ( Which needs reasonable explanation)</a:t>
            </a:r>
          </a:p>
          <a:p>
            <a:pPr lvl="2" algn="l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Perfect for :</a:t>
            </a:r>
          </a:p>
          <a:p>
            <a:pPr lvl="2" algn="l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“Agreed on Models”  and Proof s  -   Verification can be limited. </a:t>
            </a:r>
          </a:p>
          <a:p>
            <a:pPr lvl="2" algn="l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Configured agents reacting to ML models  and verifications</a:t>
            </a:r>
          </a:p>
          <a:p>
            <a:pPr lvl="2" algn="l"/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endParaRPr lang="en-IN" sz="1800" dirty="0"/>
          </a:p>
        </p:txBody>
      </p:sp>
      <p:pic>
        <p:nvPicPr>
          <p:cNvPr id="6" name="Picture 5" descr="A diagram of delivery versus payment&#10;&#10;Description automatically generated">
            <a:extLst>
              <a:ext uri="{FF2B5EF4-FFF2-40B4-BE49-F238E27FC236}">
                <a16:creationId xmlns:a16="http://schemas.microsoft.com/office/drawing/2014/main" id="{9AC73E38-D3B3-4AE4-B314-4FD5A2B0F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823" y="1985819"/>
            <a:ext cx="2861562" cy="28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2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90803F-38CE-0C52-88B9-D33DADDC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887" y="0"/>
            <a:ext cx="10315949" cy="93059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Problem and Solution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131F5B-ADD2-9C0D-5F19-21478BF6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887" y="661467"/>
            <a:ext cx="8034567" cy="4677152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companies use ML/AI but do not explain it to consumers or counter-parties, which leads to excess verification, mistrust, and disputes.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Can be moved to collaborative trust   based on ZKML / Agents to improve   efficiencies.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Public reference models  ( Health Transparency for consumers)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that can be agreed on ( for predictive payments)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“payments” based on “delivery”  parameters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PAYMENT FOR DELIVERY aspect can be contained, and the focus can be on just OPERATIONAL improvement ( improving delivery ) and re-modeling for the future instead of disputes.  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FRICTION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endParaRPr lang="en-IN" sz="1800" dirty="0"/>
          </a:p>
        </p:txBody>
      </p:sp>
      <p:pic>
        <p:nvPicPr>
          <p:cNvPr id="6" name="Picture 5" descr="A diagram of delivery versus payment&#10;&#10;Description automatically generated">
            <a:extLst>
              <a:ext uri="{FF2B5EF4-FFF2-40B4-BE49-F238E27FC236}">
                <a16:creationId xmlns:a16="http://schemas.microsoft.com/office/drawing/2014/main" id="{9AC73E38-D3B3-4AE4-B314-4FD5A2B0F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823" y="1985819"/>
            <a:ext cx="2861562" cy="28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7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90803F-38CE-0C52-88B9-D33DADDC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887" y="0"/>
            <a:ext cx="10315949" cy="93059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Implementation / Plan of Action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131F5B-ADD2-9C0D-5F19-21478BF6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887" y="661467"/>
            <a:ext cx="8034567" cy="4677152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for Scenario 1 on GIZA – ETH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Sepolia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For insurance premium prediction model and smart contract to settle </a:t>
            </a:r>
          </a:p>
          <a:p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 ETH ( Full End to End  Process)</a:t>
            </a:r>
          </a:p>
          <a:p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Some transactions were tried in ZK Sync.  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2 : Sample contract deployed  in </a:t>
            </a:r>
            <a:r>
              <a:rPr lang="en-US" sz="1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Starknet</a:t>
            </a: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Connecting to the sample contract from Giza through Starknet.py( in progress)</a:t>
            </a:r>
          </a:p>
          <a:p>
            <a:endParaRPr lang="en-US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Scenario 3 / Others :  Business ML models identified / Agent configurations identified.    Will be abstracted and extended. </a:t>
            </a:r>
          </a:p>
          <a:p>
            <a:endParaRPr lang="en-US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endParaRPr lang="en-IN" sz="1800" dirty="0"/>
          </a:p>
        </p:txBody>
      </p:sp>
      <p:pic>
        <p:nvPicPr>
          <p:cNvPr id="6" name="Picture 5" descr="A diagram of delivery versus payment&#10;&#10;Description automatically generated">
            <a:extLst>
              <a:ext uri="{FF2B5EF4-FFF2-40B4-BE49-F238E27FC236}">
                <a16:creationId xmlns:a16="http://schemas.microsoft.com/office/drawing/2014/main" id="{9AC73E38-D3B3-4AE4-B314-4FD5A2B0F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823" y="1985819"/>
            <a:ext cx="2861562" cy="28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4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90803F-38CE-0C52-88B9-D33DADDC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887" y="-200469"/>
            <a:ext cx="10315949" cy="930591"/>
          </a:xfrm>
        </p:spPr>
        <p:txBody>
          <a:bodyPr>
            <a:normAutofit/>
          </a:bodyPr>
          <a:lstStyle/>
          <a:p>
            <a:r>
              <a:rPr lang="en-US" sz="3200" dirty="0"/>
              <a:t>Scenarios – Why are these Important</a:t>
            </a:r>
            <a:endParaRPr lang="en-IN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131F5B-ADD2-9C0D-5F19-21478BF6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887" y="661467"/>
            <a:ext cx="8034567" cy="4677152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1 – Public Business Process Transparency For Consumers</a:t>
            </a:r>
          </a:p>
          <a:p>
            <a:pPr lvl="2" algn="l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price Transparency :</a:t>
            </a:r>
          </a:p>
          <a:p>
            <a:pPr lvl="2" algn="l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https://www.lugpa.org/americans-wanthealthcare-price-transparency</a:t>
            </a:r>
          </a:p>
          <a:p>
            <a:pPr lvl="2" algn="l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2 – B2B and B2B2C Adjudications and Settlements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https://curatepartners.com/industry-expertise/the-importance-of-healthcare-paymentintegrity/#:~:text=One%20of%20the%20significant%20challenges,lead%20to%20significant%20financial%20losses.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3 – Supply Chain Operations </a:t>
            </a:r>
          </a:p>
          <a:p>
            <a:pPr lvl="2" algn="l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https://www.carlsonssolicitors.com/news/2024/2/29/supply-chain-conflicts-resolve-supplier-disputes#:~:text=Payment%20disputes%3A%20Financial%20matters%20often,terms%20can%20strain%20supplier%20relationships.</a:t>
            </a:r>
          </a:p>
          <a:p>
            <a:pPr lvl="2" algn="l"/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Perfect for :</a:t>
            </a:r>
          </a:p>
          <a:p>
            <a:pPr lvl="2" algn="l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“Agreed on Models”  and Proof s  -   Verification can be limited. </a:t>
            </a:r>
          </a:p>
          <a:p>
            <a:pPr lvl="2" algn="l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Configured agents reacting to ML models  and verifications</a:t>
            </a:r>
          </a:p>
          <a:p>
            <a:pPr lvl="2" algn="l"/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endParaRPr lang="en-IN" sz="1800" dirty="0"/>
          </a:p>
        </p:txBody>
      </p:sp>
      <p:pic>
        <p:nvPicPr>
          <p:cNvPr id="6" name="Picture 5" descr="A diagram of delivery versus payment&#10;&#10;Description automatically generated">
            <a:extLst>
              <a:ext uri="{FF2B5EF4-FFF2-40B4-BE49-F238E27FC236}">
                <a16:creationId xmlns:a16="http://schemas.microsoft.com/office/drawing/2014/main" id="{9AC73E38-D3B3-4AE4-B314-4FD5A2B0F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823" y="1985819"/>
            <a:ext cx="2861562" cy="28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5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291</TotalTime>
  <Words>624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zkML-DvP Engine   Sathya Krishnasamy  https://github.com/chainaim3003/zkML-DvPGiza </vt:lpstr>
      <vt:lpstr> Delivery Versus Payment</vt:lpstr>
      <vt:lpstr>Scenarios</vt:lpstr>
      <vt:lpstr>Problem and Solution </vt:lpstr>
      <vt:lpstr>Implementation / Plan of Action </vt:lpstr>
      <vt:lpstr>Scenarios – Why are these 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Frauds</dc:title>
  <dc:creator>Vaani Bakshi</dc:creator>
  <cp:lastModifiedBy>SATHYA KRISHNASAMY</cp:lastModifiedBy>
  <cp:revision>12</cp:revision>
  <dcterms:created xsi:type="dcterms:W3CDTF">2024-04-01T15:09:34Z</dcterms:created>
  <dcterms:modified xsi:type="dcterms:W3CDTF">2024-06-11T03:58:50Z</dcterms:modified>
</cp:coreProperties>
</file>