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2"/>
    <p:sldId id="320" r:id="rId3"/>
    <p:sldId id="323" r:id="rId4"/>
    <p:sldId id="32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3222584-39A4-4849-81BF-DB463E5DF098}">
          <p14:sldIdLst>
            <p14:sldId id="257"/>
            <p14:sldId id="320"/>
            <p14:sldId id="323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3810" autoAdjust="0"/>
  </p:normalViewPr>
  <p:slideViewPr>
    <p:cSldViewPr snapToGrid="0" showGuides="1">
      <p:cViewPr varScale="1">
        <p:scale>
          <a:sx n="69" d="100"/>
          <a:sy n="69" d="100"/>
        </p:scale>
        <p:origin x="72" y="6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1044" y="1588654"/>
            <a:ext cx="5036992" cy="4562764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zkML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VeriPrice</a:t>
            </a:r>
            <a:br>
              <a:rPr lang="en-US" dirty="0"/>
            </a:br>
            <a:br>
              <a:rPr lang="en-US" dirty="0"/>
            </a:br>
            <a:br>
              <a:rPr lang="en-US" dirty="0">
                <a:solidFill>
                  <a:srgbClr val="FFFF00"/>
                </a:solidFill>
              </a:rPr>
            </a:br>
            <a:r>
              <a:rPr lang="en-US" sz="3100" dirty="0">
                <a:solidFill>
                  <a:srgbClr val="FFFF00"/>
                </a:solidFill>
              </a:rPr>
              <a:t>Sathya </a:t>
            </a:r>
            <a:r>
              <a:rPr lang="en-US" sz="3100" dirty="0" err="1">
                <a:solidFill>
                  <a:srgbClr val="FFFF00"/>
                </a:solidFill>
              </a:rPr>
              <a:t>Krishnasamy</a:t>
            </a:r>
            <a:br>
              <a:rPr lang="en-US" sz="3100" dirty="0">
                <a:solidFill>
                  <a:srgbClr val="FFFF00"/>
                </a:solidFill>
              </a:rPr>
            </a:br>
            <a:r>
              <a:rPr lang="en-US" sz="3100" dirty="0">
                <a:solidFill>
                  <a:srgbClr val="FFFF00"/>
                </a:solidFill>
              </a:rPr>
              <a:t>Dan Chapman</a:t>
            </a:r>
            <a:br>
              <a:rPr lang="en-US" sz="3100" dirty="0">
                <a:solidFill>
                  <a:srgbClr val="FFFF00"/>
                </a:solidFill>
              </a:rPr>
            </a:br>
            <a:r>
              <a:rPr lang="en-US" sz="3100" dirty="0">
                <a:solidFill>
                  <a:srgbClr val="FFFF00"/>
                </a:solidFill>
              </a:rPr>
              <a:t>Micheal </a:t>
            </a:r>
            <a:br>
              <a:rPr lang="en-US" sz="4400" dirty="0">
                <a:solidFill>
                  <a:srgbClr val="FFFF00"/>
                </a:solidFill>
              </a:rPr>
            </a:br>
            <a:br>
              <a:rPr lang="en-US" sz="4400" dirty="0">
                <a:solidFill>
                  <a:srgbClr val="FFFF00"/>
                </a:solidFill>
              </a:rPr>
            </a:br>
            <a:r>
              <a:rPr lang="en-US" sz="2000" dirty="0">
                <a:solidFill>
                  <a:srgbClr val="FFFF00"/>
                </a:solidFill>
              </a:rPr>
              <a:t>https://github.com/chainaim3003/zkML-VeriPrice</a:t>
            </a:r>
            <a:br>
              <a:rPr lang="en-US" sz="4400" dirty="0">
                <a:solidFill>
                  <a:srgbClr val="FFFF00"/>
                </a:solidFill>
              </a:rPr>
            </a:br>
            <a:endParaRPr lang="en-US" sz="4400" dirty="0">
              <a:solidFill>
                <a:srgbClr val="FFFF00"/>
              </a:solidFill>
            </a:endParaRPr>
          </a:p>
        </p:txBody>
      </p:sp>
      <p:pic>
        <p:nvPicPr>
          <p:cNvPr id="7" name="Picture Placeholder 6" descr="A person holding a piece of paper&#10;&#10;Description automatically generated">
            <a:extLst>
              <a:ext uri="{FF2B5EF4-FFF2-40B4-BE49-F238E27FC236}">
                <a16:creationId xmlns:a16="http://schemas.microsoft.com/office/drawing/2014/main" id="{32BA1972-B614-4666-ABB7-A72C2F891A8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0725" r="20725"/>
          <a:stretch>
            <a:fillRect/>
          </a:stretch>
        </p:blipFill>
        <p:spPr>
          <a:xfrm>
            <a:off x="934755" y="1330890"/>
            <a:ext cx="3900292" cy="4432848"/>
          </a:xfrm>
        </p:spPr>
      </p:pic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90803F-38CE-0C52-88B9-D33DADDCF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07" y="646545"/>
            <a:ext cx="10315949" cy="930591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Problem</a:t>
            </a:r>
            <a:br>
              <a:rPr lang="en-US" sz="3200" dirty="0"/>
            </a:br>
            <a:br>
              <a:rPr lang="en-US" sz="3200" dirty="0"/>
            </a:br>
            <a:endParaRPr lang="en-IN" sz="32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7131F5B-ADD2-9C0D-5F19-21478BF6A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07" y="864667"/>
            <a:ext cx="10934786" cy="5346788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Pricing is getting complicated. It is no more simple data  </a:t>
            </a:r>
          </a:p>
          <a:p>
            <a:r>
              <a:rPr lang="en-US" sz="1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What my neighbors paid for the car as simple line graphs</a:t>
            </a:r>
          </a:p>
          <a:p>
            <a:r>
              <a:rPr lang="en-US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https://www.linkedin.com/pulse/machine-learning-new-normal-insurance-pricing-anantapur-guggila/</a:t>
            </a:r>
          </a:p>
          <a:p>
            <a:endParaRPr lang="en-US" sz="1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companies use ML/AI but do not explain it to consumers or counter-parties, which leads to excess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re-verification, mistrust, and disputes. – What data was used ? What models were run ?  Are the inferences   	explainable within reasonable bounds ? 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valid cross-references. Average consumers do not have the time – they give up.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example is price Transparency in US Healthcare.  Many other examples. </a:t>
            </a:r>
          </a:p>
          <a:p>
            <a:pPr lvl="2" algn="l"/>
            <a:r>
              <a:rPr lang="en-US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 price Transparency :</a:t>
            </a:r>
          </a:p>
          <a:p>
            <a:pPr lvl="2" algn="l"/>
            <a:r>
              <a:rPr lang="en-US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https://www.lugpa.org/americans-wanthealthcare-price-transparency</a:t>
            </a:r>
          </a:p>
          <a:p>
            <a:pPr lvl="2" algn="l"/>
            <a:endParaRPr lang="en-US" sz="1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there be better options : To explain the data, model and prove to compute for lesser re-verification on same or similar data?  </a:t>
            </a:r>
            <a:endParaRPr lang="en-US" sz="1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54867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90803F-38CE-0C52-88B9-D33DADDCF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07" y="428220"/>
            <a:ext cx="10315949" cy="930591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Solution : Verifiable Models / Inference </a:t>
            </a:r>
            <a:br>
              <a:rPr lang="en-US" sz="3200" dirty="0"/>
            </a:br>
            <a:endParaRPr lang="en-IN" sz="32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7131F5B-ADD2-9C0D-5F19-21478BF6A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07" y="893515"/>
            <a:ext cx="10934786" cy="4677152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1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Public reference models  ( Example: Health Transparency for consumers) either by </a:t>
            </a:r>
          </a:p>
          <a:p>
            <a:r>
              <a:rPr lang="en-US" sz="1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Watch Towers </a:t>
            </a:r>
          </a:p>
          <a:p>
            <a:r>
              <a:rPr lang="en-US" sz="1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Market Mediated Models – Possibly Ensembles </a:t>
            </a:r>
          </a:p>
          <a:p>
            <a:r>
              <a:rPr lang="en-US" sz="1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to Explain Models and the data the model operated on. ( Mostly aggregated/anonymized).</a:t>
            </a:r>
          </a:p>
          <a:p>
            <a:endParaRPr lang="en-US" sz="1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Reduces Verification time and cost for counterparties/consumers for cross-referencing </a:t>
            </a:r>
          </a:p>
          <a:p>
            <a:endParaRPr lang="en-US" sz="1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Reduces time: And Pre-defined Agents on Thresholds., and alerts.</a:t>
            </a:r>
          </a:p>
          <a:p>
            <a:r>
              <a:rPr lang="en-US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Reduces Friction. Increases Confidence. Helps planning.</a:t>
            </a:r>
          </a:p>
          <a:p>
            <a:endParaRPr lang="en-US" sz="1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Minimizes Sticker Shocks. High customer loyalty – Long term.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B2B – Agreed on models for B2B contracts , and agents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l"/>
            <a:endParaRPr 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l"/>
            <a:endParaRPr 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104984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90803F-38CE-0C52-88B9-D33DADDCF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887" y="0"/>
            <a:ext cx="10315949" cy="930591"/>
          </a:xfrm>
        </p:spPr>
        <p:txBody>
          <a:bodyPr>
            <a:normAutofit/>
          </a:bodyPr>
          <a:lstStyle/>
          <a:p>
            <a:r>
              <a:rPr lang="en-US" sz="3200" dirty="0"/>
              <a:t>Implementation</a:t>
            </a:r>
            <a:endParaRPr lang="en-IN" sz="32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7131F5B-ADD2-9C0D-5F19-21478BF6A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760" y="930591"/>
            <a:ext cx="11349353" cy="5286751"/>
          </a:xfrm>
        </p:spPr>
        <p:txBody>
          <a:bodyPr>
            <a:noAutofit/>
          </a:bodyPr>
          <a:lstStyle/>
          <a:p>
            <a:endParaRPr lang="en-US" sz="1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insurance contract in ETH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Sepolia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based on public data/model ( Reference Model from Kaggle 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ZKML model in GIZA, with models endpoints registered in Giza</a:t>
            </a:r>
          </a:p>
          <a:p>
            <a:endParaRPr lang="en-US" sz="1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verifiable inference of models and proof generation on the inference of the model.  ( On aggregated data )</a:t>
            </a:r>
          </a:p>
          <a:p>
            <a:endParaRPr lang="en-US" sz="1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B2C:    Agent integration for on-chain  Insurance  purchase, based on verifiable ML (  when the user is convinced of the quote, based on the inference of the model for their parameters and thresholds. )</a:t>
            </a:r>
          </a:p>
          <a:p>
            <a:endParaRPr lang="en-US" sz="1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B2B :  Automatic execution of downstream processes, based on trust-minimized and collaborative inference reducing re-verification costs.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1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l"/>
            <a:endParaRPr 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l"/>
            <a:endParaRPr 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877140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itle goes here" id="{A4715F0E-2373-46DF-8650-9CD6D2E73FF4}" vid="{7AE24D49-249C-4823-B15D-D301F3E633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bold block presentation</Template>
  <TotalTime>323</TotalTime>
  <Words>403</Words>
  <Application>Microsoft Office PowerPoint</Application>
  <PresentationFormat>Widescreen</PresentationFormat>
  <Paragraphs>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Wingdings</vt:lpstr>
      <vt:lpstr>Office Theme</vt:lpstr>
      <vt:lpstr>zkML VeriPrice   Sathya Krishnasamy Dan Chapman Micheal   https://github.com/chainaim3003/zkML-VeriPrice </vt:lpstr>
      <vt:lpstr>Problem  </vt:lpstr>
      <vt:lpstr>Solution : Verifiable Models / Inference  </vt:lpstr>
      <vt:lpstr>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Frauds</dc:title>
  <dc:creator>Vaani Bakshi</dc:creator>
  <cp:lastModifiedBy>SATHYA KRISHNASAMY</cp:lastModifiedBy>
  <cp:revision>13</cp:revision>
  <dcterms:created xsi:type="dcterms:W3CDTF">2024-04-01T15:09:34Z</dcterms:created>
  <dcterms:modified xsi:type="dcterms:W3CDTF">2024-06-27T02:24:08Z</dcterms:modified>
</cp:coreProperties>
</file>