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"/>
  </p:notesMasterIdLst>
  <p:handoutMasterIdLst>
    <p:handoutMasterId r:id="rId5"/>
  </p:handoutMasterIdLst>
  <p:sldIdLst>
    <p:sldId id="257" r:id="rId2"/>
    <p:sldId id="261" r:id="rId3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7799A5-0380-464D-A8C7-69A8BC7171B7}" v="20" dt="2023-04-14T02:35:08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展瑞 張" userId="685a27603b2fe880" providerId="LiveId" clId="{607799A5-0380-464D-A8C7-69A8BC7171B7}"/>
    <pc:docChg chg="modSld">
      <pc:chgData name="展瑞 張" userId="685a27603b2fe880" providerId="LiveId" clId="{607799A5-0380-464D-A8C7-69A8BC7171B7}" dt="2023-04-14T02:35:08.482" v="19" actId="20577"/>
      <pc:docMkLst>
        <pc:docMk/>
      </pc:docMkLst>
      <pc:sldChg chg="modSp">
        <pc:chgData name="展瑞 張" userId="685a27603b2fe880" providerId="LiveId" clId="{607799A5-0380-464D-A8C7-69A8BC7171B7}" dt="2023-04-14T02:35:08.482" v="19" actId="20577"/>
        <pc:sldMkLst>
          <pc:docMk/>
          <pc:sldMk cId="183243182" sldId="261"/>
        </pc:sldMkLst>
        <pc:graphicFrameChg chg="mod">
          <ac:chgData name="展瑞 張" userId="685a27603b2fe880" providerId="LiveId" clId="{607799A5-0380-464D-A8C7-69A8BC7171B7}" dt="2023-04-14T02:35:08.482" v="19" actId="20577"/>
          <ac:graphicFrameMkLst>
            <pc:docMk/>
            <pc:sldMk cId="183243182" sldId="261"/>
            <ac:graphicFrameMk id="5" creationId="{91DB1382-7276-49FA-9632-38D558F457E3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defRPr cap="all"/>
          </a:pPr>
          <a:r>
            <a: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HTML</a:t>
          </a:r>
          <a:endParaRPr lang="zh-tw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49225C73-1633-42F1-AB3B-7CB183E5F8B8}">
      <dgm:prSet/>
      <dgm:spPr/>
      <dgm:t>
        <a:bodyPr rtlCol="0"/>
        <a:lstStyle/>
        <a:p>
          <a:pPr>
            <a:defRPr cap="all"/>
          </a:pPr>
          <a:r>
            <a: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CSS</a:t>
          </a:r>
          <a:endParaRPr lang="zh-tw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1C383F32-22E8-4F62-A3E0-BDC3D5F48992}">
      <dgm:prSet/>
      <dgm:spPr/>
      <dgm:t>
        <a:bodyPr rtlCol="0"/>
        <a:lstStyle/>
        <a:p>
          <a:pPr>
            <a:defRPr cap="all"/>
          </a:pPr>
          <a:r>
            <a:rPr lang="en-US" altLang="zh-TW" dirty="0" err="1">
              <a:latin typeface="Microsoft JhengHei UI" panose="020B0604030504040204" pitchFamily="34" charset="-120"/>
              <a:ea typeface="Microsoft JhengHei UI" panose="020B0604030504040204" pitchFamily="34" charset="-120"/>
            </a:rPr>
            <a:t>Js</a:t>
          </a:r>
          <a:endParaRPr lang="zh-tw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ABBF9A3B-00C3-436C-8D3A-4A29E47DC4CB}" type="pres">
      <dgm:prSet presAssocID="{01A66772-F185-4D58-B8BB-E9370D7A7A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076A3D8-A893-4876-927D-5DEF5F6040F7}" type="pres">
      <dgm:prSet presAssocID="{40FC4FFE-8987-4A26-B7F4-8A516F18ADAE}" presName="hierRoot1" presStyleCnt="0"/>
      <dgm:spPr/>
    </dgm:pt>
    <dgm:pt modelId="{67E555E4-0BC6-445D-AB21-4DFE1FE85211}" type="pres">
      <dgm:prSet presAssocID="{40FC4FFE-8987-4A26-B7F4-8A516F18ADAE}" presName="composite" presStyleCnt="0"/>
      <dgm:spPr/>
    </dgm:pt>
    <dgm:pt modelId="{E485C36E-9DE3-4DEF-B369-B8BD083FA640}" type="pres">
      <dgm:prSet presAssocID="{40FC4FFE-8987-4A26-B7F4-8A516F18ADAE}" presName="background" presStyleLbl="node0" presStyleIdx="0" presStyleCnt="3"/>
      <dgm:spPr/>
    </dgm:pt>
    <dgm:pt modelId="{1B952311-3B1D-4FBB-AD69-9DD700DE5058}" type="pres">
      <dgm:prSet presAssocID="{40FC4FFE-8987-4A26-B7F4-8A516F18ADAE}" presName="text" presStyleLbl="fgAcc0" presStyleIdx="0" presStyleCnt="3">
        <dgm:presLayoutVars>
          <dgm:chPref val="3"/>
        </dgm:presLayoutVars>
      </dgm:prSet>
      <dgm:spPr/>
    </dgm:pt>
    <dgm:pt modelId="{1FE2D2C2-FAEF-44FB-B71D-C6B5F1BADB33}" type="pres">
      <dgm:prSet presAssocID="{40FC4FFE-8987-4A26-B7F4-8A516F18ADAE}" presName="hierChild2" presStyleCnt="0"/>
      <dgm:spPr/>
    </dgm:pt>
    <dgm:pt modelId="{2FF76BEA-8957-4687-AB9B-BF485FECD71A}" type="pres">
      <dgm:prSet presAssocID="{49225C73-1633-42F1-AB3B-7CB183E5F8B8}" presName="hierRoot1" presStyleCnt="0"/>
      <dgm:spPr/>
    </dgm:pt>
    <dgm:pt modelId="{1F6B5546-7F70-42FF-A2BD-392DD035ACE8}" type="pres">
      <dgm:prSet presAssocID="{49225C73-1633-42F1-AB3B-7CB183E5F8B8}" presName="composite" presStyleCnt="0"/>
      <dgm:spPr/>
    </dgm:pt>
    <dgm:pt modelId="{BA7D3835-C348-4BC0-9E36-92464BA18D33}" type="pres">
      <dgm:prSet presAssocID="{49225C73-1633-42F1-AB3B-7CB183E5F8B8}" presName="background" presStyleLbl="node0" presStyleIdx="1" presStyleCnt="3"/>
      <dgm:spPr/>
    </dgm:pt>
    <dgm:pt modelId="{50F7A270-A446-4C16-8EB9-410915FAE735}" type="pres">
      <dgm:prSet presAssocID="{49225C73-1633-42F1-AB3B-7CB183E5F8B8}" presName="text" presStyleLbl="fgAcc0" presStyleIdx="1" presStyleCnt="3">
        <dgm:presLayoutVars>
          <dgm:chPref val="3"/>
        </dgm:presLayoutVars>
      </dgm:prSet>
      <dgm:spPr/>
    </dgm:pt>
    <dgm:pt modelId="{01CB76FE-5B34-474C-83F0-B87C8448D96A}" type="pres">
      <dgm:prSet presAssocID="{49225C73-1633-42F1-AB3B-7CB183E5F8B8}" presName="hierChild2" presStyleCnt="0"/>
      <dgm:spPr/>
    </dgm:pt>
    <dgm:pt modelId="{CD029DBB-3243-4865-8320-C62158B56BFF}" type="pres">
      <dgm:prSet presAssocID="{1C383F32-22E8-4F62-A3E0-BDC3D5F48992}" presName="hierRoot1" presStyleCnt="0"/>
      <dgm:spPr/>
    </dgm:pt>
    <dgm:pt modelId="{2E73E227-FFBD-41DB-8B7F-70C8132C8F39}" type="pres">
      <dgm:prSet presAssocID="{1C383F32-22E8-4F62-A3E0-BDC3D5F48992}" presName="composite" presStyleCnt="0"/>
      <dgm:spPr/>
    </dgm:pt>
    <dgm:pt modelId="{245B16C1-64CD-4E07-860F-A095D873A5A7}" type="pres">
      <dgm:prSet presAssocID="{1C383F32-22E8-4F62-A3E0-BDC3D5F48992}" presName="background" presStyleLbl="node0" presStyleIdx="2" presStyleCnt="3"/>
      <dgm:spPr/>
    </dgm:pt>
    <dgm:pt modelId="{596AE653-BE50-4EFC-B01A-E38C5BCE8D22}" type="pres">
      <dgm:prSet presAssocID="{1C383F32-22E8-4F62-A3E0-BDC3D5F48992}" presName="text" presStyleLbl="fgAcc0" presStyleIdx="2" presStyleCnt="3">
        <dgm:presLayoutVars>
          <dgm:chPref val="3"/>
        </dgm:presLayoutVars>
      </dgm:prSet>
      <dgm:spPr/>
    </dgm:pt>
    <dgm:pt modelId="{AB379791-D0C9-4908-8CC9-93F4D60F7E6F}" type="pres">
      <dgm:prSet presAssocID="{1C383F32-22E8-4F62-A3E0-BDC3D5F48992}" presName="hierChild2" presStyleCnt="0"/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210D2614-2295-4A52-A89D-09C9EFF5E575}" type="presOf" srcId="{49225C73-1633-42F1-AB3B-7CB183E5F8B8}" destId="{50F7A270-A446-4C16-8EB9-410915FAE735}" srcOrd="0" destOrd="0" presId="urn:microsoft.com/office/officeart/2005/8/layout/hierarchy1"/>
    <dgm:cxn modelId="{F5FF4F38-187D-4ACB-A4F0-D2EE19FAF1C8}" type="presOf" srcId="{01A66772-F185-4D58-B8BB-E9370D7A7A2B}" destId="{ABBF9A3B-00C3-436C-8D3A-4A29E47DC4CB}" srcOrd="0" destOrd="0" presId="urn:microsoft.com/office/officeart/2005/8/layout/hierarchy1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FE1A838D-FA63-4186-B8EB-9F424D53F261}" type="presOf" srcId="{1C383F32-22E8-4F62-A3E0-BDC3D5F48992}" destId="{596AE653-BE50-4EFC-B01A-E38C5BCE8D22}" srcOrd="0" destOrd="0" presId="urn:microsoft.com/office/officeart/2005/8/layout/hierarchy1"/>
    <dgm:cxn modelId="{D3F56996-F8F3-4173-998B-AF2BF5728265}" type="presOf" srcId="{40FC4FFE-8987-4A26-B7F4-8A516F18ADAE}" destId="{1B952311-3B1D-4FBB-AD69-9DD700DE5058}" srcOrd="0" destOrd="0" presId="urn:microsoft.com/office/officeart/2005/8/layout/hierarchy1"/>
    <dgm:cxn modelId="{0EF7443F-EB70-47C2-BCCD-2FE75ACEA16D}" type="presParOf" srcId="{ABBF9A3B-00C3-436C-8D3A-4A29E47DC4CB}" destId="{3076A3D8-A893-4876-927D-5DEF5F6040F7}" srcOrd="0" destOrd="0" presId="urn:microsoft.com/office/officeart/2005/8/layout/hierarchy1"/>
    <dgm:cxn modelId="{8F821E16-DE59-4137-87ED-44FAABEA1414}" type="presParOf" srcId="{3076A3D8-A893-4876-927D-5DEF5F6040F7}" destId="{67E555E4-0BC6-445D-AB21-4DFE1FE85211}" srcOrd="0" destOrd="0" presId="urn:microsoft.com/office/officeart/2005/8/layout/hierarchy1"/>
    <dgm:cxn modelId="{CEACBE02-0D2E-48FF-9C4F-831BA1331126}" type="presParOf" srcId="{67E555E4-0BC6-445D-AB21-4DFE1FE85211}" destId="{E485C36E-9DE3-4DEF-B369-B8BD083FA640}" srcOrd="0" destOrd="0" presId="urn:microsoft.com/office/officeart/2005/8/layout/hierarchy1"/>
    <dgm:cxn modelId="{69DE90B9-4A3E-4F83-A9A0-752C0875C4E6}" type="presParOf" srcId="{67E555E4-0BC6-445D-AB21-4DFE1FE85211}" destId="{1B952311-3B1D-4FBB-AD69-9DD700DE5058}" srcOrd="1" destOrd="0" presId="urn:microsoft.com/office/officeart/2005/8/layout/hierarchy1"/>
    <dgm:cxn modelId="{B7AA31D4-9B69-481C-9498-B0CC19FA3B72}" type="presParOf" srcId="{3076A3D8-A893-4876-927D-5DEF5F6040F7}" destId="{1FE2D2C2-FAEF-44FB-B71D-C6B5F1BADB33}" srcOrd="1" destOrd="0" presId="urn:microsoft.com/office/officeart/2005/8/layout/hierarchy1"/>
    <dgm:cxn modelId="{17469FBF-FED4-46BC-9B1F-BA8EF9F38B4A}" type="presParOf" srcId="{ABBF9A3B-00C3-436C-8D3A-4A29E47DC4CB}" destId="{2FF76BEA-8957-4687-AB9B-BF485FECD71A}" srcOrd="1" destOrd="0" presId="urn:microsoft.com/office/officeart/2005/8/layout/hierarchy1"/>
    <dgm:cxn modelId="{AAC40542-68E4-43F1-9242-1C800CBD618D}" type="presParOf" srcId="{2FF76BEA-8957-4687-AB9B-BF485FECD71A}" destId="{1F6B5546-7F70-42FF-A2BD-392DD035ACE8}" srcOrd="0" destOrd="0" presId="urn:microsoft.com/office/officeart/2005/8/layout/hierarchy1"/>
    <dgm:cxn modelId="{76647BDB-01F3-4CA8-9B64-FA71C89021A3}" type="presParOf" srcId="{1F6B5546-7F70-42FF-A2BD-392DD035ACE8}" destId="{BA7D3835-C348-4BC0-9E36-92464BA18D33}" srcOrd="0" destOrd="0" presId="urn:microsoft.com/office/officeart/2005/8/layout/hierarchy1"/>
    <dgm:cxn modelId="{306BEC3E-35CC-4563-BCBC-68E4AD47C413}" type="presParOf" srcId="{1F6B5546-7F70-42FF-A2BD-392DD035ACE8}" destId="{50F7A270-A446-4C16-8EB9-410915FAE735}" srcOrd="1" destOrd="0" presId="urn:microsoft.com/office/officeart/2005/8/layout/hierarchy1"/>
    <dgm:cxn modelId="{BF9F3E07-2172-43BA-990B-2E8CEEE423E5}" type="presParOf" srcId="{2FF76BEA-8957-4687-AB9B-BF485FECD71A}" destId="{01CB76FE-5B34-474C-83F0-B87C8448D96A}" srcOrd="1" destOrd="0" presId="urn:microsoft.com/office/officeart/2005/8/layout/hierarchy1"/>
    <dgm:cxn modelId="{BFC317CB-6794-47E8-9B5B-C611105D18F1}" type="presParOf" srcId="{ABBF9A3B-00C3-436C-8D3A-4A29E47DC4CB}" destId="{CD029DBB-3243-4865-8320-C62158B56BFF}" srcOrd="2" destOrd="0" presId="urn:microsoft.com/office/officeart/2005/8/layout/hierarchy1"/>
    <dgm:cxn modelId="{768E21F4-5F88-4ED7-AFE7-B7CC72C339D1}" type="presParOf" srcId="{CD029DBB-3243-4865-8320-C62158B56BFF}" destId="{2E73E227-FFBD-41DB-8B7F-70C8132C8F39}" srcOrd="0" destOrd="0" presId="urn:microsoft.com/office/officeart/2005/8/layout/hierarchy1"/>
    <dgm:cxn modelId="{D888D2DF-5E40-4FD6-AEF0-5B2925EC40BD}" type="presParOf" srcId="{2E73E227-FFBD-41DB-8B7F-70C8132C8F39}" destId="{245B16C1-64CD-4E07-860F-A095D873A5A7}" srcOrd="0" destOrd="0" presId="urn:microsoft.com/office/officeart/2005/8/layout/hierarchy1"/>
    <dgm:cxn modelId="{26274C5E-C70E-41C8-B7DF-E6F02DCFE0A9}" type="presParOf" srcId="{2E73E227-FFBD-41DB-8B7F-70C8132C8F39}" destId="{596AE653-BE50-4EFC-B01A-E38C5BCE8D22}" srcOrd="1" destOrd="0" presId="urn:microsoft.com/office/officeart/2005/8/layout/hierarchy1"/>
    <dgm:cxn modelId="{23F131BA-D338-4B68-B9E9-050DBCD9CABE}" type="presParOf" srcId="{CD029DBB-3243-4865-8320-C62158B56BFF}" destId="{AB379791-D0C9-4908-8CC9-93F4D60F7E6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5C36E-9DE3-4DEF-B369-B8BD083FA640}">
      <dsp:nvSpPr>
        <dsp:cNvPr id="0" name=""/>
        <dsp:cNvSpPr/>
      </dsp:nvSpPr>
      <dsp:spPr>
        <a:xfrm>
          <a:off x="0" y="877323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52311-3B1D-4FBB-AD69-9DD700DE5058}">
      <dsp:nvSpPr>
        <dsp:cNvPr id="0" name=""/>
        <dsp:cNvSpPr/>
      </dsp:nvSpPr>
      <dsp:spPr>
        <a:xfrm>
          <a:off x="314325" y="1175932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rtlCol="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620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HTML</a:t>
          </a:r>
          <a:endParaRPr lang="zh-tw" sz="6200" kern="12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366939" y="1228546"/>
        <a:ext cx="2723696" cy="1691139"/>
      </dsp:txXfrm>
    </dsp:sp>
    <dsp:sp modelId="{BA7D3835-C348-4BC0-9E36-92464BA18D33}">
      <dsp:nvSpPr>
        <dsp:cNvPr id="0" name=""/>
        <dsp:cNvSpPr/>
      </dsp:nvSpPr>
      <dsp:spPr>
        <a:xfrm>
          <a:off x="3457574" y="877323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7A270-A446-4C16-8EB9-410915FAE735}">
      <dsp:nvSpPr>
        <dsp:cNvPr id="0" name=""/>
        <dsp:cNvSpPr/>
      </dsp:nvSpPr>
      <dsp:spPr>
        <a:xfrm>
          <a:off x="3771899" y="1175932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rtlCol="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620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CSS</a:t>
          </a:r>
          <a:endParaRPr lang="zh-tw" sz="6200" kern="12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3824513" y="1228546"/>
        <a:ext cx="2723696" cy="1691139"/>
      </dsp:txXfrm>
    </dsp:sp>
    <dsp:sp modelId="{245B16C1-64CD-4E07-860F-A095D873A5A7}">
      <dsp:nvSpPr>
        <dsp:cNvPr id="0" name=""/>
        <dsp:cNvSpPr/>
      </dsp:nvSpPr>
      <dsp:spPr>
        <a:xfrm>
          <a:off x="6915149" y="877323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AE653-BE50-4EFC-B01A-E38C5BCE8D22}">
      <dsp:nvSpPr>
        <dsp:cNvPr id="0" name=""/>
        <dsp:cNvSpPr/>
      </dsp:nvSpPr>
      <dsp:spPr>
        <a:xfrm>
          <a:off x="7229475" y="1175932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rtlCol="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6200" kern="1200" dirty="0" err="1">
              <a:latin typeface="Microsoft JhengHei UI" panose="020B0604030504040204" pitchFamily="34" charset="-120"/>
              <a:ea typeface="Microsoft JhengHei UI" panose="020B0604030504040204" pitchFamily="34" charset="-120"/>
            </a:rPr>
            <a:t>Js</a:t>
          </a:r>
          <a:endParaRPr lang="zh-tw" sz="6200" kern="12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7282089" y="1228546"/>
        <a:ext cx="2723696" cy="169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A7418C-1A37-4630-8C30-B2836F55C532}" type="datetime1">
              <a:rPr lang="zh-TW" altLang="en-US" smtClean="0"/>
              <a:t>2023/4/14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916EA9-9B8C-4B06-BBDB-07A75F4AF607}" type="datetime1">
              <a:rPr lang="zh-TW" altLang="en-US" smtClean="0"/>
              <a:t>2023/4/14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矩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矩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矩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日期版面配置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D9EAB54-90A7-4427-8D5D-1517AC1256FE}" type="datetime1">
              <a:rPr lang="zh-TW" altLang="en-US" smtClean="0"/>
              <a:t>2023/4/14</a:t>
            </a:fld>
            <a:endParaRPr lang="en-US" dirty="0"/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E064CC-B997-463F-949D-526814740EEF}" type="datetime1">
              <a:rPr lang="zh-TW" altLang="en-US" smtClean="0"/>
              <a:t>2023/4/14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128EAF-448F-42C4-BB03-9B0CC8E0C77B}" type="datetime1">
              <a:rPr lang="zh-TW" altLang="en-US" smtClean="0"/>
              <a:t>2023/4/14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847876-3A2B-49FA-B396-40048599C954}" type="datetime1">
              <a:rPr lang="zh-TW" altLang="en-US" smtClean="0"/>
              <a:t>2023/4/14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矩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矩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矩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fld id="{294347CA-4B58-4AEE-8DA6-4E2B096FC96F}" type="datetime1">
              <a:rPr lang="zh-TW" altLang="en-US" smtClean="0"/>
              <a:t>2023/4/14</a:t>
            </a:fld>
            <a:endParaRPr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CCF91B-17D2-4072-B2E9-D16F58DFD8EB}" type="datetime1">
              <a:rPr lang="zh-TW" altLang="en-US" smtClean="0"/>
              <a:t>2023/4/14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51C41F-D9A3-457D-A3FA-0A5DBEF4266B}" type="datetime1">
              <a:rPr lang="zh-TW" altLang="en-US" smtClean="0"/>
              <a:t>2023/4/14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183BB-2861-4A80-80A6-2C9B82653C78}" type="datetime1">
              <a:rPr lang="zh-TW" altLang="en-US" smtClean="0"/>
              <a:t>2023/4/14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6085DB-A18D-4659-BA29-412FA9C45839}" type="datetime1">
              <a:rPr lang="zh-TW" altLang="en-US" smtClean="0"/>
              <a:t>2023/4/14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453BEA6C-00E9-40EA-A338-3A3492325C3F}" type="datetime1">
              <a:rPr lang="zh-TW" altLang="en-US" smtClean="0"/>
              <a:t>2023/4/14</a:t>
            </a:fld>
            <a:endParaRPr 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27CC67-2DD7-42FE-B417-D6036783A853}" type="datetime1">
              <a:rPr lang="zh-TW" altLang="en-US" smtClean="0"/>
              <a:t>2023/4/14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l"/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6C11105-4E24-4682-A6F5-E2BADE4D0872}" type="datetime1">
              <a:rPr lang="zh-TW" altLang="en-US" smtClean="0"/>
              <a:t>2023/4/14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標誌特寫&#10;&#10;自動產生的描述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矩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4400" dirty="0">
                <a:solidFill>
                  <a:schemeClr val="tx1"/>
                </a:solidFill>
              </a:rPr>
              <a:t>購物目錄</a:t>
            </a:r>
            <a:endParaRPr lang="zh-tw" sz="4400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TW" altLang="en-US" dirty="0">
                <a:solidFill>
                  <a:schemeClr val="tx1"/>
                </a:solidFill>
              </a:rPr>
              <a:t>張展瑞</a:t>
            </a:r>
            <a:endParaRPr 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 anchor="ctr">
            <a:normAutofit/>
          </a:bodyPr>
          <a:lstStyle/>
          <a:p>
            <a:pPr rtl="0"/>
            <a:r>
              <a:rPr lang="zh-TW" altLang="en-US" dirty="0"/>
              <a:t>使用技術</a:t>
            </a:r>
            <a:endParaRPr lang="zh-tw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8216621-2024-3136-A3D3-1A34AB0B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CE847876-3A2B-49FA-B396-40048599C954}" type="datetime1">
              <a:rPr lang="zh-TW" altLang="en-US" smtClean="0"/>
              <a:pPr rtl="0">
                <a:spcAft>
                  <a:spcPts val="600"/>
                </a:spcAft>
              </a:pPr>
              <a:t>2023/4/14</a:t>
            </a:fld>
            <a:endParaRPr lang="en-US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801725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9_TF78438558" id="{B22198C3-BD72-44A2-997F-14D793BFA363}" vid="{07B9720E-645E-4AB5-B14C-E751A8DA5D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{CFE125F4-81AE-4D1E-86B8-BB9507AF056C}tf78438558_win32</Template>
  <TotalTime>26</TotalTime>
  <Words>9</Words>
  <Application>Microsoft Office PowerPoint</Application>
  <PresentationFormat>寬螢幕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Microsoft JhengHei UI</vt:lpstr>
      <vt:lpstr>Calibri</vt:lpstr>
      <vt:lpstr>Century Gothic</vt:lpstr>
      <vt:lpstr>Garamond</vt:lpstr>
      <vt:lpstr>SavonVTI</vt:lpstr>
      <vt:lpstr>購物目錄</vt:lpstr>
      <vt:lpstr>使用技術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購物目錄</dc:title>
  <dc:creator>展瑞 張</dc:creator>
  <cp:lastModifiedBy>展瑞 張</cp:lastModifiedBy>
  <cp:revision>1</cp:revision>
  <dcterms:created xsi:type="dcterms:W3CDTF">2023-04-13T08:02:18Z</dcterms:created>
  <dcterms:modified xsi:type="dcterms:W3CDTF">2023-04-14T02:35:13Z</dcterms:modified>
</cp:coreProperties>
</file>