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Traffic Lights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Traffic lights’ timings and intervals are fixed.</a:t>
            </a:r>
            <a:endParaRPr b="1"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This leads to:</a:t>
            </a:r>
            <a:endParaRPr sz="1800"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Traffic Jams and Congestion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Increased Travel Time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High air and noise pollution 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875" y="1919075"/>
            <a:ext cx="4469625" cy="29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up from the side of a hand pushing a knob on an audio mixer" id="79" name="Shape 79"/>
          <p:cNvPicPr preferRelativeResize="0"/>
          <p:nvPr/>
        </p:nvPicPr>
        <p:blipFill rotWithShape="1">
          <a:blip r:embed="rId3">
            <a:alphaModFix/>
          </a:blip>
          <a:srcRect b="15419" l="7506" r="42247" t="0"/>
          <a:stretch/>
        </p:blipFill>
        <p:spPr>
          <a:xfrm>
            <a:off x="-9150" y="0"/>
            <a:ext cx="45944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solution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Dynamic timings of red traffic light based on the number of vehicles on each road of the square.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grpSp>
        <p:nvGrpSpPr>
          <p:cNvPr id="87" name="Shape 87"/>
          <p:cNvGrpSpPr/>
          <p:nvPr/>
        </p:nvGrpSpPr>
        <p:grpSpPr>
          <a:xfrm>
            <a:off x="113938" y="1863089"/>
            <a:ext cx="2214600" cy="3217636"/>
            <a:chOff x="0" y="1189989"/>
            <a:chExt cx="2214600" cy="3217636"/>
          </a:xfrm>
        </p:grpSpPr>
        <p:sp>
          <p:nvSpPr>
            <p:cNvPr id="88" name="Shape 88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Camera Input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Shape 89"/>
            <p:cNvSpPr txBox="1"/>
            <p:nvPr/>
          </p:nvSpPr>
          <p:spPr>
            <a:xfrm>
              <a:off x="223964" y="2057125"/>
              <a:ext cx="17667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Input is taken from a rotating camera or 4 stationary cameras at  centre of the square.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It is then sent to the nearby Computer through </a:t>
              </a: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WiFi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of Raspberry Pi or uploaded to the server through the same Pi.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" name="Shape 90"/>
          <p:cNvGrpSpPr/>
          <p:nvPr/>
        </p:nvGrpSpPr>
        <p:grpSpPr>
          <a:xfrm>
            <a:off x="1952263" y="1862875"/>
            <a:ext cx="2064000" cy="3217850"/>
            <a:chOff x="1838325" y="1189775"/>
            <a:chExt cx="2064000" cy="3217850"/>
          </a:xfrm>
        </p:grpSpPr>
        <p:sp>
          <p:nvSpPr>
            <p:cNvPr id="91" name="Shape 91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Shape 92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Processing is done to get the number of vehicles from the input.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Faster R-CNN implemented in tensorflow is used along with Computer Vision.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" name="Shape 93"/>
          <p:cNvGrpSpPr/>
          <p:nvPr/>
        </p:nvGrpSpPr>
        <p:grpSpPr>
          <a:xfrm>
            <a:off x="3630687" y="1862875"/>
            <a:ext cx="2064000" cy="3217850"/>
            <a:chOff x="3516750" y="1189775"/>
            <a:chExt cx="2064000" cy="3217850"/>
          </a:xfrm>
        </p:grpSpPr>
        <p:sp>
          <p:nvSpPr>
            <p:cNvPr id="94" name="Shape 94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Algorithm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739463" y="2057125"/>
              <a:ext cx="16530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An algorithm decides which of the three lights- Red, Yellow, Green should glow.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It depends on the number of incoming vehicles from each of the four roads.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" name="Shape 96"/>
          <p:cNvGrpSpPr/>
          <p:nvPr/>
        </p:nvGrpSpPr>
        <p:grpSpPr>
          <a:xfrm>
            <a:off x="6987962" y="1862875"/>
            <a:ext cx="2064000" cy="3217850"/>
            <a:chOff x="6874025" y="1189775"/>
            <a:chExt cx="2064000" cy="3217850"/>
          </a:xfrm>
        </p:grpSpPr>
        <p:sp>
          <p:nvSpPr>
            <p:cNvPr id="97" name="Shape 97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Dynamic Lights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Shape 98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Traffic Lights glow automatically based on the number of vehicles.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Hardware circuit is implemented on the same Raspberry Pi and output is given to the connected traffic lights.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" name="Shape 99"/>
          <p:cNvGrpSpPr/>
          <p:nvPr/>
        </p:nvGrpSpPr>
        <p:grpSpPr>
          <a:xfrm>
            <a:off x="5309288" y="1862875"/>
            <a:ext cx="2064000" cy="3217850"/>
            <a:chOff x="5195350" y="1189775"/>
            <a:chExt cx="2064000" cy="3217850"/>
          </a:xfrm>
        </p:grpSpPr>
        <p:sp>
          <p:nvSpPr>
            <p:cNvPr id="100" name="Shape 100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Sending Output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Shape 101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The Output of the algorithm is send back to the same Raspberry Pi.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This is done either using the same </a:t>
              </a: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WiFi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connection or sending the signal through the internet from the same server.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Challenges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71900" y="1919075"/>
            <a:ext cx="6462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Designing the algorithm that works for all the cases.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Real time accurate processing of the trained model.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Speed of sending and receiving the camera fed from and to the controller.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