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8" r:id="rId5"/>
    <p:sldId id="264" r:id="rId6"/>
    <p:sldId id="280" r:id="rId7"/>
    <p:sldId id="281" r:id="rId8"/>
    <p:sldId id="282" r:id="rId9"/>
    <p:sldId id="284" r:id="rId10"/>
    <p:sldId id="283" r:id="rId11"/>
    <p:sldId id="259" r:id="rId12"/>
    <p:sldId id="27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-996" y="-40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96748-129E-454D-9FA7-9BF9814DC6D9}" type="datetime1">
              <a:rPr lang="es-ES" smtClean="0"/>
              <a:t>27/07/2022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E66781-1EF7-4F20-B903-A3310C2E2F74}" type="datetime1">
              <a:rPr lang="es-ES" noProof="0" smtClean="0"/>
              <a:t>27/07/2022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4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7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287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287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499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portada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1423F09E-5021-4E1D-A4A8-174F779F274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xmlns="" id="{F7C3D0F0-8880-4132-9B6F-33B2D7437FB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xmlns="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xmlns="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xmlns="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2" name="Marcador de posición de imagen 3">
            <a:extLst>
              <a:ext uri="{FF2B5EF4-FFF2-40B4-BE49-F238E27FC236}">
                <a16:creationId xmlns:a16="http://schemas.microsoft.com/office/drawing/2014/main" xmlns="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la sección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xmlns="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xmlns="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xmlns="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xmlns="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xmlns="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xmlns="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xmlns="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1" name="Marcador de texto 9">
            <a:extLst>
              <a:ext uri="{FF2B5EF4-FFF2-40B4-BE49-F238E27FC236}">
                <a16:creationId xmlns:a16="http://schemas.microsoft.com/office/drawing/2014/main" xmlns="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6" name="Cuadro de texto 25">
            <a:extLst>
              <a:ext uri="{FF2B5EF4-FFF2-40B4-BE49-F238E27FC236}">
                <a16:creationId xmlns:a16="http://schemas.microsoft.com/office/drawing/2014/main" xmlns="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: De derecha a izquierda 2">
            <a:extLst>
              <a:ext uri="{FF2B5EF4-FFF2-40B4-BE49-F238E27FC236}">
                <a16:creationId xmlns:a16="http://schemas.microsoft.com/office/drawing/2014/main" xmlns="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Flecha: De derecha a izquierda 13">
            <a:extLst>
              <a:ext uri="{FF2B5EF4-FFF2-40B4-BE49-F238E27FC236}">
                <a16:creationId xmlns:a16="http://schemas.microsoft.com/office/drawing/2014/main" xmlns="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xmlns="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xmlns="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xmlns="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xmlns="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3103194D-3DB5-46F8-9ACE-B2B142B87BE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xmlns="" id="{3569837A-DE3B-4C2A-B811-BCC93B8681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A914D45E-73D5-4807-A6F8-1A996A31F7F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xmlns="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xmlns="" id="{567F4AE9-9C59-4A3C-9E27-EFC9EE499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6">
            <a:extLst>
              <a:ext uri="{FF2B5EF4-FFF2-40B4-BE49-F238E27FC236}">
                <a16:creationId xmlns:a16="http://schemas.microsoft.com/office/drawing/2014/main" xmlns="" id="{3DA09F5A-AF46-4646-A84F-35C1002AF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6">
            <a:extLst>
              <a:ext uri="{FF2B5EF4-FFF2-40B4-BE49-F238E27FC236}">
                <a16:creationId xmlns:a16="http://schemas.microsoft.com/office/drawing/2014/main" xmlns="" id="{36D8447C-AA9F-491F-8EE4-A151146D1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6">
            <a:extLst>
              <a:ext uri="{FF2B5EF4-FFF2-40B4-BE49-F238E27FC236}">
                <a16:creationId xmlns:a16="http://schemas.microsoft.com/office/drawing/2014/main" xmlns="" id="{826B47AC-1601-4AA8-BEB3-930A9A37F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6">
            <a:extLst>
              <a:ext uri="{FF2B5EF4-FFF2-40B4-BE49-F238E27FC236}">
                <a16:creationId xmlns:a16="http://schemas.microsoft.com/office/drawing/2014/main" xmlns="" id="{EFC9E01C-1D66-47F5-B8D1-BF6041620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6">
            <a:extLst>
              <a:ext uri="{FF2B5EF4-FFF2-40B4-BE49-F238E27FC236}">
                <a16:creationId xmlns:a16="http://schemas.microsoft.com/office/drawing/2014/main" xmlns="" id="{9F5FC000-6DCF-4A02-B144-CC77E752D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pic>
        <p:nvPicPr>
          <p:cNvPr id="20" name="Gráfico 19" descr="Flecha derecha">
            <a:extLst>
              <a:ext uri="{FF2B5EF4-FFF2-40B4-BE49-F238E27FC236}">
                <a16:creationId xmlns:a16="http://schemas.microsoft.com/office/drawing/2014/main" xmlns="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áfico 20" descr="Flecha derecha">
            <a:extLst>
              <a:ext uri="{FF2B5EF4-FFF2-40B4-BE49-F238E27FC236}">
                <a16:creationId xmlns:a16="http://schemas.microsoft.com/office/drawing/2014/main" xmlns="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6" name="Marcador de texto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  <p:sp>
        <p:nvSpPr>
          <p:cNvPr id="37" name="Flecha: Derecha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xmlns="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xmlns="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xmlns="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posición de imagen 4">
            <a:extLst>
              <a:ext uri="{FF2B5EF4-FFF2-40B4-BE49-F238E27FC236}">
                <a16:creationId xmlns:a16="http://schemas.microsoft.com/office/drawing/2014/main" xmlns="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xmlns="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xmlns="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xmlns="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Rectángulo 6">
            <a:extLst>
              <a:ext uri="{FF2B5EF4-FFF2-40B4-BE49-F238E27FC236}">
                <a16:creationId xmlns:a16="http://schemas.microsoft.com/office/drawing/2014/main" xmlns="" id="{A31AFB6F-80F0-4E69-8E48-7431E3898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6">
            <a:extLst>
              <a:ext uri="{FF2B5EF4-FFF2-40B4-BE49-F238E27FC236}">
                <a16:creationId xmlns:a16="http://schemas.microsoft.com/office/drawing/2014/main" xmlns="" id="{115CE1DD-8B35-4422-9BB1-DB18FB6B5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6">
            <a:extLst>
              <a:ext uri="{FF2B5EF4-FFF2-40B4-BE49-F238E27FC236}">
                <a16:creationId xmlns:a16="http://schemas.microsoft.com/office/drawing/2014/main" xmlns="" id="{C174B088-E2BB-4A47-A4CE-403CAE014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xmlns="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xmlns="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xmlns="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xmlns="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xmlns="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xmlns="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xmlns="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xmlns="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xmlns="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xmlns="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xmlns="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xmlns="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xmlns="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xmlns="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xmlns="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5" name="Marcador de posición de imagen 15">
            <a:extLst>
              <a:ext uri="{FF2B5EF4-FFF2-40B4-BE49-F238E27FC236}">
                <a16:creationId xmlns:a16="http://schemas.microsoft.com/office/drawing/2014/main" xmlns="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portada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xmlns="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0A0FADEC-BFBD-4A6E-B51C-B0DFD4C8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8C95A7-836C-4CD7-8EB0-6C95903F0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xmlns="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lnSpc>
                <a:spcPct val="80000"/>
              </a:lnSpc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xmlns="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xmlns="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3" name="Marcador de posición de imagen 5">
            <a:extLst>
              <a:ext uri="{FF2B5EF4-FFF2-40B4-BE49-F238E27FC236}">
                <a16:creationId xmlns:a16="http://schemas.microsoft.com/office/drawing/2014/main" xmlns="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xmlns="" id="{B975D864-7312-481A-A5DD-E3B6C5B41B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8">
            <a:extLst>
              <a:ext uri="{FF2B5EF4-FFF2-40B4-BE49-F238E27FC236}">
                <a16:creationId xmlns:a16="http://schemas.microsoft.com/office/drawing/2014/main" xmlns="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xmlns="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5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xmlns="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3" name="Rectángulo 6">
            <a:extLst>
              <a:ext uri="{FF2B5EF4-FFF2-40B4-BE49-F238E27FC236}">
                <a16:creationId xmlns:a16="http://schemas.microsoft.com/office/drawing/2014/main" xmlns="" id="{644FE3AF-A04D-4D49-BDFD-FAF66D921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6">
            <a:extLst>
              <a:ext uri="{FF2B5EF4-FFF2-40B4-BE49-F238E27FC236}">
                <a16:creationId xmlns:a16="http://schemas.microsoft.com/office/drawing/2014/main" xmlns="" id="{EAC46016-1B95-4163-8EAA-252BE4B86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xmlns="" id="{EC09029D-7190-452C-92D6-6B055D055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6">
            <a:extLst>
              <a:ext uri="{FF2B5EF4-FFF2-40B4-BE49-F238E27FC236}">
                <a16:creationId xmlns:a16="http://schemas.microsoft.com/office/drawing/2014/main" xmlns="" id="{78798274-03F6-4FD0-93AB-82A31D0A2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6">
            <a:extLst>
              <a:ext uri="{FF2B5EF4-FFF2-40B4-BE49-F238E27FC236}">
                <a16:creationId xmlns:a16="http://schemas.microsoft.com/office/drawing/2014/main" xmlns="" id="{1E3DDEC1-3507-486F-8CCF-7F1E9EB81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posición de imagen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ángulo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Rectángulo 6">
            <a:extLst>
              <a:ext uri="{FF2B5EF4-FFF2-40B4-BE49-F238E27FC236}">
                <a16:creationId xmlns:a16="http://schemas.microsoft.com/office/drawing/2014/main" xmlns="" id="{3E24480B-1EA1-4618-A14A-DFF8FA263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6">
            <a:extLst>
              <a:ext uri="{FF2B5EF4-FFF2-40B4-BE49-F238E27FC236}">
                <a16:creationId xmlns:a16="http://schemas.microsoft.com/office/drawing/2014/main" xmlns="" id="{043B620A-4118-4E00-9D79-5BD4C87D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6">
            <a:extLst>
              <a:ext uri="{FF2B5EF4-FFF2-40B4-BE49-F238E27FC236}">
                <a16:creationId xmlns:a16="http://schemas.microsoft.com/office/drawing/2014/main" xmlns="" id="{612097E6-9559-4AEF-968E-6C2F89163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posición de imagen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ángulo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Marcador de texto 8">
            <a:extLst>
              <a:ext uri="{FF2B5EF4-FFF2-40B4-BE49-F238E27FC236}">
                <a16:creationId xmlns:a16="http://schemas.microsoft.com/office/drawing/2014/main" xmlns="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xmlns="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xmlns="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8" name="Marcador de posición de imagen 15">
            <a:extLst>
              <a:ext uri="{FF2B5EF4-FFF2-40B4-BE49-F238E27FC236}">
                <a16:creationId xmlns:a16="http://schemas.microsoft.com/office/drawing/2014/main" xmlns="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Rectángulo 6">
            <a:extLst>
              <a:ext uri="{FF2B5EF4-FFF2-40B4-BE49-F238E27FC236}">
                <a16:creationId xmlns:a16="http://schemas.microsoft.com/office/drawing/2014/main" xmlns="" id="{CEDEC4EC-1B7D-4C30-9BDC-ED714BC0A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6">
            <a:extLst>
              <a:ext uri="{FF2B5EF4-FFF2-40B4-BE49-F238E27FC236}">
                <a16:creationId xmlns:a16="http://schemas.microsoft.com/office/drawing/2014/main" xmlns="" id="{61B31970-0B46-450B-916F-74D6DEF9B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6">
            <a:extLst>
              <a:ext uri="{FF2B5EF4-FFF2-40B4-BE49-F238E27FC236}">
                <a16:creationId xmlns:a16="http://schemas.microsoft.com/office/drawing/2014/main" xmlns="" id="{950320AF-7644-49E1-9D16-705477139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6">
            <a:extLst>
              <a:ext uri="{FF2B5EF4-FFF2-40B4-BE49-F238E27FC236}">
                <a16:creationId xmlns:a16="http://schemas.microsoft.com/office/drawing/2014/main" xmlns="" id="{D36D919E-E710-495F-8E8C-3A987E502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Marcador de posición de imagen 10">
            <a:extLst>
              <a:ext uri="{FF2B5EF4-FFF2-40B4-BE49-F238E27FC236}">
                <a16:creationId xmlns:a16="http://schemas.microsoft.com/office/drawing/2014/main" xmlns="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es-ES" noProof="0"/>
              <a:t>Texto destacado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0DFB96B7-45A3-4381-89C2-4A31A5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ángulo 6">
              <a:extLst>
                <a:ext uri="{FF2B5EF4-FFF2-40B4-BE49-F238E27FC236}">
                  <a16:creationId xmlns:a16="http://schemas.microsoft.com/office/drawing/2014/main" xmlns="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xmlns="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s-ES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s-ES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s-ES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ángulo 6">
              <a:extLst>
                <a:ext uri="{FF2B5EF4-FFF2-40B4-BE49-F238E27FC236}">
                  <a16:creationId xmlns:a16="http://schemas.microsoft.com/office/drawing/2014/main" xmlns="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7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7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 descr="Túnel largo de madera">
            <a:extLst>
              <a:ext uri="{FF2B5EF4-FFF2-40B4-BE49-F238E27FC236}">
                <a16:creationId xmlns:a16="http://schemas.microsoft.com/office/drawing/2014/main" xmlns="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ítulo 21">
            <a:extLst>
              <a:ext uri="{FF2B5EF4-FFF2-40B4-BE49-F238E27FC236}">
                <a16:creationId xmlns:a16="http://schemas.microsoft.com/office/drawing/2014/main" xmlns="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Be Linear.</a:t>
            </a:r>
            <a:endParaRPr lang="es-ES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Wilson Stiven Morales Angarita</a:t>
            </a:r>
          </a:p>
          <a:p>
            <a:pPr rtl="0"/>
            <a:r>
              <a:rPr lang="es-ES" noProof="1" smtClean="0"/>
              <a:t>Chaira </a:t>
            </a:r>
            <a:r>
              <a:rPr lang="es-ES" noProof="1" smtClean="0"/>
              <a:t>EStefany </a:t>
            </a:r>
            <a:r>
              <a:rPr lang="es-ES" noProof="1" smtClean="0"/>
              <a:t>Jimenez</a:t>
            </a:r>
            <a:endParaRPr lang="es-ES" noProof="1"/>
          </a:p>
        </p:txBody>
      </p:sp>
      <p:grpSp>
        <p:nvGrpSpPr>
          <p:cNvPr id="112" name="Grupo 111" descr="Corchetes de énfasis de la imagen&#10;">
            <a:extLst>
              <a:ext uri="{FF2B5EF4-FFF2-40B4-BE49-F238E27FC236}">
                <a16:creationId xmlns:a16="http://schemas.microsoft.com/office/drawing/2014/main" xmlns="" id="{D624720B-51E1-474D-90C6-CD74ED1DA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ángulo 6">
              <a:extLst>
                <a:ext uri="{FF2B5EF4-FFF2-40B4-BE49-F238E27FC236}">
                  <a16:creationId xmlns:a16="http://schemas.microsoft.com/office/drawing/2014/main" xmlns="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11" name="Rectángulo 6">
              <a:extLst>
                <a:ext uri="{FF2B5EF4-FFF2-40B4-BE49-F238E27FC236}">
                  <a16:creationId xmlns:a16="http://schemas.microsoft.com/office/drawing/2014/main" xmlns="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4" name="Grupo 3" descr="Marcador de posición del logotipo">
            <a:extLst>
              <a:ext uri="{FF2B5EF4-FFF2-40B4-BE49-F238E27FC236}">
                <a16:creationId xmlns:a16="http://schemas.microsoft.com/office/drawing/2014/main" xmlns="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s-ES" sz="2000" dirty="0" smtClean="0">
                  <a:solidFill>
                    <a:schemeClr val="bg1"/>
                  </a:solidFill>
                  <a:latin typeface="+mj-lt"/>
                </a:rPr>
                <a:t>Proyecto POO.</a:t>
              </a:r>
              <a:endParaRPr lang="es-E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ángulo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6" t="16162" r="31250" b="22222"/>
          <a:stretch/>
        </p:blipFill>
        <p:spPr>
          <a:xfrm>
            <a:off x="5257800" y="672681"/>
            <a:ext cx="4676775" cy="44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Imagen en primer plano de libros de arquitectura en una estantería">
            <a:extLst>
              <a:ext uri="{FF2B5EF4-FFF2-40B4-BE49-F238E27FC236}">
                <a16:creationId xmlns:a16="http://schemas.microsoft.com/office/drawing/2014/main" xmlns="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grpSp>
        <p:nvGrpSpPr>
          <p:cNvPr id="14" name="Grupo 13" descr="Marcador de posición del logotipo">
            <a:extLst>
              <a:ext uri="{FF2B5EF4-FFF2-40B4-BE49-F238E27FC236}">
                <a16:creationId xmlns:a16="http://schemas.microsoft.com/office/drawing/2014/main" xmlns="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s-ES" sz="2000" b="1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s-ES" sz="20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2000" i="1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s-ES" sz="2000">
                  <a:solidFill>
                    <a:schemeClr val="bg1"/>
                  </a:solidFill>
                  <a:latin typeface="+mj-lt"/>
                </a:rPr>
                <a:t>.</a:t>
              </a:r>
              <a:endParaRPr lang="es-E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ángulo 6">
              <a:extLst>
                <a:ext uri="{FF2B5EF4-FFF2-40B4-BE49-F238E27FC236}">
                  <a16:creationId xmlns:a16="http://schemas.microsoft.com/office/drawing/2014/main" xmlns="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8" name="Rectángulo 6" descr="Cuadro de énfasis">
            <a:extLst>
              <a:ext uri="{FF2B5EF4-FFF2-40B4-BE49-F238E27FC236}">
                <a16:creationId xmlns:a16="http://schemas.microsoft.com/office/drawing/2014/main" xmlns="" id="{069B61ED-348D-4C69-8AEB-6F6DB7533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9" name="Gráfico 8" descr="Usuario" title="Icono del nombre del moderador">
            <a:extLst>
              <a:ext uri="{FF2B5EF4-FFF2-40B4-BE49-F238E27FC236}">
                <a16:creationId xmlns:a16="http://schemas.microsoft.com/office/drawing/2014/main" xmlns="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pic>
        <p:nvPicPr>
          <p:cNvPr id="11" name="Gráfico 10" descr="Smartphone" title="Icono del número de teléfono del moderador">
            <a:extLst>
              <a:ext uri="{FF2B5EF4-FFF2-40B4-BE49-F238E27FC236}">
                <a16:creationId xmlns:a16="http://schemas.microsoft.com/office/drawing/2014/main" xmlns="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+1 555-0100</a:t>
            </a:r>
          </a:p>
        </p:txBody>
      </p:sp>
      <p:pic>
        <p:nvPicPr>
          <p:cNvPr id="10" name="Gráfico 9" descr="Sobre" title="Icono del correo electrónico del moderador">
            <a:extLst>
              <a:ext uri="{FF2B5EF4-FFF2-40B4-BE49-F238E27FC236}">
                <a16:creationId xmlns:a16="http://schemas.microsoft.com/office/drawing/2014/main" xmlns="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noProof="1"/>
              <a:t>iker@contoso.com</a:t>
            </a:r>
          </a:p>
          <a:p>
            <a:pPr rtl="0"/>
            <a:endParaRPr lang="es-ES" noProof="1"/>
          </a:p>
        </p:txBody>
      </p:sp>
      <p:pic>
        <p:nvPicPr>
          <p:cNvPr id="17" name="Gráfico 16" descr="Vínculo">
            <a:extLst>
              <a:ext uri="{FF2B5EF4-FFF2-40B4-BE49-F238E27FC236}">
                <a16:creationId xmlns:a16="http://schemas.microsoft.com/office/drawing/2014/main" xmlns="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noProof="1"/>
              <a:t>www.contoso.com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4437" y="144000"/>
            <a:ext cx="5731795" cy="60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Marcador de posición de imagen 39" descr="Primer plano del diseño triangular de un edificio">
            <a:extLst>
              <a:ext uri="{FF2B5EF4-FFF2-40B4-BE49-F238E27FC236}">
                <a16:creationId xmlns:a16="http://schemas.microsoft.com/office/drawing/2014/main" xmlns="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ítulo 21">
            <a:extLst>
              <a:ext uri="{FF2B5EF4-FFF2-40B4-BE49-F238E27FC236}">
                <a16:creationId xmlns:a16="http://schemas.microsoft.com/office/drawing/2014/main" xmlns="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Be Linear</a:t>
            </a:r>
            <a:endParaRPr lang="es-ES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254388"/>
            <a:ext cx="3932788" cy="1074922"/>
          </a:xfrm>
        </p:spPr>
        <p:txBody>
          <a:bodyPr rtlCol="0"/>
          <a:lstStyle/>
          <a:p>
            <a:pPr rtl="0"/>
            <a:r>
              <a:rPr lang="es-ES" noProof="1" smtClean="0"/>
              <a:t>ES UNA APP LA CUAL AYUDA A LAS EMPRESAS DE DOMICILOS A TENER MAS ORDEN  A LA HORA DE RECIBIR VARIOS SERVICIOS.</a:t>
            </a:r>
            <a:endParaRPr lang="es-ES" noProof="1"/>
          </a:p>
        </p:txBody>
      </p:sp>
      <p:pic>
        <p:nvPicPr>
          <p:cNvPr id="32" name="Marcador de posición de imagen 31" descr="Túnel largo de madera">
            <a:extLst>
              <a:ext uri="{FF2B5EF4-FFF2-40B4-BE49-F238E27FC236}">
                <a16:creationId xmlns:a16="http://schemas.microsoft.com/office/drawing/2014/main" xmlns="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ángulo 6" descr="Línea divisoria inferior de la imagen">
            <a:extLst>
              <a:ext uri="{FF2B5EF4-FFF2-40B4-BE49-F238E27FC236}">
                <a16:creationId xmlns:a16="http://schemas.microsoft.com/office/drawing/2014/main" xmlns="" id="{432C84AD-44F1-45D1-9F68-3FDC756E5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Rectángulo 6" descr="Línea divisoria superior de la imagen">
            <a:extLst>
              <a:ext uri="{FF2B5EF4-FFF2-40B4-BE49-F238E27FC236}">
                <a16:creationId xmlns:a16="http://schemas.microsoft.com/office/drawing/2014/main" xmlns="" id="{8442E937-7F5A-4CF2-98BD-C9CF5F2B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" name="Grupo 8" descr="Marcador de posición del logotipo">
            <a:extLst>
              <a:ext uri="{FF2B5EF4-FFF2-40B4-BE49-F238E27FC236}">
                <a16:creationId xmlns:a16="http://schemas.microsoft.com/office/drawing/2014/main" xmlns="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s-ES" sz="2000" b="1" dirty="0" smtClean="0">
                  <a:solidFill>
                    <a:schemeClr val="bg1"/>
                  </a:solidFill>
                  <a:latin typeface="+mj-lt"/>
                </a:rPr>
                <a:t>Proyecto POO</a:t>
              </a:r>
              <a:endParaRPr lang="es-E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ectángulo 6">
              <a:extLst>
                <a:ext uri="{FF2B5EF4-FFF2-40B4-BE49-F238E27FC236}">
                  <a16:creationId xmlns:a16="http://schemas.microsoft.com/office/drawing/2014/main" xmlns="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1" t="15488" r="31061" b="22054"/>
          <a:stretch/>
        </p:blipFill>
        <p:spPr>
          <a:xfrm>
            <a:off x="5362830" y="859060"/>
            <a:ext cx="4762593" cy="4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 smtClean="0"/>
              <a:t>CONTEXTO</a:t>
            </a: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2234803"/>
            <a:ext cx="3978665" cy="1976617"/>
          </a:xfrm>
        </p:spPr>
        <p:txBody>
          <a:bodyPr rtlCol="0"/>
          <a:lstStyle/>
          <a:p>
            <a:pPr marL="0" indent="0">
              <a:buNone/>
            </a:pPr>
            <a:r>
              <a:rPr lang="es-MX" dirty="0"/>
              <a:t>En nuestro entorno universitario y comunitario el domiciliario se ha vuelto un medio de transporte muy crucial para esas ocasiones en las que necesitamos un transporte de rapidez ya sea por un descuido o para algún tipo de encargo personal y que sea rápido y </a:t>
            </a:r>
            <a:r>
              <a:rPr lang="es-MX" dirty="0" smtClean="0"/>
              <a:t>barato.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799" r="6799"/>
          <a:stretch>
            <a:fillRect/>
          </a:stretch>
        </p:blipFill>
        <p:spPr>
          <a:xfrm>
            <a:off x="4972012" y="1091821"/>
            <a:ext cx="7219987" cy="42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452542"/>
            <a:ext cx="4004755" cy="434925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 es una app que esta diseñada para que su uso sea fácil y eficiente ya que ayuda a las operadoras a tener un mejor manejo a la hora de recibir cualquier pedido,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Para crear esta app se majo varios tipos de paneles estos son los que dan un mejor manejo a la app.</a:t>
            </a:r>
          </a:p>
          <a:p>
            <a:pPr marL="0" indent="0">
              <a:buNone/>
            </a:pPr>
            <a:r>
              <a:rPr lang="es-CO" dirty="0"/>
              <a:t>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Esto es la diagrama el cual nos ayudo a ver mejor la solución de este problema.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941696"/>
            <a:ext cx="2775224" cy="641444"/>
          </a:xfrm>
        </p:spPr>
        <p:txBody>
          <a:bodyPr/>
          <a:lstStyle/>
          <a:p>
            <a:r>
              <a:rPr lang="es-CO" dirty="0" smtClean="0"/>
              <a:t>BE LINEAR</a:t>
            </a:r>
            <a:endParaRPr lang="es-CO" dirty="0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4" t="24252" r="1816" b="26616"/>
          <a:stretch/>
        </p:blipFill>
        <p:spPr>
          <a:xfrm>
            <a:off x="5217319" y="1123950"/>
            <a:ext cx="686038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541" y="1419368"/>
            <a:ext cx="3683606" cy="184244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En este panel lleva la imagen o logotipo de la empresa a la cual vaya estar asignada  esta app también lleva el nombre de la aplicación  y los datos principales de la empresa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Panel entada de datos .</a:t>
            </a:r>
            <a:endParaRPr lang="es-CO" dirty="0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9" r="30068" b="11563"/>
          <a:stretch/>
        </p:blipFill>
        <p:spPr>
          <a:xfrm>
            <a:off x="5049672" y="1214651"/>
            <a:ext cx="7142327" cy="3971498"/>
          </a:xfrm>
        </p:spPr>
      </p:pic>
    </p:spTree>
    <p:extLst>
      <p:ext uri="{BB962C8B-B14F-4D97-AF65-F5344CB8AC3E}">
        <p14:creationId xmlns:p14="http://schemas.microsoft.com/office/powerpoint/2010/main" val="257632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000" y="3095933"/>
            <a:ext cx="3978665" cy="532263"/>
          </a:xfrm>
        </p:spPr>
        <p:txBody>
          <a:bodyPr/>
          <a:lstStyle/>
          <a:p>
            <a:r>
              <a:rPr lang="es-CO" dirty="0" smtClean="0"/>
              <a:t> este panel es el que lleva los botones de salir, borrar y dar información.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Panel operaciones </a:t>
            </a:r>
            <a:endParaRPr lang="es-CO" dirty="0"/>
          </a:p>
        </p:txBody>
      </p:sp>
      <p:pic>
        <p:nvPicPr>
          <p:cNvPr id="16" name="Marcador de posición de imagen 1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7436" r="35673" b="17229"/>
          <a:stretch/>
        </p:blipFill>
        <p:spPr>
          <a:xfrm>
            <a:off x="8928900" y="973707"/>
            <a:ext cx="3521123" cy="4776716"/>
          </a:xfr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9" t="8402" r="45176" b="7577"/>
          <a:stretch/>
        </p:blipFill>
        <p:spPr>
          <a:xfrm>
            <a:off x="4766333" y="973707"/>
            <a:ext cx="4162567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Panel información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423173" y="1741714"/>
            <a:ext cx="3452141" cy="3018972"/>
          </a:xfrm>
        </p:spPr>
        <p:txBody>
          <a:bodyPr/>
          <a:lstStyle/>
          <a:p>
            <a:r>
              <a:rPr lang="es-CO" dirty="0" smtClean="0"/>
              <a:t> Es el que lleva la información de cada domiciliario y la que dice si esta o no reservado.</a:t>
            </a:r>
            <a:endParaRPr lang="es-CO" dirty="0"/>
          </a:p>
        </p:txBody>
      </p:sp>
      <p:pic>
        <p:nvPicPr>
          <p:cNvPr id="16" name="Marcador de posición de imagen 1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1" t="3505" r="35009" b="8717"/>
          <a:stretch/>
        </p:blipFill>
        <p:spPr>
          <a:xfrm>
            <a:off x="5210629" y="1175658"/>
            <a:ext cx="6736063" cy="3991428"/>
          </a:xfrm>
        </p:spPr>
      </p:pic>
    </p:spTree>
    <p:extLst>
      <p:ext uri="{BB962C8B-B14F-4D97-AF65-F5344CB8AC3E}">
        <p14:creationId xmlns:p14="http://schemas.microsoft.com/office/powerpoint/2010/main" val="39318211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6455" r="4073" b="5830"/>
          <a:stretch/>
        </p:blipFill>
        <p:spPr>
          <a:xfrm>
            <a:off x="4818743" y="1074058"/>
            <a:ext cx="7271657" cy="4630057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Ejecutable o Test </a:t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este es el mas importante por que es el que hace que la aplicación funcione ya que recoge la información de  todos lo paneles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027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Dibujos de estanterías de metal en un techo">
            <a:extLst>
              <a:ext uri="{FF2B5EF4-FFF2-40B4-BE49-F238E27FC236}">
                <a16:creationId xmlns:a16="http://schemas.microsoft.com/office/drawing/2014/main" xmlns="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86" y="43536"/>
            <a:ext cx="6149428" cy="5588007"/>
          </a:xfrm>
        </p:spPr>
        <p:txBody>
          <a:bodyPr rtlCol="0"/>
          <a:lstStyle/>
          <a:p>
            <a:pPr rtl="0"/>
            <a:r>
              <a:rPr lang="es-ES" sz="4100" dirty="0" smtClean="0"/>
              <a:t>SOLUCIÓN</a:t>
            </a:r>
            <a:endParaRPr lang="es-ES" sz="41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433" y="586719"/>
            <a:ext cx="5395537" cy="4420710"/>
          </a:xfrm>
        </p:spPr>
        <p:txBody>
          <a:bodyPr rtlCol="0"/>
          <a:lstStyle/>
          <a:p>
            <a:pPr algn="just" rtl="0"/>
            <a:r>
              <a:rPr lang="es-ES" noProof="1" smtClean="0"/>
              <a:t>SE HIZO UN PROGRAMA EL CUAL AYUDA A DOMICILIARIOS ,OPERADORAS Y A LOS USUARIOS. YA QUE LES AYUDA A TENER UN MEJOR ORDEN Y A CONTROLAR CADA MOVIMENTO QUE DESEE HACER CUAQUIERA DE LOS DOMICILIAROS ACTIVOS  Y ASI PUEDAN BRINDAR UN MEJOR SERVICIO A TODOS LOS CLIENTES.</a:t>
            </a:r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41_TF16411248.potx" id="{1DD5F772-C148-4CCE-8660-D122965A8CAD}" vid="{355F95E1-13FF-410D-A033-8D80CD3FA2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6dc4bcd6-49db-4c07-9060-8acfc67cef9f"/>
    <ds:schemaRef ds:uri="http://schemas.microsoft.com/office/2006/documentManagement/type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proyectos de arquitectura</Template>
  <TotalTime>0</TotalTime>
  <Words>342</Words>
  <Application>Microsoft Office PowerPoint</Application>
  <PresentationFormat>Panorámica</PresentationFormat>
  <Paragraphs>45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Tema de Office</vt:lpstr>
      <vt:lpstr>Be Linear.</vt:lpstr>
      <vt:lpstr>Be Linear</vt:lpstr>
      <vt:lpstr>CONTEXTO</vt:lpstr>
      <vt:lpstr>BE LINEAR</vt:lpstr>
      <vt:lpstr>Panel entada de datos .</vt:lpstr>
      <vt:lpstr>Panel operaciones </vt:lpstr>
      <vt:lpstr>Panel información</vt:lpstr>
      <vt:lpstr>Ejecutable o Test   este es el mas importante por que es el que hace que la aplicación funcione ya que recoge la información de  todos lo paneles .</vt:lpstr>
      <vt:lpstr>SOLUCIÓN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2022-05-12T06:55:20Z</dcterms:created>
  <dcterms:modified xsi:type="dcterms:W3CDTF">2022-07-28T11:54:59Z</dcterms:modified>
</cp:coreProperties>
</file>