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4" r:id="rId6"/>
    <p:sldId id="294" r:id="rId7"/>
    <p:sldId id="260" r:id="rId8"/>
    <p:sldId id="296" r:id="rId9"/>
    <p:sldId id="275" r:id="rId10"/>
    <p:sldId id="297" r:id="rId11"/>
    <p:sldId id="299" r:id="rId12"/>
    <p:sldId id="300" r:id="rId13"/>
    <p:sldId id="301" r:id="rId14"/>
    <p:sldId id="302" r:id="rId15"/>
    <p:sldId id="258" r:id="rId16"/>
    <p:sldId id="259" r:id="rId17"/>
  </p:sldIdLst>
  <p:sldSz cx="12192000" cy="6858000"/>
  <p:notesSz cx="6858000" cy="92408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guayo, Vicente" initials="AV" lastIdx="16" clrIdx="0">
    <p:extLst>
      <p:ext uri="{19B8F6BF-5375-455C-9EA6-DF929625EA0E}">
        <p15:presenceInfo xmlns:p15="http://schemas.microsoft.com/office/powerpoint/2012/main" userId="S::vicente.aguayo@carrier.com::4b6099f2-3237-4c53-93ed-61610ec40510" providerId="AD"/>
      </p:ext>
    </p:extLst>
  </p:cmAuthor>
  <p:cmAuthor id="2" name="Cepeda, César (Contractor)" initials="CC(" lastIdx="6" clrIdx="1">
    <p:extLst>
      <p:ext uri="{19B8F6BF-5375-455C-9EA6-DF929625EA0E}">
        <p15:presenceInfo xmlns:p15="http://schemas.microsoft.com/office/powerpoint/2012/main" userId="S::Cesar.Cepeda@carrier.com::f2b70266-cc2c-4577-ad98-b13aa113d8fb" providerId="AD"/>
      </p:ext>
    </p:extLst>
  </p:cmAuthor>
  <p:cmAuthor id="3" name="Llanas, Roberto Carlos" initials="LRC" lastIdx="1" clrIdx="2">
    <p:extLst>
      <p:ext uri="{19B8F6BF-5375-455C-9EA6-DF929625EA0E}">
        <p15:presenceInfo xmlns:p15="http://schemas.microsoft.com/office/powerpoint/2012/main" userId="S::roberto.llanas@carrier.com::957487e5-832e-44b2-b359-ea8a52f1183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66"/>
    <a:srgbClr val="FF66FF"/>
    <a:srgbClr val="FF99FF"/>
    <a:srgbClr val="5E5958"/>
    <a:srgbClr val="2D2F36"/>
    <a:srgbClr val="152C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806535E-1FA7-4BFB-B545-6DBF71D5855E}">
  <a:tblStyle styleId="{5806535E-1FA7-4BFB-B545-6DBF71D5855E}" styleName="Carrier Table 01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chemeClr val="dk1"/>
              </a:solidFill>
            </a:ln>
          </a:top>
          <a:bottom>
            <a:ln w="6350">
              <a:solidFill>
                <a:schemeClr val="dk1"/>
              </a:solidFill>
            </a:ln>
          </a:bottom>
          <a:insideH>
            <a:ln w="6350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noFill/>
        </a:fill>
      </a:tcStyle>
    </a:band1H>
    <a:band2H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rgbClr val="BAC0D0"/>
          </a:solidFill>
        </a:fill>
      </a:tcStyle>
    </a:band2H>
    <a:band1V>
      <a:tcStyle>
        <a:tcBdr/>
        <a:fill>
          <a:solidFill>
            <a:srgbClr val="BAC0D0"/>
          </a:solidFill>
        </a:fill>
      </a:tcStyle>
    </a:band1V>
    <a:band2V>
      <a:tcStyle>
        <a:tcBdr/>
        <a:fill>
          <a:noFill/>
        </a:fill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9050">
              <a:solidFill>
                <a:schemeClr val="dk1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schemeClr val="lt1"/>
      </a:tcTxStyle>
      <a:tcStyle>
        <a:tcBdr>
          <a:top>
            <a:ln>
              <a:noFill/>
            </a:ln>
          </a:top>
          <a:bottom>
            <a:ln>
              <a:noFill/>
            </a:ln>
          </a:bottom>
          <a:insideV>
            <a:ln w="6350">
              <a:solidFill>
                <a:srgbClr val="FFFFFF"/>
              </a:solidFill>
            </a:ln>
          </a:insideV>
        </a:tcBdr>
        <a:fill>
          <a:solidFill>
            <a:srgbClr val="152C7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4660"/>
  </p:normalViewPr>
  <p:slideViewPr>
    <p:cSldViewPr snapToGrid="0">
      <p:cViewPr varScale="1">
        <p:scale>
          <a:sx n="64" d="100"/>
          <a:sy n="64" d="100"/>
        </p:scale>
        <p:origin x="12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07C868-45C3-45BA-9436-F3AC25FDF9ED}" type="doc">
      <dgm:prSet loTypeId="urn:microsoft.com/office/officeart/2011/layout/Tab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988321B-4EA7-4DBE-BA47-9E313545D717}">
      <dgm:prSet phldrT="[Text]" custT="1"/>
      <dgm:spPr/>
      <dgm:t>
        <a:bodyPr/>
        <a:lstStyle/>
        <a:p>
          <a:r>
            <a:rPr lang="es-MX" sz="2000" b="1" dirty="0">
              <a:solidFill>
                <a:schemeClr val="bg1"/>
              </a:solidFill>
            </a:rPr>
            <a:t>PDS</a:t>
          </a:r>
          <a:endParaRPr lang="en-US" sz="2000" b="1" dirty="0">
            <a:solidFill>
              <a:schemeClr val="bg1"/>
            </a:solidFill>
          </a:endParaRPr>
        </a:p>
      </dgm:t>
    </dgm:pt>
    <dgm:pt modelId="{481D8804-B8FB-4E10-B90E-6C386701F81F}" type="parTrans" cxnId="{A160677D-357B-44CC-AE98-C4B09CA13DF0}">
      <dgm:prSet/>
      <dgm:spPr/>
      <dgm:t>
        <a:bodyPr/>
        <a:lstStyle/>
        <a:p>
          <a:endParaRPr lang="en-US"/>
        </a:p>
      </dgm:t>
    </dgm:pt>
    <dgm:pt modelId="{A3DA222C-778D-49C3-938B-171100D2DD8A}" type="sibTrans" cxnId="{A160677D-357B-44CC-AE98-C4B09CA13DF0}">
      <dgm:prSet/>
      <dgm:spPr/>
      <dgm:t>
        <a:bodyPr/>
        <a:lstStyle/>
        <a:p>
          <a:endParaRPr lang="en-US"/>
        </a:p>
      </dgm:t>
    </dgm:pt>
    <dgm:pt modelId="{3757781B-6A12-4F39-8F1B-8626EAA49857}">
      <dgm:prSet phldrT="[Text]" custT="1"/>
      <dgm:spPr/>
      <dgm:t>
        <a:bodyPr/>
        <a:lstStyle/>
        <a:p>
          <a:r>
            <a:rPr lang="es-MX" sz="1600" dirty="0"/>
            <a:t>LOGÍSTICA</a:t>
          </a:r>
          <a:endParaRPr lang="en-US" sz="1600" dirty="0"/>
        </a:p>
      </dgm:t>
    </dgm:pt>
    <dgm:pt modelId="{738DE6A1-C0B2-4D60-A568-C4E60EFA7297}" type="parTrans" cxnId="{36139BB5-0BBC-4788-848F-C60AAC641C67}">
      <dgm:prSet/>
      <dgm:spPr/>
      <dgm:t>
        <a:bodyPr/>
        <a:lstStyle/>
        <a:p>
          <a:endParaRPr lang="en-US"/>
        </a:p>
      </dgm:t>
    </dgm:pt>
    <dgm:pt modelId="{3AC3AF85-0A07-41B3-A44B-4FBD3899A748}" type="sibTrans" cxnId="{36139BB5-0BBC-4788-848F-C60AAC641C67}">
      <dgm:prSet/>
      <dgm:spPr/>
      <dgm:t>
        <a:bodyPr/>
        <a:lstStyle/>
        <a:p>
          <a:endParaRPr lang="en-US"/>
        </a:p>
      </dgm:t>
    </dgm:pt>
    <dgm:pt modelId="{8DB6E89D-6B56-438F-B3F4-D1D5FEE296A5}">
      <dgm:prSet phldrT="[Text]"/>
      <dgm:spPr/>
      <dgm:t>
        <a:bodyPr/>
        <a:lstStyle/>
        <a:p>
          <a:r>
            <a:rPr lang="en-US" noProof="0" dirty="0"/>
            <a:t>Packaging</a:t>
          </a:r>
          <a:r>
            <a:rPr lang="es-MX" dirty="0"/>
            <a:t> Data </a:t>
          </a:r>
          <a:r>
            <a:rPr lang="en-US" noProof="0" dirty="0"/>
            <a:t>Sheet</a:t>
          </a:r>
        </a:p>
      </dgm:t>
    </dgm:pt>
    <dgm:pt modelId="{4BEDD4CB-AA9D-4823-A678-FE777AB478FA}" type="parTrans" cxnId="{F1F06EE7-BFE8-486F-BA14-6FE6B297FF96}">
      <dgm:prSet/>
      <dgm:spPr/>
      <dgm:t>
        <a:bodyPr/>
        <a:lstStyle/>
        <a:p>
          <a:endParaRPr lang="en-US"/>
        </a:p>
      </dgm:t>
    </dgm:pt>
    <dgm:pt modelId="{36867DD7-1541-4675-8C85-85B60DF9F448}" type="sibTrans" cxnId="{F1F06EE7-BFE8-486F-BA14-6FE6B297FF96}">
      <dgm:prSet/>
      <dgm:spPr/>
      <dgm:t>
        <a:bodyPr/>
        <a:lstStyle/>
        <a:p>
          <a:endParaRPr lang="en-US"/>
        </a:p>
      </dgm:t>
    </dgm:pt>
    <dgm:pt modelId="{33A1B655-7BA7-4A13-ADCC-A95637DFC580}">
      <dgm:prSet phldrT="[Text]" custT="1"/>
      <dgm:spPr/>
      <dgm:t>
        <a:bodyPr/>
        <a:lstStyle/>
        <a:p>
          <a:r>
            <a:rPr lang="es-MX" sz="2000" b="1" dirty="0">
              <a:solidFill>
                <a:schemeClr val="bg1"/>
              </a:solidFill>
            </a:rPr>
            <a:t>Ticket de Conteo</a:t>
          </a:r>
          <a:endParaRPr lang="en-US" sz="2000" b="1" dirty="0">
            <a:solidFill>
              <a:schemeClr val="bg1"/>
            </a:solidFill>
          </a:endParaRPr>
        </a:p>
      </dgm:t>
    </dgm:pt>
    <dgm:pt modelId="{3488C4DC-DE2D-432E-96BC-6CC818FC40B3}" type="parTrans" cxnId="{3C36F66D-AEA6-4B33-B4B1-073341D439A6}">
      <dgm:prSet/>
      <dgm:spPr/>
      <dgm:t>
        <a:bodyPr/>
        <a:lstStyle/>
        <a:p>
          <a:endParaRPr lang="en-US"/>
        </a:p>
      </dgm:t>
    </dgm:pt>
    <dgm:pt modelId="{196AF995-3E83-4678-BC29-65A2A5FD1A1F}" type="sibTrans" cxnId="{3C36F66D-AEA6-4B33-B4B1-073341D439A6}">
      <dgm:prSet/>
      <dgm:spPr/>
      <dgm:t>
        <a:bodyPr/>
        <a:lstStyle/>
        <a:p>
          <a:endParaRPr lang="en-US"/>
        </a:p>
      </dgm:t>
    </dgm:pt>
    <dgm:pt modelId="{BB5C479B-E936-4A24-8393-ABD93A8B2C74}">
      <dgm:prSet phldrT="[Text]" custT="1"/>
      <dgm:spPr/>
      <dgm:t>
        <a:bodyPr/>
        <a:lstStyle/>
        <a:p>
          <a:r>
            <a:rPr lang="es-MX" sz="1600" dirty="0"/>
            <a:t>CTRL INVENTARIOS</a:t>
          </a:r>
          <a:endParaRPr lang="en-US" sz="1600" dirty="0"/>
        </a:p>
      </dgm:t>
    </dgm:pt>
    <dgm:pt modelId="{2459CD2B-8D6B-4253-8DAB-CFE6053B4F23}" type="parTrans" cxnId="{8AF4A5E9-D917-4421-8BE0-229AEF551272}">
      <dgm:prSet/>
      <dgm:spPr/>
      <dgm:t>
        <a:bodyPr/>
        <a:lstStyle/>
        <a:p>
          <a:endParaRPr lang="en-US"/>
        </a:p>
      </dgm:t>
    </dgm:pt>
    <dgm:pt modelId="{CE62ED85-93FE-457E-960B-47973436438B}" type="sibTrans" cxnId="{8AF4A5E9-D917-4421-8BE0-229AEF551272}">
      <dgm:prSet/>
      <dgm:spPr/>
      <dgm:t>
        <a:bodyPr/>
        <a:lstStyle/>
        <a:p>
          <a:endParaRPr lang="en-US"/>
        </a:p>
      </dgm:t>
    </dgm:pt>
    <dgm:pt modelId="{DC8385FE-E2F0-4788-A14F-D7B66EF7790E}">
      <dgm:prSet phldrT="[Text]"/>
      <dgm:spPr/>
      <dgm:t>
        <a:bodyPr/>
        <a:lstStyle/>
        <a:p>
          <a:r>
            <a:rPr lang="es-MX" dirty="0"/>
            <a:t>Solicitud de conteo URGENTE para materia prima</a:t>
          </a:r>
          <a:endParaRPr lang="en-US" dirty="0"/>
        </a:p>
      </dgm:t>
    </dgm:pt>
    <dgm:pt modelId="{89ABE01C-BE08-4BCE-8531-A7507B347034}" type="parTrans" cxnId="{9B61074D-FADC-475C-8677-376B57B9489B}">
      <dgm:prSet/>
      <dgm:spPr/>
      <dgm:t>
        <a:bodyPr/>
        <a:lstStyle/>
        <a:p>
          <a:endParaRPr lang="en-US"/>
        </a:p>
      </dgm:t>
    </dgm:pt>
    <dgm:pt modelId="{60F6FBB1-2603-4844-8152-66DEB64E2BCB}" type="sibTrans" cxnId="{9B61074D-FADC-475C-8677-376B57B9489B}">
      <dgm:prSet/>
      <dgm:spPr/>
      <dgm:t>
        <a:bodyPr/>
        <a:lstStyle/>
        <a:p>
          <a:endParaRPr lang="en-US"/>
        </a:p>
      </dgm:t>
    </dgm:pt>
    <dgm:pt modelId="{06AA4B02-149A-41B8-9CBA-B75510C88517}">
      <dgm:prSet phldrT="[Text]" custT="1"/>
      <dgm:spPr/>
      <dgm:t>
        <a:bodyPr/>
        <a:lstStyle/>
        <a:p>
          <a:r>
            <a:rPr lang="es-MX" sz="2000" b="1">
              <a:solidFill>
                <a:schemeClr val="bg1"/>
              </a:solidFill>
            </a:rPr>
            <a:t>Ajuste Especial</a:t>
          </a:r>
          <a:endParaRPr lang="en-US" sz="2000" b="1" dirty="0">
            <a:solidFill>
              <a:schemeClr val="bg1"/>
            </a:solidFill>
          </a:endParaRPr>
        </a:p>
      </dgm:t>
    </dgm:pt>
    <dgm:pt modelId="{D6E0236D-870A-446B-BE2E-895AB04898FB}" type="parTrans" cxnId="{A9D0F6B8-1272-4719-9505-5E97FDB74EE3}">
      <dgm:prSet/>
      <dgm:spPr/>
      <dgm:t>
        <a:bodyPr/>
        <a:lstStyle/>
        <a:p>
          <a:endParaRPr lang="en-US"/>
        </a:p>
      </dgm:t>
    </dgm:pt>
    <dgm:pt modelId="{6F081C52-3221-48E0-8EA6-B859117EE62E}" type="sibTrans" cxnId="{A9D0F6B8-1272-4719-9505-5E97FDB74EE3}">
      <dgm:prSet/>
      <dgm:spPr/>
      <dgm:t>
        <a:bodyPr/>
        <a:lstStyle/>
        <a:p>
          <a:endParaRPr lang="en-US"/>
        </a:p>
      </dgm:t>
    </dgm:pt>
    <dgm:pt modelId="{A53285C5-4C8F-4F7C-A386-D3F1252085B6}">
      <dgm:prSet phldrT="[Text]"/>
      <dgm:spPr/>
      <dgm:t>
        <a:bodyPr/>
        <a:lstStyle/>
        <a:p>
          <a:r>
            <a:rPr lang="es-MX" dirty="0"/>
            <a:t>Registro de la instrucción del método de empaque solicitado a los proveedores para las partes de Compra</a:t>
          </a:r>
          <a:endParaRPr lang="en-US" dirty="0"/>
        </a:p>
      </dgm:t>
    </dgm:pt>
    <dgm:pt modelId="{3C19478E-8DCF-412E-A79A-4B774CA4717F}" type="parTrans" cxnId="{9BAB7FD2-93C7-45CB-9861-22ADF16B78E9}">
      <dgm:prSet/>
      <dgm:spPr/>
      <dgm:t>
        <a:bodyPr/>
        <a:lstStyle/>
        <a:p>
          <a:endParaRPr lang="en-US"/>
        </a:p>
      </dgm:t>
    </dgm:pt>
    <dgm:pt modelId="{1CB23E01-6025-4E21-BE60-D9C6B0EE6CFF}" type="sibTrans" cxnId="{9BAB7FD2-93C7-45CB-9861-22ADF16B78E9}">
      <dgm:prSet/>
      <dgm:spPr/>
      <dgm:t>
        <a:bodyPr/>
        <a:lstStyle/>
        <a:p>
          <a:endParaRPr lang="en-US"/>
        </a:p>
      </dgm:t>
    </dgm:pt>
    <dgm:pt modelId="{1D22861B-B9FA-4DBF-B4A4-4D2B35219CBA}">
      <dgm:prSet phldrT="[Text]"/>
      <dgm:spPr/>
      <dgm:t>
        <a:bodyPr/>
        <a:lstStyle/>
        <a:p>
          <a:r>
            <a:rPr lang="es-MX" dirty="0"/>
            <a:t>Opciones: Creación + Aprobaciones + Consulta</a:t>
          </a:r>
          <a:endParaRPr lang="en-US" dirty="0"/>
        </a:p>
      </dgm:t>
    </dgm:pt>
    <dgm:pt modelId="{66826A84-7A82-4074-9F02-F0B2E280F6C7}" type="parTrans" cxnId="{8331AFD7-7D7A-41E2-AE2E-D4DB12447D72}">
      <dgm:prSet/>
      <dgm:spPr/>
      <dgm:t>
        <a:bodyPr/>
        <a:lstStyle/>
        <a:p>
          <a:endParaRPr lang="en-US"/>
        </a:p>
      </dgm:t>
    </dgm:pt>
    <dgm:pt modelId="{B6CD5348-4198-4F17-9CF2-EDF07812F3C0}" type="sibTrans" cxnId="{8331AFD7-7D7A-41E2-AE2E-D4DB12447D72}">
      <dgm:prSet/>
      <dgm:spPr/>
      <dgm:t>
        <a:bodyPr/>
        <a:lstStyle/>
        <a:p>
          <a:endParaRPr lang="en-US"/>
        </a:p>
      </dgm:t>
    </dgm:pt>
    <dgm:pt modelId="{288183F1-ACE5-4FC1-AA3E-D9F8C3A51431}">
      <dgm:prSet phldrT="[Text]" custT="1"/>
      <dgm:spPr/>
      <dgm:t>
        <a:bodyPr/>
        <a:lstStyle/>
        <a:p>
          <a:r>
            <a:rPr lang="es-MX" sz="2000" b="1" dirty="0">
              <a:solidFill>
                <a:schemeClr val="bg1"/>
              </a:solidFill>
            </a:rPr>
            <a:t>Mesa de Control</a:t>
          </a:r>
          <a:endParaRPr lang="en-US" sz="2000" b="1" dirty="0">
            <a:solidFill>
              <a:schemeClr val="bg1"/>
            </a:solidFill>
          </a:endParaRPr>
        </a:p>
      </dgm:t>
    </dgm:pt>
    <dgm:pt modelId="{73E9F8E6-46F6-47D1-BC61-1B879776301E}" type="parTrans" cxnId="{44EDDCDB-B094-42B4-BD6A-51426519173E}">
      <dgm:prSet/>
      <dgm:spPr/>
      <dgm:t>
        <a:bodyPr/>
        <a:lstStyle/>
        <a:p>
          <a:endParaRPr lang="en-US"/>
        </a:p>
      </dgm:t>
    </dgm:pt>
    <dgm:pt modelId="{7D9F35F4-3E9A-4E6E-8558-29F75BCBFE9E}" type="sibTrans" cxnId="{44EDDCDB-B094-42B4-BD6A-51426519173E}">
      <dgm:prSet/>
      <dgm:spPr/>
      <dgm:t>
        <a:bodyPr/>
        <a:lstStyle/>
        <a:p>
          <a:endParaRPr lang="en-US"/>
        </a:p>
      </dgm:t>
    </dgm:pt>
    <dgm:pt modelId="{308366F7-23A7-4ED7-B119-B1A1A336EDD3}">
      <dgm:prSet phldrT="[Text]" custT="1"/>
      <dgm:spPr/>
      <dgm:t>
        <a:bodyPr/>
        <a:lstStyle/>
        <a:p>
          <a:r>
            <a:rPr lang="es-MX" sz="1600" dirty="0"/>
            <a:t>CTRL INVENTARIOS</a:t>
          </a:r>
          <a:endParaRPr lang="en-US" sz="1600" dirty="0"/>
        </a:p>
      </dgm:t>
    </dgm:pt>
    <dgm:pt modelId="{267FAD0E-D652-4851-A73A-53F6A1BFB3DA}" type="parTrans" cxnId="{B2B62180-8CB7-4512-A8EC-C22F5246BD0F}">
      <dgm:prSet/>
      <dgm:spPr/>
      <dgm:t>
        <a:bodyPr/>
        <a:lstStyle/>
        <a:p>
          <a:endParaRPr lang="en-US"/>
        </a:p>
      </dgm:t>
    </dgm:pt>
    <dgm:pt modelId="{85539DDA-4426-4808-8D6A-A83C6F0D8049}" type="sibTrans" cxnId="{B2B62180-8CB7-4512-A8EC-C22F5246BD0F}">
      <dgm:prSet/>
      <dgm:spPr/>
      <dgm:t>
        <a:bodyPr/>
        <a:lstStyle/>
        <a:p>
          <a:endParaRPr lang="en-US"/>
        </a:p>
      </dgm:t>
    </dgm:pt>
    <dgm:pt modelId="{DB5835A2-62FB-4BE3-9B0A-B8925D2494AF}">
      <dgm:prSet phldrT="[Text]"/>
      <dgm:spPr/>
      <dgm:t>
        <a:bodyPr/>
        <a:lstStyle/>
        <a:p>
          <a:r>
            <a:rPr lang="es-MX" dirty="0"/>
            <a:t>App utilizada durante el evento de anual de inventario físico</a:t>
          </a:r>
          <a:endParaRPr lang="en-US" dirty="0"/>
        </a:p>
      </dgm:t>
    </dgm:pt>
    <dgm:pt modelId="{153E7F1A-9E16-4EE4-9AF9-A005044F161D}" type="parTrans" cxnId="{DCB1D3B1-8F2D-4014-94E6-D90AD363F7FD}">
      <dgm:prSet/>
      <dgm:spPr/>
      <dgm:t>
        <a:bodyPr/>
        <a:lstStyle/>
        <a:p>
          <a:endParaRPr lang="en-US"/>
        </a:p>
      </dgm:t>
    </dgm:pt>
    <dgm:pt modelId="{86A3BBFD-B1E7-4B2E-ABF7-922D974A6072}" type="sibTrans" cxnId="{DCB1D3B1-8F2D-4014-94E6-D90AD363F7FD}">
      <dgm:prSet/>
      <dgm:spPr/>
      <dgm:t>
        <a:bodyPr/>
        <a:lstStyle/>
        <a:p>
          <a:endParaRPr lang="en-US"/>
        </a:p>
      </dgm:t>
    </dgm:pt>
    <dgm:pt modelId="{1EC75615-B8ED-44B7-8C0B-992208F97263}">
      <dgm:prSet phldrT="[Text]"/>
      <dgm:spPr/>
      <dgm:t>
        <a:bodyPr/>
        <a:lstStyle/>
        <a:p>
          <a:r>
            <a:rPr lang="es-MX" dirty="0"/>
            <a:t>Tracking de cierre de actividades en cada una de las etapas del evento</a:t>
          </a:r>
          <a:endParaRPr lang="en-US" dirty="0"/>
        </a:p>
      </dgm:t>
    </dgm:pt>
    <dgm:pt modelId="{0BE47ACE-E50E-44B0-86BF-742F8464286B}" type="parTrans" cxnId="{22CA0564-5DCF-4CC7-B3C4-D8541E6BF755}">
      <dgm:prSet/>
      <dgm:spPr/>
      <dgm:t>
        <a:bodyPr/>
        <a:lstStyle/>
        <a:p>
          <a:endParaRPr lang="en-US"/>
        </a:p>
      </dgm:t>
    </dgm:pt>
    <dgm:pt modelId="{00F1C4C7-916E-43B8-AF4D-CFFE755BE6FD}" type="sibTrans" cxnId="{22CA0564-5DCF-4CC7-B3C4-D8541E6BF755}">
      <dgm:prSet/>
      <dgm:spPr/>
      <dgm:t>
        <a:bodyPr/>
        <a:lstStyle/>
        <a:p>
          <a:endParaRPr lang="en-US"/>
        </a:p>
      </dgm:t>
    </dgm:pt>
    <dgm:pt modelId="{6BAA9BEC-D0E7-47F0-9DCC-052A77F27B09}">
      <dgm:prSet phldrT="[Text]" custT="1"/>
      <dgm:spPr/>
      <dgm:t>
        <a:bodyPr/>
        <a:lstStyle/>
        <a:p>
          <a:r>
            <a:rPr lang="es-MX" sz="1600" dirty="0"/>
            <a:t>CTRL INVENTARIOS</a:t>
          </a:r>
          <a:endParaRPr lang="en-US" sz="1600" dirty="0"/>
        </a:p>
      </dgm:t>
    </dgm:pt>
    <dgm:pt modelId="{F2263EEB-82FD-4570-B112-77FFA4311B53}" type="sibTrans" cxnId="{E6CF0EEC-B60C-443E-AF6B-6CF15DAC4060}">
      <dgm:prSet/>
      <dgm:spPr/>
      <dgm:t>
        <a:bodyPr/>
        <a:lstStyle/>
        <a:p>
          <a:endParaRPr lang="en-US"/>
        </a:p>
      </dgm:t>
    </dgm:pt>
    <dgm:pt modelId="{A71EECB6-CFB0-43EB-9743-EE475176E76F}" type="parTrans" cxnId="{E6CF0EEC-B60C-443E-AF6B-6CF15DAC4060}">
      <dgm:prSet/>
      <dgm:spPr/>
      <dgm:t>
        <a:bodyPr/>
        <a:lstStyle/>
        <a:p>
          <a:endParaRPr lang="en-US"/>
        </a:p>
      </dgm:t>
    </dgm:pt>
    <dgm:pt modelId="{1B3C1DFB-51FA-4565-B3B3-54449BCA31C2}">
      <dgm:prSet phldrT="[Text]"/>
      <dgm:spPr/>
      <dgm:t>
        <a:bodyPr/>
        <a:lstStyle/>
        <a:p>
          <a:r>
            <a:rPr lang="es-MX" dirty="0"/>
            <a:t>Solicitud para el ajuste de inventario:</a:t>
          </a:r>
          <a:endParaRPr lang="en-US" dirty="0"/>
        </a:p>
      </dgm:t>
    </dgm:pt>
    <dgm:pt modelId="{502DA6DC-D18B-44FB-BFE6-4EFE9F2C18D1}" type="sibTrans" cxnId="{98718DF1-6A29-4B63-A12F-CCC6075218A0}">
      <dgm:prSet/>
      <dgm:spPr/>
      <dgm:t>
        <a:bodyPr/>
        <a:lstStyle/>
        <a:p>
          <a:endParaRPr lang="en-US"/>
        </a:p>
      </dgm:t>
    </dgm:pt>
    <dgm:pt modelId="{E5407DFD-9EBE-4441-B105-F1A2A82312D2}" type="parTrans" cxnId="{98718DF1-6A29-4B63-A12F-CCC6075218A0}">
      <dgm:prSet/>
      <dgm:spPr/>
      <dgm:t>
        <a:bodyPr/>
        <a:lstStyle/>
        <a:p>
          <a:endParaRPr lang="en-US"/>
        </a:p>
      </dgm:t>
    </dgm:pt>
    <dgm:pt modelId="{074BBC1A-60BF-488E-9DAA-A80E71D903E1}">
      <dgm:prSet phldrT="[Text]"/>
      <dgm:spPr/>
      <dgm:t>
        <a:bodyPr/>
        <a:lstStyle/>
        <a:p>
          <a:r>
            <a:rPr lang="es-MX" dirty="0"/>
            <a:t>Materia prima</a:t>
          </a:r>
          <a:endParaRPr lang="en-US" dirty="0"/>
        </a:p>
      </dgm:t>
    </dgm:pt>
    <dgm:pt modelId="{2FA46B32-3631-488E-91A2-895DA57A67D2}" type="sibTrans" cxnId="{1E9339F1-0FFF-4CC8-9DAB-D4910CCE24AA}">
      <dgm:prSet/>
      <dgm:spPr/>
      <dgm:t>
        <a:bodyPr/>
        <a:lstStyle/>
        <a:p>
          <a:endParaRPr lang="en-US"/>
        </a:p>
      </dgm:t>
    </dgm:pt>
    <dgm:pt modelId="{207F7700-D1AB-4A61-941D-EFAD6D9788B0}" type="parTrans" cxnId="{1E9339F1-0FFF-4CC8-9DAB-D4910CCE24AA}">
      <dgm:prSet/>
      <dgm:spPr/>
      <dgm:t>
        <a:bodyPr/>
        <a:lstStyle/>
        <a:p>
          <a:endParaRPr lang="en-US"/>
        </a:p>
      </dgm:t>
    </dgm:pt>
    <dgm:pt modelId="{ADFB968D-76F0-4AB5-A412-B01CAFE8535C}">
      <dgm:prSet phldrT="[Text]"/>
      <dgm:spPr/>
      <dgm:t>
        <a:bodyPr/>
        <a:lstStyle/>
        <a:p>
          <a:r>
            <a:rPr lang="es-MX" dirty="0"/>
            <a:t>Unidades terminadas</a:t>
          </a:r>
          <a:endParaRPr lang="en-US" dirty="0"/>
        </a:p>
      </dgm:t>
    </dgm:pt>
    <dgm:pt modelId="{E6E7E012-2ED5-4A83-953A-333E85914F9F}" type="sibTrans" cxnId="{C4773B9E-43DB-4B69-861C-D5CA9EDC1F2B}">
      <dgm:prSet/>
      <dgm:spPr/>
      <dgm:t>
        <a:bodyPr/>
        <a:lstStyle/>
        <a:p>
          <a:endParaRPr lang="en-US"/>
        </a:p>
      </dgm:t>
    </dgm:pt>
    <dgm:pt modelId="{74F0C64C-C56A-4D8D-89AE-80ECDB9AF7CA}" type="parTrans" cxnId="{C4773B9E-43DB-4B69-861C-D5CA9EDC1F2B}">
      <dgm:prSet/>
      <dgm:spPr/>
      <dgm:t>
        <a:bodyPr/>
        <a:lstStyle/>
        <a:p>
          <a:endParaRPr lang="en-US"/>
        </a:p>
      </dgm:t>
    </dgm:pt>
    <dgm:pt modelId="{70785BB0-5D93-4807-9759-C819EBDCD4CB}">
      <dgm:prSet phldrT="[Text]"/>
      <dgm:spPr/>
      <dgm:t>
        <a:bodyPr/>
        <a:lstStyle/>
        <a:p>
          <a:r>
            <a:rPr lang="es-MX" dirty="0"/>
            <a:t>Opciones: Creación + Aprobación + Consulta + Configuración</a:t>
          </a:r>
          <a:endParaRPr lang="en-US" dirty="0"/>
        </a:p>
      </dgm:t>
    </dgm:pt>
    <dgm:pt modelId="{E54BB0A2-F78F-42C9-BB34-B49E93C47C6F}" type="sibTrans" cxnId="{1A3AFFA2-3F22-4AFA-AF0D-29DEBBB00E35}">
      <dgm:prSet/>
      <dgm:spPr/>
      <dgm:t>
        <a:bodyPr/>
        <a:lstStyle/>
        <a:p>
          <a:endParaRPr lang="en-US"/>
        </a:p>
      </dgm:t>
    </dgm:pt>
    <dgm:pt modelId="{5543E01E-40DB-4AF4-A2E7-8192A37CD108}" type="parTrans" cxnId="{1A3AFFA2-3F22-4AFA-AF0D-29DEBBB00E35}">
      <dgm:prSet/>
      <dgm:spPr/>
      <dgm:t>
        <a:bodyPr/>
        <a:lstStyle/>
        <a:p>
          <a:endParaRPr lang="en-US"/>
        </a:p>
      </dgm:t>
    </dgm:pt>
    <dgm:pt modelId="{66F7BA59-61A5-4049-8FEF-CFE9739B1AD4}">
      <dgm:prSet phldrT="[Text]"/>
      <dgm:spPr/>
      <dgm:t>
        <a:bodyPr/>
        <a:lstStyle/>
        <a:p>
          <a:r>
            <a:rPr lang="es-MX" dirty="0"/>
            <a:t>Opciones: Creación + Asignación + Consulta + Captura</a:t>
          </a:r>
          <a:endParaRPr lang="en-US" dirty="0"/>
        </a:p>
      </dgm:t>
    </dgm:pt>
    <dgm:pt modelId="{1929FDDD-649D-4CEB-9202-223DC94FF0B6}" type="parTrans" cxnId="{31AC9DF7-6886-4B1D-A647-D6363646CDBD}">
      <dgm:prSet/>
      <dgm:spPr/>
      <dgm:t>
        <a:bodyPr/>
        <a:lstStyle/>
        <a:p>
          <a:endParaRPr lang="en-US"/>
        </a:p>
      </dgm:t>
    </dgm:pt>
    <dgm:pt modelId="{A5A556D6-4652-4793-ABDE-7065B5A446E0}" type="sibTrans" cxnId="{31AC9DF7-6886-4B1D-A647-D6363646CDBD}">
      <dgm:prSet/>
      <dgm:spPr/>
      <dgm:t>
        <a:bodyPr/>
        <a:lstStyle/>
        <a:p>
          <a:endParaRPr lang="en-US"/>
        </a:p>
      </dgm:t>
    </dgm:pt>
    <dgm:pt modelId="{8DD48C8E-148A-4E67-9073-74D601602DB8}">
      <dgm:prSet phldrT="[Text]"/>
      <dgm:spPr/>
      <dgm:t>
        <a:bodyPr/>
        <a:lstStyle/>
        <a:p>
          <a:r>
            <a:rPr lang="es-MX" dirty="0"/>
            <a:t>Asignada a un Centro de costo &amp; Departamento especifico</a:t>
          </a:r>
          <a:endParaRPr lang="en-US" dirty="0"/>
        </a:p>
      </dgm:t>
    </dgm:pt>
    <dgm:pt modelId="{78C1A249-2DCD-40FB-8835-012E279EFD90}" type="parTrans" cxnId="{640BC7B8-98D6-45A0-8D12-D28F39599FFD}">
      <dgm:prSet/>
      <dgm:spPr/>
      <dgm:t>
        <a:bodyPr/>
        <a:lstStyle/>
        <a:p>
          <a:endParaRPr lang="en-US"/>
        </a:p>
      </dgm:t>
    </dgm:pt>
    <dgm:pt modelId="{47A289E6-98B9-4820-BDDA-83FAFF823710}" type="sibTrans" cxnId="{640BC7B8-98D6-45A0-8D12-D28F39599FFD}">
      <dgm:prSet/>
      <dgm:spPr/>
      <dgm:t>
        <a:bodyPr/>
        <a:lstStyle/>
        <a:p>
          <a:endParaRPr lang="en-US"/>
        </a:p>
      </dgm:t>
    </dgm:pt>
    <dgm:pt modelId="{A3405B06-0F34-4B79-97AF-4158BF31F76A}" type="pres">
      <dgm:prSet presAssocID="{9707C868-45C3-45BA-9436-F3AC25FDF9E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D57DDBDE-1DA3-4AED-9033-779796B52963}" type="pres">
      <dgm:prSet presAssocID="{4988321B-4EA7-4DBE-BA47-9E313545D717}" presName="composite" presStyleCnt="0"/>
      <dgm:spPr/>
    </dgm:pt>
    <dgm:pt modelId="{97E33438-7B1C-4FEA-9538-F360B1DB6C57}" type="pres">
      <dgm:prSet presAssocID="{4988321B-4EA7-4DBE-BA47-9E313545D717}" presName="FirstChild" presStyleLbl="revTx" presStyleIdx="0" presStyleCnt="8" custScaleX="78033">
        <dgm:presLayoutVars>
          <dgm:chMax val="0"/>
          <dgm:chPref val="0"/>
          <dgm:bulletEnabled val="1"/>
        </dgm:presLayoutVars>
      </dgm:prSet>
      <dgm:spPr/>
    </dgm:pt>
    <dgm:pt modelId="{3F73A9B8-7E3B-4B99-94BE-AE407B933528}" type="pres">
      <dgm:prSet presAssocID="{4988321B-4EA7-4DBE-BA47-9E313545D717}" presName="Parent" presStyleLbl="alignNode1" presStyleIdx="0" presStyleCnt="4" custScaleX="154504">
        <dgm:presLayoutVars>
          <dgm:chMax val="3"/>
          <dgm:chPref val="3"/>
          <dgm:bulletEnabled val="1"/>
        </dgm:presLayoutVars>
      </dgm:prSet>
      <dgm:spPr/>
    </dgm:pt>
    <dgm:pt modelId="{08F0F13D-118B-46AB-AE94-FCF896B2FE5C}" type="pres">
      <dgm:prSet presAssocID="{4988321B-4EA7-4DBE-BA47-9E313545D717}" presName="Accent" presStyleLbl="parChTrans1D1" presStyleIdx="0" presStyleCnt="4"/>
      <dgm:spPr/>
    </dgm:pt>
    <dgm:pt modelId="{16437EFA-BADF-4ECB-ACA9-89D662042956}" type="pres">
      <dgm:prSet presAssocID="{4988321B-4EA7-4DBE-BA47-9E313545D717}" presName="Child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B84F085A-2477-4E81-A02C-834BB124B77E}" type="pres">
      <dgm:prSet presAssocID="{A3DA222C-778D-49C3-938B-171100D2DD8A}" presName="sibTrans" presStyleCnt="0"/>
      <dgm:spPr/>
    </dgm:pt>
    <dgm:pt modelId="{D2F42308-59D5-4B37-8653-528B0F06C670}" type="pres">
      <dgm:prSet presAssocID="{33A1B655-7BA7-4A13-ADCC-A95637DFC580}" presName="composite" presStyleCnt="0"/>
      <dgm:spPr/>
    </dgm:pt>
    <dgm:pt modelId="{642718AE-0AD1-46DA-BCA2-ACFC0B15C33C}" type="pres">
      <dgm:prSet presAssocID="{33A1B655-7BA7-4A13-ADCC-A95637DFC580}" presName="FirstChild" presStyleLbl="revTx" presStyleIdx="2" presStyleCnt="8" custScaleX="78033">
        <dgm:presLayoutVars>
          <dgm:chMax val="0"/>
          <dgm:chPref val="0"/>
          <dgm:bulletEnabled val="1"/>
        </dgm:presLayoutVars>
      </dgm:prSet>
      <dgm:spPr/>
    </dgm:pt>
    <dgm:pt modelId="{04218C62-79E0-4B0A-8D27-EFA8454D9812}" type="pres">
      <dgm:prSet presAssocID="{33A1B655-7BA7-4A13-ADCC-A95637DFC580}" presName="Parent" presStyleLbl="alignNode1" presStyleIdx="1" presStyleCnt="4" custScaleX="154504">
        <dgm:presLayoutVars>
          <dgm:chMax val="3"/>
          <dgm:chPref val="3"/>
          <dgm:bulletEnabled val="1"/>
        </dgm:presLayoutVars>
      </dgm:prSet>
      <dgm:spPr/>
    </dgm:pt>
    <dgm:pt modelId="{78923B8B-3A2A-4908-A9FE-0FC1F6065019}" type="pres">
      <dgm:prSet presAssocID="{33A1B655-7BA7-4A13-ADCC-A95637DFC580}" presName="Accent" presStyleLbl="parChTrans1D1" presStyleIdx="1" presStyleCnt="4"/>
      <dgm:spPr/>
    </dgm:pt>
    <dgm:pt modelId="{7DDEEE80-B42B-4DFE-97AA-FCE468FFDB6C}" type="pres">
      <dgm:prSet presAssocID="{33A1B655-7BA7-4A13-ADCC-A95637DFC580}" presName="Child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6D6DE153-0A4B-4ACD-99C2-921229959204}" type="pres">
      <dgm:prSet presAssocID="{196AF995-3E83-4678-BC29-65A2A5FD1A1F}" presName="sibTrans" presStyleCnt="0"/>
      <dgm:spPr/>
    </dgm:pt>
    <dgm:pt modelId="{C36DF654-7ED1-4004-9FFE-CEBBFF890280}" type="pres">
      <dgm:prSet presAssocID="{06AA4B02-149A-41B8-9CBA-B75510C88517}" presName="composite" presStyleCnt="0"/>
      <dgm:spPr/>
    </dgm:pt>
    <dgm:pt modelId="{93FAECDE-579D-43E8-B43F-5AF4B907AFE3}" type="pres">
      <dgm:prSet presAssocID="{06AA4B02-149A-41B8-9CBA-B75510C88517}" presName="FirstChild" presStyleLbl="revTx" presStyleIdx="4" presStyleCnt="8" custScaleX="77364">
        <dgm:presLayoutVars>
          <dgm:chMax val="0"/>
          <dgm:chPref val="0"/>
          <dgm:bulletEnabled val="1"/>
        </dgm:presLayoutVars>
      </dgm:prSet>
      <dgm:spPr/>
    </dgm:pt>
    <dgm:pt modelId="{CDEB870F-ACFE-4BE4-8691-11E5EC077C00}" type="pres">
      <dgm:prSet presAssocID="{06AA4B02-149A-41B8-9CBA-B75510C88517}" presName="Parent" presStyleLbl="alignNode1" presStyleIdx="2" presStyleCnt="4" custScaleX="154504">
        <dgm:presLayoutVars>
          <dgm:chMax val="3"/>
          <dgm:chPref val="3"/>
          <dgm:bulletEnabled val="1"/>
        </dgm:presLayoutVars>
      </dgm:prSet>
      <dgm:spPr/>
    </dgm:pt>
    <dgm:pt modelId="{F77ABBAF-4734-49E3-A5BA-C2FA9A3133F5}" type="pres">
      <dgm:prSet presAssocID="{06AA4B02-149A-41B8-9CBA-B75510C88517}" presName="Accent" presStyleLbl="parChTrans1D1" presStyleIdx="2" presStyleCnt="4"/>
      <dgm:spPr/>
    </dgm:pt>
    <dgm:pt modelId="{B01711CC-9C87-43E5-873B-9EF5D1D22021}" type="pres">
      <dgm:prSet presAssocID="{06AA4B02-149A-41B8-9CBA-B75510C88517}" presName="Child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8C284054-5545-42A2-8CB1-96268F1AA6E1}" type="pres">
      <dgm:prSet presAssocID="{6F081C52-3221-48E0-8EA6-B859117EE62E}" presName="sibTrans" presStyleCnt="0"/>
      <dgm:spPr/>
    </dgm:pt>
    <dgm:pt modelId="{41FF16FB-0F78-46DD-B708-384905941437}" type="pres">
      <dgm:prSet presAssocID="{288183F1-ACE5-4FC1-AA3E-D9F8C3A51431}" presName="composite" presStyleCnt="0"/>
      <dgm:spPr/>
    </dgm:pt>
    <dgm:pt modelId="{B5566E41-361C-4844-8192-A6DEA1917460}" type="pres">
      <dgm:prSet presAssocID="{288183F1-ACE5-4FC1-AA3E-D9F8C3A51431}" presName="FirstChild" presStyleLbl="revTx" presStyleIdx="6" presStyleCnt="8" custScaleX="77364">
        <dgm:presLayoutVars>
          <dgm:chMax val="0"/>
          <dgm:chPref val="0"/>
          <dgm:bulletEnabled val="1"/>
        </dgm:presLayoutVars>
      </dgm:prSet>
      <dgm:spPr/>
    </dgm:pt>
    <dgm:pt modelId="{7BCD9D2F-B621-4EF9-BD58-86E914FE0B48}" type="pres">
      <dgm:prSet presAssocID="{288183F1-ACE5-4FC1-AA3E-D9F8C3A51431}" presName="Parent" presStyleLbl="alignNode1" presStyleIdx="3" presStyleCnt="4" custScaleX="154504">
        <dgm:presLayoutVars>
          <dgm:chMax val="3"/>
          <dgm:chPref val="3"/>
          <dgm:bulletEnabled val="1"/>
        </dgm:presLayoutVars>
      </dgm:prSet>
      <dgm:spPr/>
    </dgm:pt>
    <dgm:pt modelId="{B384B7E0-34ED-41AD-9EF1-A9AEBC598A9E}" type="pres">
      <dgm:prSet presAssocID="{288183F1-ACE5-4FC1-AA3E-D9F8C3A51431}" presName="Accent" presStyleLbl="parChTrans1D1" presStyleIdx="3" presStyleCnt="4"/>
      <dgm:spPr/>
    </dgm:pt>
    <dgm:pt modelId="{037C6351-0F6D-4C03-98F5-C24599F30233}" type="pres">
      <dgm:prSet presAssocID="{288183F1-ACE5-4FC1-AA3E-D9F8C3A51431}" presName="Child" presStyleLbl="revTx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C17FF51C-D112-46F7-B9F8-4BF39405C187}" type="presOf" srcId="{ADFB968D-76F0-4AB5-A412-B01CAFE8535C}" destId="{B01711CC-9C87-43E5-873B-9EF5D1D22021}" srcOrd="0" destOrd="2" presId="urn:microsoft.com/office/officeart/2011/layout/TabList"/>
    <dgm:cxn modelId="{3BDBE51F-608C-4B02-8603-7866AA1D4354}" type="presOf" srcId="{9707C868-45C3-45BA-9436-F3AC25FDF9ED}" destId="{A3405B06-0F34-4B79-97AF-4158BF31F76A}" srcOrd="0" destOrd="0" presId="urn:microsoft.com/office/officeart/2011/layout/TabList"/>
    <dgm:cxn modelId="{D2AEC522-F236-4491-AD01-6518E35F5007}" type="presOf" srcId="{1B3C1DFB-51FA-4565-B3B3-54449BCA31C2}" destId="{B01711CC-9C87-43E5-873B-9EF5D1D22021}" srcOrd="0" destOrd="0" presId="urn:microsoft.com/office/officeart/2011/layout/TabList"/>
    <dgm:cxn modelId="{82A42833-BB6C-403E-BC14-81F081B6BBD7}" type="presOf" srcId="{A53285C5-4C8F-4F7C-A386-D3F1252085B6}" destId="{16437EFA-BADF-4ECB-ACA9-89D662042956}" srcOrd="0" destOrd="1" presId="urn:microsoft.com/office/officeart/2011/layout/TabList"/>
    <dgm:cxn modelId="{DBD88340-D081-4692-8C53-3848A2B1FC6B}" type="presOf" srcId="{4988321B-4EA7-4DBE-BA47-9E313545D717}" destId="{3F73A9B8-7E3B-4B99-94BE-AE407B933528}" srcOrd="0" destOrd="0" presId="urn:microsoft.com/office/officeart/2011/layout/TabList"/>
    <dgm:cxn modelId="{22CA0564-5DCF-4CC7-B3C4-D8541E6BF755}" srcId="{288183F1-ACE5-4FC1-AA3E-D9F8C3A51431}" destId="{1EC75615-B8ED-44B7-8C0B-992208F97263}" srcOrd="2" destOrd="0" parTransId="{0BE47ACE-E50E-44B0-86BF-742F8464286B}" sibTransId="{00F1C4C7-916E-43B8-AF4D-CFFE755BE6FD}"/>
    <dgm:cxn modelId="{2C986147-F02C-48C7-84EC-0FC56611CF1E}" type="presOf" srcId="{3757781B-6A12-4F39-8F1B-8626EAA49857}" destId="{97E33438-7B1C-4FEA-9538-F360B1DB6C57}" srcOrd="0" destOrd="0" presId="urn:microsoft.com/office/officeart/2011/layout/TabList"/>
    <dgm:cxn modelId="{0BD08867-D69E-475D-9AC7-CDB98D198707}" type="presOf" srcId="{66F7BA59-61A5-4049-8FEF-CFE9739B1AD4}" destId="{7DDEEE80-B42B-4DFE-97AA-FCE468FFDB6C}" srcOrd="0" destOrd="1" presId="urn:microsoft.com/office/officeart/2011/layout/TabList"/>
    <dgm:cxn modelId="{E3C2336B-E210-4893-B286-920E0764C699}" type="presOf" srcId="{288183F1-ACE5-4FC1-AA3E-D9F8C3A51431}" destId="{7BCD9D2F-B621-4EF9-BD58-86E914FE0B48}" srcOrd="0" destOrd="0" presId="urn:microsoft.com/office/officeart/2011/layout/TabList"/>
    <dgm:cxn modelId="{9B61074D-FADC-475C-8677-376B57B9489B}" srcId="{33A1B655-7BA7-4A13-ADCC-A95637DFC580}" destId="{DC8385FE-E2F0-4788-A14F-D7B66EF7790E}" srcOrd="1" destOrd="0" parTransId="{89ABE01C-BE08-4BCE-8531-A7507B347034}" sibTransId="{60F6FBB1-2603-4844-8152-66DEB64E2BCB}"/>
    <dgm:cxn modelId="{3C36F66D-AEA6-4B33-B4B1-073341D439A6}" srcId="{9707C868-45C3-45BA-9436-F3AC25FDF9ED}" destId="{33A1B655-7BA7-4A13-ADCC-A95637DFC580}" srcOrd="1" destOrd="0" parTransId="{3488C4DC-DE2D-432E-96BC-6CC818FC40B3}" sibTransId="{196AF995-3E83-4678-BC29-65A2A5FD1A1F}"/>
    <dgm:cxn modelId="{A160677D-357B-44CC-AE98-C4B09CA13DF0}" srcId="{9707C868-45C3-45BA-9436-F3AC25FDF9ED}" destId="{4988321B-4EA7-4DBE-BA47-9E313545D717}" srcOrd="0" destOrd="0" parTransId="{481D8804-B8FB-4E10-B90E-6C386701F81F}" sibTransId="{A3DA222C-778D-49C3-938B-171100D2DD8A}"/>
    <dgm:cxn modelId="{04A6D87D-E74B-4ACA-B4D6-124099985E20}" type="presOf" srcId="{33A1B655-7BA7-4A13-ADCC-A95637DFC580}" destId="{04218C62-79E0-4B0A-8D27-EFA8454D9812}" srcOrd="0" destOrd="0" presId="urn:microsoft.com/office/officeart/2011/layout/TabList"/>
    <dgm:cxn modelId="{6696627F-9648-441D-BEFA-370A210B0F7E}" type="presOf" srcId="{1EC75615-B8ED-44B7-8C0B-992208F97263}" destId="{037C6351-0F6D-4C03-98F5-C24599F30233}" srcOrd="0" destOrd="1" presId="urn:microsoft.com/office/officeart/2011/layout/TabList"/>
    <dgm:cxn modelId="{5F6DB67F-9F12-4CDF-9DA2-63A2B1213A20}" type="presOf" srcId="{DC8385FE-E2F0-4788-A14F-D7B66EF7790E}" destId="{7DDEEE80-B42B-4DFE-97AA-FCE468FFDB6C}" srcOrd="0" destOrd="0" presId="urn:microsoft.com/office/officeart/2011/layout/TabList"/>
    <dgm:cxn modelId="{B2B62180-8CB7-4512-A8EC-C22F5246BD0F}" srcId="{288183F1-ACE5-4FC1-AA3E-D9F8C3A51431}" destId="{308366F7-23A7-4ED7-B119-B1A1A336EDD3}" srcOrd="0" destOrd="0" parTransId="{267FAD0E-D652-4851-A73A-53F6A1BFB3DA}" sibTransId="{85539DDA-4426-4808-8D6A-A83C6F0D8049}"/>
    <dgm:cxn modelId="{690FCD96-D3A4-4A6F-8517-80563B809772}" type="presOf" srcId="{1D22861B-B9FA-4DBF-B4A4-4D2B35219CBA}" destId="{16437EFA-BADF-4ECB-ACA9-89D662042956}" srcOrd="0" destOrd="2" presId="urn:microsoft.com/office/officeart/2011/layout/TabList"/>
    <dgm:cxn modelId="{C4773B9E-43DB-4B69-861C-D5CA9EDC1F2B}" srcId="{1B3C1DFB-51FA-4565-B3B3-54449BCA31C2}" destId="{ADFB968D-76F0-4AB5-A412-B01CAFE8535C}" srcOrd="1" destOrd="0" parTransId="{74F0C64C-C56A-4D8D-89AE-80ECDB9AF7CA}" sibTransId="{E6E7E012-2ED5-4A83-953A-333E85914F9F}"/>
    <dgm:cxn modelId="{8042A29F-9562-442E-A5FB-FA9CC35950AD}" type="presOf" srcId="{70785BB0-5D93-4807-9759-C819EBDCD4CB}" destId="{B01711CC-9C87-43E5-873B-9EF5D1D22021}" srcOrd="0" destOrd="4" presId="urn:microsoft.com/office/officeart/2011/layout/TabList"/>
    <dgm:cxn modelId="{1A3AFFA2-3F22-4AFA-AF0D-29DEBBB00E35}" srcId="{06AA4B02-149A-41B8-9CBA-B75510C88517}" destId="{70785BB0-5D93-4807-9759-C819EBDCD4CB}" srcOrd="2" destOrd="0" parTransId="{5543E01E-40DB-4AF4-A2E7-8192A37CD108}" sibTransId="{E54BB0A2-F78F-42C9-BB34-B49E93C47C6F}"/>
    <dgm:cxn modelId="{DCB1D3B1-8F2D-4014-94E6-D90AD363F7FD}" srcId="{288183F1-ACE5-4FC1-AA3E-D9F8C3A51431}" destId="{DB5835A2-62FB-4BE3-9B0A-B8925D2494AF}" srcOrd="1" destOrd="0" parTransId="{153E7F1A-9E16-4EE4-9AF9-A005044F161D}" sibTransId="{86A3BBFD-B1E7-4B2E-ABF7-922D974A6072}"/>
    <dgm:cxn modelId="{36139BB5-0BBC-4788-848F-C60AAC641C67}" srcId="{4988321B-4EA7-4DBE-BA47-9E313545D717}" destId="{3757781B-6A12-4F39-8F1B-8626EAA49857}" srcOrd="0" destOrd="0" parTransId="{738DE6A1-C0B2-4D60-A568-C4E60EFA7297}" sibTransId="{3AC3AF85-0A07-41B3-A44B-4FBD3899A748}"/>
    <dgm:cxn modelId="{55C4A2B8-6586-4D4F-A303-E7D4FC63A094}" type="presOf" srcId="{DB5835A2-62FB-4BE3-9B0A-B8925D2494AF}" destId="{037C6351-0F6D-4C03-98F5-C24599F30233}" srcOrd="0" destOrd="0" presId="urn:microsoft.com/office/officeart/2011/layout/TabList"/>
    <dgm:cxn modelId="{640BC7B8-98D6-45A0-8D12-D28F39599FFD}" srcId="{1B3C1DFB-51FA-4565-B3B3-54449BCA31C2}" destId="{8DD48C8E-148A-4E67-9073-74D601602DB8}" srcOrd="2" destOrd="0" parTransId="{78C1A249-2DCD-40FB-8835-012E279EFD90}" sibTransId="{47A289E6-98B9-4820-BDDA-83FAFF823710}"/>
    <dgm:cxn modelId="{A9D0F6B8-1272-4719-9505-5E97FDB74EE3}" srcId="{9707C868-45C3-45BA-9436-F3AC25FDF9ED}" destId="{06AA4B02-149A-41B8-9CBA-B75510C88517}" srcOrd="2" destOrd="0" parTransId="{D6E0236D-870A-446B-BE2E-895AB04898FB}" sibTransId="{6F081C52-3221-48E0-8EA6-B859117EE62E}"/>
    <dgm:cxn modelId="{EDE91DC6-3E5D-4345-B282-7E71D98E90F9}" type="presOf" srcId="{308366F7-23A7-4ED7-B119-B1A1A336EDD3}" destId="{B5566E41-361C-4844-8192-A6DEA1917460}" srcOrd="0" destOrd="0" presId="urn:microsoft.com/office/officeart/2011/layout/TabList"/>
    <dgm:cxn modelId="{984B9AC8-9E9D-4C0C-9BEE-E225A5312209}" type="presOf" srcId="{8DB6E89D-6B56-438F-B3F4-D1D5FEE296A5}" destId="{16437EFA-BADF-4ECB-ACA9-89D662042956}" srcOrd="0" destOrd="0" presId="urn:microsoft.com/office/officeart/2011/layout/TabList"/>
    <dgm:cxn modelId="{9AAE82CA-8164-45A7-A13A-46933931DA03}" type="presOf" srcId="{074BBC1A-60BF-488E-9DAA-A80E71D903E1}" destId="{B01711CC-9C87-43E5-873B-9EF5D1D22021}" srcOrd="0" destOrd="1" presId="urn:microsoft.com/office/officeart/2011/layout/TabList"/>
    <dgm:cxn modelId="{5D7868CE-8B2E-4A53-BF49-EB51022CD6C8}" type="presOf" srcId="{BB5C479B-E936-4A24-8393-ABD93A8B2C74}" destId="{642718AE-0AD1-46DA-BCA2-ACFC0B15C33C}" srcOrd="0" destOrd="0" presId="urn:microsoft.com/office/officeart/2011/layout/TabList"/>
    <dgm:cxn modelId="{9BAB7FD2-93C7-45CB-9861-22ADF16B78E9}" srcId="{4988321B-4EA7-4DBE-BA47-9E313545D717}" destId="{A53285C5-4C8F-4F7C-A386-D3F1252085B6}" srcOrd="2" destOrd="0" parTransId="{3C19478E-8DCF-412E-A79A-4B774CA4717F}" sibTransId="{1CB23E01-6025-4E21-BE60-D9C6B0EE6CFF}"/>
    <dgm:cxn modelId="{28B6EBD4-20F3-4FA2-984D-BCA12C90134C}" type="presOf" srcId="{6BAA9BEC-D0E7-47F0-9DCC-052A77F27B09}" destId="{93FAECDE-579D-43E8-B43F-5AF4B907AFE3}" srcOrd="0" destOrd="0" presId="urn:microsoft.com/office/officeart/2011/layout/TabList"/>
    <dgm:cxn modelId="{8331AFD7-7D7A-41E2-AE2E-D4DB12447D72}" srcId="{4988321B-4EA7-4DBE-BA47-9E313545D717}" destId="{1D22861B-B9FA-4DBF-B4A4-4D2B35219CBA}" srcOrd="3" destOrd="0" parTransId="{66826A84-7A82-4074-9F02-F0B2E280F6C7}" sibTransId="{B6CD5348-4198-4F17-9CF2-EDF07812F3C0}"/>
    <dgm:cxn modelId="{44EDDCDB-B094-42B4-BD6A-51426519173E}" srcId="{9707C868-45C3-45BA-9436-F3AC25FDF9ED}" destId="{288183F1-ACE5-4FC1-AA3E-D9F8C3A51431}" srcOrd="3" destOrd="0" parTransId="{73E9F8E6-46F6-47D1-BC61-1B879776301E}" sibTransId="{7D9F35F4-3E9A-4E6E-8558-29F75BCBFE9E}"/>
    <dgm:cxn modelId="{0CBE95DD-AF69-446C-A523-5C6F05ADED40}" type="presOf" srcId="{8DD48C8E-148A-4E67-9073-74D601602DB8}" destId="{B01711CC-9C87-43E5-873B-9EF5D1D22021}" srcOrd="0" destOrd="3" presId="urn:microsoft.com/office/officeart/2011/layout/TabList"/>
    <dgm:cxn modelId="{F1F06EE7-BFE8-486F-BA14-6FE6B297FF96}" srcId="{4988321B-4EA7-4DBE-BA47-9E313545D717}" destId="{8DB6E89D-6B56-438F-B3F4-D1D5FEE296A5}" srcOrd="1" destOrd="0" parTransId="{4BEDD4CB-AA9D-4823-A678-FE777AB478FA}" sibTransId="{36867DD7-1541-4675-8C85-85B60DF9F448}"/>
    <dgm:cxn modelId="{8AF4A5E9-D917-4421-8BE0-229AEF551272}" srcId="{33A1B655-7BA7-4A13-ADCC-A95637DFC580}" destId="{BB5C479B-E936-4A24-8393-ABD93A8B2C74}" srcOrd="0" destOrd="0" parTransId="{2459CD2B-8D6B-4253-8DAB-CFE6053B4F23}" sibTransId="{CE62ED85-93FE-457E-960B-47973436438B}"/>
    <dgm:cxn modelId="{E6CF0EEC-B60C-443E-AF6B-6CF15DAC4060}" srcId="{06AA4B02-149A-41B8-9CBA-B75510C88517}" destId="{6BAA9BEC-D0E7-47F0-9DCC-052A77F27B09}" srcOrd="0" destOrd="0" parTransId="{A71EECB6-CFB0-43EB-9743-EE475176E76F}" sibTransId="{F2263EEB-82FD-4570-B112-77FFA4311B53}"/>
    <dgm:cxn modelId="{1E9339F1-0FFF-4CC8-9DAB-D4910CCE24AA}" srcId="{1B3C1DFB-51FA-4565-B3B3-54449BCA31C2}" destId="{074BBC1A-60BF-488E-9DAA-A80E71D903E1}" srcOrd="0" destOrd="0" parTransId="{207F7700-D1AB-4A61-941D-EFAD6D9788B0}" sibTransId="{2FA46B32-3631-488E-91A2-895DA57A67D2}"/>
    <dgm:cxn modelId="{98718DF1-6A29-4B63-A12F-CCC6075218A0}" srcId="{06AA4B02-149A-41B8-9CBA-B75510C88517}" destId="{1B3C1DFB-51FA-4565-B3B3-54449BCA31C2}" srcOrd="1" destOrd="0" parTransId="{E5407DFD-9EBE-4441-B105-F1A2A82312D2}" sibTransId="{502DA6DC-D18B-44FB-BFE6-4EFE9F2C18D1}"/>
    <dgm:cxn modelId="{31AC9DF7-6886-4B1D-A647-D6363646CDBD}" srcId="{33A1B655-7BA7-4A13-ADCC-A95637DFC580}" destId="{66F7BA59-61A5-4049-8FEF-CFE9739B1AD4}" srcOrd="2" destOrd="0" parTransId="{1929FDDD-649D-4CEB-9202-223DC94FF0B6}" sibTransId="{A5A556D6-4652-4793-ABDE-7065B5A446E0}"/>
    <dgm:cxn modelId="{2E78EAF7-895C-4F34-98C0-0E9AB59906EF}" type="presOf" srcId="{06AA4B02-149A-41B8-9CBA-B75510C88517}" destId="{CDEB870F-ACFE-4BE4-8691-11E5EC077C00}" srcOrd="0" destOrd="0" presId="urn:microsoft.com/office/officeart/2011/layout/TabList"/>
    <dgm:cxn modelId="{5CD9BB29-5A61-431C-951F-519D87F88676}" type="presParOf" srcId="{A3405B06-0F34-4B79-97AF-4158BF31F76A}" destId="{D57DDBDE-1DA3-4AED-9033-779796B52963}" srcOrd="0" destOrd="0" presId="urn:microsoft.com/office/officeart/2011/layout/TabList"/>
    <dgm:cxn modelId="{0B63C0C9-37B0-49D6-93D1-49B37EB3BBF3}" type="presParOf" srcId="{D57DDBDE-1DA3-4AED-9033-779796B52963}" destId="{97E33438-7B1C-4FEA-9538-F360B1DB6C57}" srcOrd="0" destOrd="0" presId="urn:microsoft.com/office/officeart/2011/layout/TabList"/>
    <dgm:cxn modelId="{4306645E-17C9-47FA-A3EA-87E3ACAE5CA6}" type="presParOf" srcId="{D57DDBDE-1DA3-4AED-9033-779796B52963}" destId="{3F73A9B8-7E3B-4B99-94BE-AE407B933528}" srcOrd="1" destOrd="0" presId="urn:microsoft.com/office/officeart/2011/layout/TabList"/>
    <dgm:cxn modelId="{4A1626B1-3074-4376-97A2-1AD477C8021E}" type="presParOf" srcId="{D57DDBDE-1DA3-4AED-9033-779796B52963}" destId="{08F0F13D-118B-46AB-AE94-FCF896B2FE5C}" srcOrd="2" destOrd="0" presId="urn:microsoft.com/office/officeart/2011/layout/TabList"/>
    <dgm:cxn modelId="{912388CC-735B-4496-932B-339490FE5DD0}" type="presParOf" srcId="{A3405B06-0F34-4B79-97AF-4158BF31F76A}" destId="{16437EFA-BADF-4ECB-ACA9-89D662042956}" srcOrd="1" destOrd="0" presId="urn:microsoft.com/office/officeart/2011/layout/TabList"/>
    <dgm:cxn modelId="{731F116E-231D-4A8A-A0E8-2F7C44CB39A9}" type="presParOf" srcId="{A3405B06-0F34-4B79-97AF-4158BF31F76A}" destId="{B84F085A-2477-4E81-A02C-834BB124B77E}" srcOrd="2" destOrd="0" presId="urn:microsoft.com/office/officeart/2011/layout/TabList"/>
    <dgm:cxn modelId="{C49BE431-0698-4676-8381-5D5243D8699A}" type="presParOf" srcId="{A3405B06-0F34-4B79-97AF-4158BF31F76A}" destId="{D2F42308-59D5-4B37-8653-528B0F06C670}" srcOrd="3" destOrd="0" presId="urn:microsoft.com/office/officeart/2011/layout/TabList"/>
    <dgm:cxn modelId="{23BEEE0A-82A7-4756-9D70-7F8E2BF57E9F}" type="presParOf" srcId="{D2F42308-59D5-4B37-8653-528B0F06C670}" destId="{642718AE-0AD1-46DA-BCA2-ACFC0B15C33C}" srcOrd="0" destOrd="0" presId="urn:microsoft.com/office/officeart/2011/layout/TabList"/>
    <dgm:cxn modelId="{6520E6CC-B3CD-41D3-A73D-20871F2E5FFC}" type="presParOf" srcId="{D2F42308-59D5-4B37-8653-528B0F06C670}" destId="{04218C62-79E0-4B0A-8D27-EFA8454D9812}" srcOrd="1" destOrd="0" presId="urn:microsoft.com/office/officeart/2011/layout/TabList"/>
    <dgm:cxn modelId="{37311081-5441-482E-8D7B-E640AB5606DA}" type="presParOf" srcId="{D2F42308-59D5-4B37-8653-528B0F06C670}" destId="{78923B8B-3A2A-4908-A9FE-0FC1F6065019}" srcOrd="2" destOrd="0" presId="urn:microsoft.com/office/officeart/2011/layout/TabList"/>
    <dgm:cxn modelId="{B757B22E-9F32-4BC4-A08C-A7A7D7E27C5F}" type="presParOf" srcId="{A3405B06-0F34-4B79-97AF-4158BF31F76A}" destId="{7DDEEE80-B42B-4DFE-97AA-FCE468FFDB6C}" srcOrd="4" destOrd="0" presId="urn:microsoft.com/office/officeart/2011/layout/TabList"/>
    <dgm:cxn modelId="{8FE7AE79-8569-4DB9-BEE6-CF844DF4AB5F}" type="presParOf" srcId="{A3405B06-0F34-4B79-97AF-4158BF31F76A}" destId="{6D6DE153-0A4B-4ACD-99C2-921229959204}" srcOrd="5" destOrd="0" presId="urn:microsoft.com/office/officeart/2011/layout/TabList"/>
    <dgm:cxn modelId="{DA7FB808-B277-433E-9F87-8EC8634836C4}" type="presParOf" srcId="{A3405B06-0F34-4B79-97AF-4158BF31F76A}" destId="{C36DF654-7ED1-4004-9FFE-CEBBFF890280}" srcOrd="6" destOrd="0" presId="urn:microsoft.com/office/officeart/2011/layout/TabList"/>
    <dgm:cxn modelId="{2FB5DCEB-B8EB-4D62-87F4-FBBE1CC6D433}" type="presParOf" srcId="{C36DF654-7ED1-4004-9FFE-CEBBFF890280}" destId="{93FAECDE-579D-43E8-B43F-5AF4B907AFE3}" srcOrd="0" destOrd="0" presId="urn:microsoft.com/office/officeart/2011/layout/TabList"/>
    <dgm:cxn modelId="{D5926445-1360-4078-8FEC-0C3CEC0C8472}" type="presParOf" srcId="{C36DF654-7ED1-4004-9FFE-CEBBFF890280}" destId="{CDEB870F-ACFE-4BE4-8691-11E5EC077C00}" srcOrd="1" destOrd="0" presId="urn:microsoft.com/office/officeart/2011/layout/TabList"/>
    <dgm:cxn modelId="{B2210A1F-9D99-4E1E-9743-D7B5959E75E9}" type="presParOf" srcId="{C36DF654-7ED1-4004-9FFE-CEBBFF890280}" destId="{F77ABBAF-4734-49E3-A5BA-C2FA9A3133F5}" srcOrd="2" destOrd="0" presId="urn:microsoft.com/office/officeart/2011/layout/TabList"/>
    <dgm:cxn modelId="{58DFF7D3-74C2-4C8A-864F-00465551AD22}" type="presParOf" srcId="{A3405B06-0F34-4B79-97AF-4158BF31F76A}" destId="{B01711CC-9C87-43E5-873B-9EF5D1D22021}" srcOrd="7" destOrd="0" presId="urn:microsoft.com/office/officeart/2011/layout/TabList"/>
    <dgm:cxn modelId="{05DEDE75-F1C0-4332-84C8-4CE9B1EC05F6}" type="presParOf" srcId="{A3405B06-0F34-4B79-97AF-4158BF31F76A}" destId="{8C284054-5545-42A2-8CB1-96268F1AA6E1}" srcOrd="8" destOrd="0" presId="urn:microsoft.com/office/officeart/2011/layout/TabList"/>
    <dgm:cxn modelId="{8A5EC682-0986-4197-8C96-934A2F7D5390}" type="presParOf" srcId="{A3405B06-0F34-4B79-97AF-4158BF31F76A}" destId="{41FF16FB-0F78-46DD-B708-384905941437}" srcOrd="9" destOrd="0" presId="urn:microsoft.com/office/officeart/2011/layout/TabList"/>
    <dgm:cxn modelId="{EC85F402-C337-4CA6-A8DF-3D8B69170DC7}" type="presParOf" srcId="{41FF16FB-0F78-46DD-B708-384905941437}" destId="{B5566E41-361C-4844-8192-A6DEA1917460}" srcOrd="0" destOrd="0" presId="urn:microsoft.com/office/officeart/2011/layout/TabList"/>
    <dgm:cxn modelId="{1F8C5EA2-FCFB-4050-A920-A23F989D08E9}" type="presParOf" srcId="{41FF16FB-0F78-46DD-B708-384905941437}" destId="{7BCD9D2F-B621-4EF9-BD58-86E914FE0B48}" srcOrd="1" destOrd="0" presId="urn:microsoft.com/office/officeart/2011/layout/TabList"/>
    <dgm:cxn modelId="{10F21E9A-B19F-49B1-92D5-86F763F1F327}" type="presParOf" srcId="{41FF16FB-0F78-46DD-B708-384905941437}" destId="{B384B7E0-34ED-41AD-9EF1-A9AEBC598A9E}" srcOrd="2" destOrd="0" presId="urn:microsoft.com/office/officeart/2011/layout/TabList"/>
    <dgm:cxn modelId="{B5A35EEC-6067-4270-8C6C-A299E09A3E70}" type="presParOf" srcId="{A3405B06-0F34-4B79-97AF-4158BF31F76A}" destId="{037C6351-0F6D-4C03-98F5-C24599F30233}" srcOrd="10" destOrd="0" presId="urn:microsoft.com/office/officeart/2011/layout/TabList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84B7E0-34ED-41AD-9EF1-A9AEBC598A9E}">
      <dsp:nvSpPr>
        <dsp:cNvPr id="0" name=""/>
        <dsp:cNvSpPr/>
      </dsp:nvSpPr>
      <dsp:spPr>
        <a:xfrm>
          <a:off x="264068" y="4550443"/>
          <a:ext cx="7453747" cy="0"/>
        </a:xfrm>
        <a:prstGeom prst="line">
          <a:avLst/>
        </a:prstGeom>
        <a:noFill/>
        <a:ln w="12700" cap="sq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7ABBAF-4734-49E3-A5BA-C2FA9A3133F5}">
      <dsp:nvSpPr>
        <dsp:cNvPr id="0" name=""/>
        <dsp:cNvSpPr/>
      </dsp:nvSpPr>
      <dsp:spPr>
        <a:xfrm>
          <a:off x="264068" y="3183346"/>
          <a:ext cx="7453747" cy="0"/>
        </a:xfrm>
        <a:prstGeom prst="line">
          <a:avLst/>
        </a:prstGeom>
        <a:noFill/>
        <a:ln w="12700" cap="sq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923B8B-3A2A-4908-A9FE-0FC1F6065019}">
      <dsp:nvSpPr>
        <dsp:cNvPr id="0" name=""/>
        <dsp:cNvSpPr/>
      </dsp:nvSpPr>
      <dsp:spPr>
        <a:xfrm>
          <a:off x="264068" y="1816249"/>
          <a:ext cx="7453747" cy="0"/>
        </a:xfrm>
        <a:prstGeom prst="line">
          <a:avLst/>
        </a:prstGeom>
        <a:noFill/>
        <a:ln w="12700" cap="sq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F0F13D-118B-46AB-AE94-FCF896B2FE5C}">
      <dsp:nvSpPr>
        <dsp:cNvPr id="0" name=""/>
        <dsp:cNvSpPr/>
      </dsp:nvSpPr>
      <dsp:spPr>
        <a:xfrm>
          <a:off x="264068" y="449152"/>
          <a:ext cx="7453747" cy="0"/>
        </a:xfrm>
        <a:prstGeom prst="line">
          <a:avLst/>
        </a:prstGeom>
        <a:noFill/>
        <a:ln w="12700" cap="sq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E33438-7B1C-4FEA-9538-F360B1DB6C57}">
      <dsp:nvSpPr>
        <dsp:cNvPr id="0" name=""/>
        <dsp:cNvSpPr/>
      </dsp:nvSpPr>
      <dsp:spPr>
        <a:xfrm>
          <a:off x="2807867" y="967"/>
          <a:ext cx="4304122" cy="448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LOGÍSTICA</a:t>
          </a:r>
          <a:endParaRPr lang="en-US" sz="1600" kern="1200" dirty="0"/>
        </a:p>
      </dsp:txBody>
      <dsp:txXfrm>
        <a:off x="2807867" y="967"/>
        <a:ext cx="4304122" cy="448184"/>
      </dsp:txXfrm>
    </dsp:sp>
    <dsp:sp modelId="{3F73A9B8-7E3B-4B99-94BE-AE407B933528}">
      <dsp:nvSpPr>
        <dsp:cNvPr id="0" name=""/>
        <dsp:cNvSpPr/>
      </dsp:nvSpPr>
      <dsp:spPr>
        <a:xfrm>
          <a:off x="-264068" y="967"/>
          <a:ext cx="2994247" cy="448184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sq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b="1" kern="1200" dirty="0">
              <a:solidFill>
                <a:schemeClr val="bg1"/>
              </a:solidFill>
            </a:rPr>
            <a:t>PDS</a:t>
          </a:r>
          <a:endParaRPr lang="en-US" sz="2000" b="1" kern="1200" dirty="0">
            <a:solidFill>
              <a:schemeClr val="bg1"/>
            </a:solidFill>
          </a:endParaRPr>
        </a:p>
      </dsp:txBody>
      <dsp:txXfrm>
        <a:off x="-242186" y="22849"/>
        <a:ext cx="2950483" cy="426302"/>
      </dsp:txXfrm>
    </dsp:sp>
    <dsp:sp modelId="{16437EFA-BADF-4ECB-ACA9-89D662042956}">
      <dsp:nvSpPr>
        <dsp:cNvPr id="0" name=""/>
        <dsp:cNvSpPr/>
      </dsp:nvSpPr>
      <dsp:spPr>
        <a:xfrm>
          <a:off x="0" y="449152"/>
          <a:ext cx="7453747" cy="896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noProof="0" dirty="0"/>
            <a:t>Packaging</a:t>
          </a:r>
          <a:r>
            <a:rPr lang="es-MX" sz="1100" kern="1200" dirty="0"/>
            <a:t> Data </a:t>
          </a:r>
          <a:r>
            <a:rPr lang="en-US" sz="1100" kern="1200" noProof="0" dirty="0"/>
            <a:t>Sheet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100" kern="1200" dirty="0"/>
            <a:t>Registro de la instrucción del método de empaque solicitado a los proveedores para las partes de Compra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100" kern="1200" dirty="0"/>
            <a:t>Opciones: Creación + Aprobaciones + Consulta</a:t>
          </a:r>
          <a:endParaRPr lang="en-US" sz="1100" kern="1200" dirty="0"/>
        </a:p>
      </dsp:txBody>
      <dsp:txXfrm>
        <a:off x="0" y="449152"/>
        <a:ext cx="7453747" cy="896503"/>
      </dsp:txXfrm>
    </dsp:sp>
    <dsp:sp modelId="{642718AE-0AD1-46DA-BCA2-ACFC0B15C33C}">
      <dsp:nvSpPr>
        <dsp:cNvPr id="0" name=""/>
        <dsp:cNvSpPr/>
      </dsp:nvSpPr>
      <dsp:spPr>
        <a:xfrm>
          <a:off x="2807867" y="1368064"/>
          <a:ext cx="4304122" cy="448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CTRL INVENTARIOS</a:t>
          </a:r>
          <a:endParaRPr lang="en-US" sz="1600" kern="1200" dirty="0"/>
        </a:p>
      </dsp:txBody>
      <dsp:txXfrm>
        <a:off x="2807867" y="1368064"/>
        <a:ext cx="4304122" cy="448184"/>
      </dsp:txXfrm>
    </dsp:sp>
    <dsp:sp modelId="{04218C62-79E0-4B0A-8D27-EFA8454D9812}">
      <dsp:nvSpPr>
        <dsp:cNvPr id="0" name=""/>
        <dsp:cNvSpPr/>
      </dsp:nvSpPr>
      <dsp:spPr>
        <a:xfrm>
          <a:off x="-264068" y="1368064"/>
          <a:ext cx="2994247" cy="448184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sq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b="1" kern="1200" dirty="0">
              <a:solidFill>
                <a:schemeClr val="bg1"/>
              </a:solidFill>
            </a:rPr>
            <a:t>Ticket de Conteo</a:t>
          </a:r>
          <a:endParaRPr lang="en-US" sz="2000" b="1" kern="1200" dirty="0">
            <a:solidFill>
              <a:schemeClr val="bg1"/>
            </a:solidFill>
          </a:endParaRPr>
        </a:p>
      </dsp:txBody>
      <dsp:txXfrm>
        <a:off x="-242186" y="1389946"/>
        <a:ext cx="2950483" cy="426302"/>
      </dsp:txXfrm>
    </dsp:sp>
    <dsp:sp modelId="{7DDEEE80-B42B-4DFE-97AA-FCE468FFDB6C}">
      <dsp:nvSpPr>
        <dsp:cNvPr id="0" name=""/>
        <dsp:cNvSpPr/>
      </dsp:nvSpPr>
      <dsp:spPr>
        <a:xfrm>
          <a:off x="0" y="1816249"/>
          <a:ext cx="7453747" cy="896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100" kern="1200" dirty="0"/>
            <a:t>Solicitud de conteo URGENTE para materia prima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100" kern="1200" dirty="0"/>
            <a:t>Opciones: Creación + Asignación + Consulta + Captura</a:t>
          </a:r>
          <a:endParaRPr lang="en-US" sz="1100" kern="1200" dirty="0"/>
        </a:p>
      </dsp:txBody>
      <dsp:txXfrm>
        <a:off x="0" y="1816249"/>
        <a:ext cx="7453747" cy="896503"/>
      </dsp:txXfrm>
    </dsp:sp>
    <dsp:sp modelId="{93FAECDE-579D-43E8-B43F-5AF4B907AFE3}">
      <dsp:nvSpPr>
        <dsp:cNvPr id="0" name=""/>
        <dsp:cNvSpPr/>
      </dsp:nvSpPr>
      <dsp:spPr>
        <a:xfrm>
          <a:off x="2826317" y="2735162"/>
          <a:ext cx="4267222" cy="448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CTRL INVENTARIOS</a:t>
          </a:r>
          <a:endParaRPr lang="en-US" sz="1600" kern="1200" dirty="0"/>
        </a:p>
      </dsp:txBody>
      <dsp:txXfrm>
        <a:off x="2826317" y="2735162"/>
        <a:ext cx="4267222" cy="448184"/>
      </dsp:txXfrm>
    </dsp:sp>
    <dsp:sp modelId="{CDEB870F-ACFE-4BE4-8691-11E5EC077C00}">
      <dsp:nvSpPr>
        <dsp:cNvPr id="0" name=""/>
        <dsp:cNvSpPr/>
      </dsp:nvSpPr>
      <dsp:spPr>
        <a:xfrm>
          <a:off x="-264068" y="2735162"/>
          <a:ext cx="2994247" cy="448184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sq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b="1" kern="1200">
              <a:solidFill>
                <a:schemeClr val="bg1"/>
              </a:solidFill>
            </a:rPr>
            <a:t>Ajuste Especial</a:t>
          </a:r>
          <a:endParaRPr lang="en-US" sz="2000" b="1" kern="1200" dirty="0">
            <a:solidFill>
              <a:schemeClr val="bg1"/>
            </a:solidFill>
          </a:endParaRPr>
        </a:p>
      </dsp:txBody>
      <dsp:txXfrm>
        <a:off x="-242186" y="2757044"/>
        <a:ext cx="2950483" cy="426302"/>
      </dsp:txXfrm>
    </dsp:sp>
    <dsp:sp modelId="{B01711CC-9C87-43E5-873B-9EF5D1D22021}">
      <dsp:nvSpPr>
        <dsp:cNvPr id="0" name=""/>
        <dsp:cNvSpPr/>
      </dsp:nvSpPr>
      <dsp:spPr>
        <a:xfrm>
          <a:off x="0" y="3183346"/>
          <a:ext cx="7453747" cy="896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100" kern="1200" dirty="0"/>
            <a:t>Solicitud para el ajuste de inventario:</a:t>
          </a:r>
          <a:endParaRPr 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100" kern="1200" dirty="0"/>
            <a:t>Materia prima</a:t>
          </a:r>
          <a:endParaRPr 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100" kern="1200" dirty="0"/>
            <a:t>Unidades terminadas</a:t>
          </a:r>
          <a:endParaRPr 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100" kern="1200" dirty="0"/>
            <a:t>Asignada a un Centro de costo &amp; Departamento especifico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100" kern="1200" dirty="0"/>
            <a:t>Opciones: Creación + Aprobación + Consulta + Configuración</a:t>
          </a:r>
          <a:endParaRPr lang="en-US" sz="1100" kern="1200" dirty="0"/>
        </a:p>
      </dsp:txBody>
      <dsp:txXfrm>
        <a:off x="0" y="3183346"/>
        <a:ext cx="7453747" cy="896503"/>
      </dsp:txXfrm>
    </dsp:sp>
    <dsp:sp modelId="{B5566E41-361C-4844-8192-A6DEA1917460}">
      <dsp:nvSpPr>
        <dsp:cNvPr id="0" name=""/>
        <dsp:cNvSpPr/>
      </dsp:nvSpPr>
      <dsp:spPr>
        <a:xfrm>
          <a:off x="2826317" y="4102259"/>
          <a:ext cx="4267222" cy="448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CTRL INVENTARIOS</a:t>
          </a:r>
          <a:endParaRPr lang="en-US" sz="1600" kern="1200" dirty="0"/>
        </a:p>
      </dsp:txBody>
      <dsp:txXfrm>
        <a:off x="2826317" y="4102259"/>
        <a:ext cx="4267222" cy="448184"/>
      </dsp:txXfrm>
    </dsp:sp>
    <dsp:sp modelId="{7BCD9D2F-B621-4EF9-BD58-86E914FE0B48}">
      <dsp:nvSpPr>
        <dsp:cNvPr id="0" name=""/>
        <dsp:cNvSpPr/>
      </dsp:nvSpPr>
      <dsp:spPr>
        <a:xfrm>
          <a:off x="-264068" y="4102259"/>
          <a:ext cx="2994247" cy="448184"/>
        </a:xfrm>
        <a:prstGeom prst="round2SameRect">
          <a:avLst>
            <a:gd name="adj1" fmla="val 16670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sq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b="1" kern="1200" dirty="0">
              <a:solidFill>
                <a:schemeClr val="bg1"/>
              </a:solidFill>
            </a:rPr>
            <a:t>Mesa de Control</a:t>
          </a:r>
          <a:endParaRPr lang="en-US" sz="2000" b="1" kern="1200" dirty="0">
            <a:solidFill>
              <a:schemeClr val="bg1"/>
            </a:solidFill>
          </a:endParaRPr>
        </a:p>
      </dsp:txBody>
      <dsp:txXfrm>
        <a:off x="-242186" y="4124141"/>
        <a:ext cx="2950483" cy="426302"/>
      </dsp:txXfrm>
    </dsp:sp>
    <dsp:sp modelId="{037C6351-0F6D-4C03-98F5-C24599F30233}">
      <dsp:nvSpPr>
        <dsp:cNvPr id="0" name=""/>
        <dsp:cNvSpPr/>
      </dsp:nvSpPr>
      <dsp:spPr>
        <a:xfrm>
          <a:off x="0" y="4550443"/>
          <a:ext cx="7453747" cy="896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100" kern="1200" dirty="0"/>
            <a:t>App utilizada durante el evento de anual de inventario físico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100" kern="1200" dirty="0"/>
            <a:t>Tracking de cierre de actividades en cada una de las etapas del evento</a:t>
          </a:r>
          <a:endParaRPr lang="en-US" sz="1100" kern="1200" dirty="0"/>
        </a:p>
      </dsp:txBody>
      <dsp:txXfrm>
        <a:off x="0" y="4550443"/>
        <a:ext cx="7453747" cy="8965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3E4A3BB-86C8-E243-8F27-5FAB19594F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364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9E77E0-5218-B24E-8A71-6A808A9744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364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33D23-7F87-4248-8883-3F2CFF311667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1EC585-66B0-F74E-9E4E-F5C9ACB196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77193"/>
            <a:ext cx="2971800" cy="4636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BB9F3-FC6F-DC4A-9EBA-DC6E8B1E805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777193"/>
            <a:ext cx="2971800" cy="4636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3FCEA-112F-064A-9BC3-B536382FF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146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364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364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B6C34-462C-5A44-85C6-A401B2EECF7C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8813" y="1155700"/>
            <a:ext cx="5540375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47153"/>
            <a:ext cx="5486400" cy="363858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7193"/>
            <a:ext cx="2971800" cy="4636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777193"/>
            <a:ext cx="2971800" cy="4636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A4050-6412-C74D-BA22-754CBEAE6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99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37160" indent="0" algn="l" defTabSz="914400" rtl="0" eaLnBrk="1" latinLnBrk="0" hangingPunct="1"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274320" indent="0" algn="l" defTabSz="914400" rtl="0" eaLnBrk="1" latinLnBrk="0" hangingPunct="1"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411480" indent="0" algn="l" defTabSz="914400" rtl="0" eaLnBrk="1" latinLnBrk="0" hangingPunct="1"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548640" indent="0" algn="l" defTabSz="914400" rtl="0" eaLnBrk="1" latinLnBrk="0" hangingPunct="1"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685800" indent="0" algn="l" defTabSz="914400" rtl="0" eaLnBrk="1" latinLnBrk="0" hangingPunct="1"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822960" indent="0" algn="l" defTabSz="914400" rtl="0" eaLnBrk="1" latinLnBrk="0" hangingPunct="1"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960120" indent="0" algn="l" defTabSz="914400" rtl="0" eaLnBrk="1" latinLnBrk="0" hangingPunct="1"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1097280" indent="0" algn="l" defTabSz="914400" rtl="0" eaLnBrk="1" latinLnBrk="0" hangingPunct="1"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CA4050-6412-C74D-BA22-754CBEAE68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0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CA4050-6412-C74D-BA22-754CBEAE68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2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CA4050-6412-C74D-BA22-754CBEAE68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85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CA4050-6412-C74D-BA22-754CBEAE68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71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CA4050-6412-C74D-BA22-754CBEAE68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3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CA4050-6412-C74D-BA22-754CBEAE68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01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CA4050-6412-C74D-BA22-754CBEAE68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36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CA4050-6412-C74D-BA22-754CBEAE68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40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ead 1">
            <a:extLst>
              <a:ext uri="{FF2B5EF4-FFF2-40B4-BE49-F238E27FC236}">
                <a16:creationId xmlns:a16="http://schemas.microsoft.com/office/drawing/2014/main" id="{F98957D8-2B1B-724B-9282-C404B1F488E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1920240"/>
            <a:ext cx="7364984" cy="6400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[Optional lead-in, Arial Regular 20pt]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A1CB277E-0A83-488D-8766-29AF67E8057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199" y="2743200"/>
            <a:ext cx="7364985" cy="2514600"/>
          </a:xfrm>
        </p:spPr>
        <p:txBody>
          <a:bodyPr anchor="t" anchorCtr="0">
            <a:normAutofit/>
          </a:bodyPr>
          <a:lstStyle>
            <a:lvl1pPr algn="l">
              <a:lnSpc>
                <a:spcPct val="85000"/>
              </a:lnSpc>
              <a:defRPr sz="54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[Title: Arial, ALL CAPS, 44pt - 54pt]</a:t>
            </a:r>
          </a:p>
        </p:txBody>
      </p:sp>
      <p:sp>
        <p:nvSpPr>
          <p:cNvPr id="3" name="Subtitle 3">
            <a:extLst>
              <a:ext uri="{FF2B5EF4-FFF2-40B4-BE49-F238E27FC236}">
                <a16:creationId xmlns:a16="http://schemas.microsoft.com/office/drawing/2014/main" id="{EAB57EE6-57ED-4907-AD63-FF54F7F85CD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200" y="5667375"/>
            <a:ext cx="7364983" cy="685800"/>
          </a:xfrm>
        </p:spPr>
        <p:txBody>
          <a:bodyPr anchor="b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2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800">
                <a:solidFill>
                  <a:schemeClr val="bg2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1800">
                <a:solidFill>
                  <a:schemeClr val="bg2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1800">
                <a:solidFill>
                  <a:schemeClr val="bg2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1800">
                <a:solidFill>
                  <a:schemeClr val="bg2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1800">
                <a:solidFill>
                  <a:schemeClr val="bg2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1800">
                <a:solidFill>
                  <a:schemeClr val="bg2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1800">
                <a:solidFill>
                  <a:schemeClr val="bg2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1800">
                <a:solidFill>
                  <a:schemeClr val="bg2"/>
                </a:solidFill>
              </a:defRPr>
            </a:lvl9pPr>
          </a:lstStyle>
          <a:p>
            <a:r>
              <a:rPr lang="en-US"/>
              <a:t>[Presenter Name, Arial, 18 pts]</a:t>
            </a:r>
            <a:br>
              <a:rPr lang="en-US"/>
            </a:br>
            <a:r>
              <a:rPr lang="en-US"/>
              <a:t>[Month 00, 0000, Arial 18 pts]</a:t>
            </a:r>
          </a:p>
        </p:txBody>
      </p:sp>
      <p:pic>
        <p:nvPicPr>
          <p:cNvPr id="5" name="CarrierLogo" descr="Carrier">
            <a:extLst>
              <a:ext uri="{FF2B5EF4-FFF2-40B4-BE49-F238E27FC236}">
                <a16:creationId xmlns:a16="http://schemas.microsoft.com/office/drawing/2014/main" id="{4F2895FC-E0EE-4D94-A1BC-4F52FC5075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4109" y="-205739"/>
            <a:ext cx="5272430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313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8D36D2F1-2B2F-0D4D-9C5E-D35E0AFF6D0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hidden">
          <a:xfrm>
            <a:off x="0" y="-2"/>
            <a:ext cx="12192000" cy="6858002"/>
          </a:xfrm>
          <a:solidFill>
            <a:srgbClr val="617080"/>
          </a:solidFill>
        </p:spPr>
        <p:txBody>
          <a:bodyPr lIns="6327648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INSERT PHOTO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5C50-D1F7-4453-8AB3-E1C42CCA85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7200" y="457200"/>
            <a:ext cx="5410200" cy="54864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en-US"/>
              <a:t>[Chapter 00 – Optional], Arial 24pt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D6AF8E90-416B-4F42-9DFD-4926A39854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743200"/>
            <a:ext cx="5413248" cy="2286000"/>
          </a:xfrm>
        </p:spPr>
        <p:txBody>
          <a:bodyPr anchor="t" anchorCtr="0">
            <a:normAutofit/>
          </a:bodyPr>
          <a:lstStyle>
            <a:lvl1pPr>
              <a:lnSpc>
                <a:spcPct val="85000"/>
              </a:lnSpc>
              <a:defRPr sz="54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[Section Title: Arial, ALL CAPS, </a:t>
            </a:r>
            <a:br>
              <a:rPr lang="en-US"/>
            </a:br>
            <a:r>
              <a:rPr lang="en-US"/>
              <a:t>44pt - 54pt]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D2DFCE08-D0DF-1F49-B371-4B0DC609E7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C43044-12A5-4144-ACF2-73440A0895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7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3696" userDrawn="1">
          <p15:clr>
            <a:srgbClr val="FBAE40"/>
          </p15:clr>
        </p15:guide>
        <p15:guide id="3" pos="554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Line">
            <a:extLst>
              <a:ext uri="{FF2B5EF4-FFF2-40B4-BE49-F238E27FC236}">
                <a16:creationId xmlns:a16="http://schemas.microsoft.com/office/drawing/2014/main" id="{A3C9B64B-EDC1-A341-BC5C-B7BCDDF2B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7200" y="1051560"/>
            <a:ext cx="11277600" cy="0"/>
          </a:xfrm>
          <a:prstGeom prst="line">
            <a:avLst/>
          </a:prstGeom>
          <a:noFill/>
          <a:ln w="76200" cap="flat" cmpd="sng" algn="ctr">
            <a:solidFill>
              <a:srgbClr val="152C73"/>
            </a:solidFill>
            <a:prstDash val="solid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BDD09E3-04EB-4221-AF6F-4D85F55C1A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[Title: Arial, sentence case, 40pt]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464BA-E7AA-42BB-8E06-E96A232D3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280160"/>
            <a:ext cx="5410201" cy="475488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7040F-0655-4A08-B6A9-04095969A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280160"/>
            <a:ext cx="5410200" cy="475488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C2C420F0-489E-477B-BCC1-0A3590BEA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3044-12A5-4144-ACF2-73440A08953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549A2-D297-4AB6-A6D1-4A7E46AEFB7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0156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696" userDrawn="1">
          <p15:clr>
            <a:srgbClr val="FBAE40"/>
          </p15:clr>
        </p15:guide>
        <p15:guide id="2" pos="3984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Line">
            <a:extLst>
              <a:ext uri="{FF2B5EF4-FFF2-40B4-BE49-F238E27FC236}">
                <a16:creationId xmlns:a16="http://schemas.microsoft.com/office/drawing/2014/main" id="{9F4647BA-9358-F64C-982D-ACABC0C30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7200" y="1051560"/>
            <a:ext cx="11277600" cy="0"/>
          </a:xfrm>
          <a:prstGeom prst="line">
            <a:avLst/>
          </a:prstGeom>
          <a:noFill/>
          <a:ln w="76200" cap="flat" cmpd="sng" algn="ctr">
            <a:solidFill>
              <a:srgbClr val="152C73"/>
            </a:solidFill>
            <a:prstDash val="solid"/>
          </a:ln>
          <a:effectLst/>
        </p:spPr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8E47B2CB-6DB5-F04F-ADA0-D32C348EB7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[Title: Arial, sentence case, 40pt]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464BA-E7AA-42BB-8E06-E96A232D3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8" y="1280160"/>
            <a:ext cx="3454402" cy="475488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7040F-0655-4A08-B6A9-04095969A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7783" y="1280160"/>
            <a:ext cx="3454402" cy="475488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CA32CF3B-A3A7-1744-A7F6-4C25954F209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278368" y="1280160"/>
            <a:ext cx="3456431" cy="475488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2C420F0-489E-477B-BCC1-0A3590BEA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3044-12A5-4144-ACF2-73440A08953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B3802AD-62A8-4215-A813-7847E70070F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9003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464" userDrawn="1">
          <p15:clr>
            <a:srgbClr val="FBAE40"/>
          </p15:clr>
        </p15:guide>
        <p15:guide id="2" pos="4928" userDrawn="1">
          <p15:clr>
            <a:srgbClr val="FBAE40"/>
          </p15:clr>
        </p15:guide>
        <p15:guide id="3" pos="2750" userDrawn="1">
          <p15:clr>
            <a:srgbClr val="FBAE40"/>
          </p15:clr>
        </p15:guide>
        <p15:guide id="4" pos="521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Line">
            <a:extLst>
              <a:ext uri="{FF2B5EF4-FFF2-40B4-BE49-F238E27FC236}">
                <a16:creationId xmlns:a16="http://schemas.microsoft.com/office/drawing/2014/main" id="{60BEA9D1-A115-6940-9CEA-838E35AC4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7200" y="1051560"/>
            <a:ext cx="11277600" cy="0"/>
          </a:xfrm>
          <a:prstGeom prst="line">
            <a:avLst/>
          </a:prstGeom>
          <a:noFill/>
          <a:ln w="76200" cap="flat" cmpd="sng" algn="ctr">
            <a:solidFill>
              <a:srgbClr val="152C73"/>
            </a:solidFill>
            <a:prstDash val="solid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BDD09E3-04EB-4221-AF6F-4D85F55C1A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[Title: Arial, sentence case, 40pt]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464BA-E7AA-42BB-8E06-E96A232D3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80160"/>
            <a:ext cx="2476500" cy="4754880"/>
          </a:xfrm>
        </p:spPr>
        <p:txBody>
          <a:bodyPr/>
          <a:lstStyle>
            <a:lvl1pPr>
              <a:spcBef>
                <a:spcPts val="800"/>
              </a:spcBef>
              <a:defRPr sz="18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7040F-0655-4A08-B6A9-04095969A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90900" y="1280160"/>
            <a:ext cx="2476500" cy="4754880"/>
          </a:xfrm>
        </p:spPr>
        <p:txBody>
          <a:bodyPr/>
          <a:lstStyle>
            <a:lvl1pPr>
              <a:spcBef>
                <a:spcPts val="800"/>
              </a:spcBef>
              <a:defRPr sz="18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 marL="1143000" indent="0">
              <a:buNone/>
              <a:defRPr sz="1800"/>
            </a:lvl6pPr>
            <a:lvl7pPr marL="1371600" indent="0">
              <a:buNone/>
              <a:defRPr sz="1800"/>
            </a:lvl7pPr>
            <a:lvl8pPr marL="1600200" indent="0">
              <a:buNone/>
              <a:defRPr sz="1800"/>
            </a:lvl8pPr>
            <a:lvl9pPr marL="182880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44A884BD-0202-AC4B-9E85-1C5969A70E1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24600" y="1280160"/>
            <a:ext cx="2476500" cy="4754880"/>
          </a:xfrm>
        </p:spPr>
        <p:txBody>
          <a:bodyPr/>
          <a:lstStyle>
            <a:lvl1pPr>
              <a:spcBef>
                <a:spcPts val="800"/>
              </a:spcBef>
              <a:defRPr sz="18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 marL="1143000" indent="0">
              <a:buNone/>
              <a:defRPr sz="1800"/>
            </a:lvl6pPr>
            <a:lvl7pPr marL="1371600" indent="0">
              <a:buNone/>
              <a:defRPr sz="1800"/>
            </a:lvl7pPr>
            <a:lvl8pPr marL="1600200" indent="0">
              <a:buNone/>
              <a:defRPr sz="1800"/>
            </a:lvl8pPr>
            <a:lvl9pPr marL="182880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BCADE0FC-B4B2-2D4A-BE5E-07B126E1111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9258300" y="1280160"/>
            <a:ext cx="2476500" cy="4754880"/>
          </a:xfrm>
        </p:spPr>
        <p:txBody>
          <a:bodyPr/>
          <a:lstStyle>
            <a:lvl1pPr>
              <a:spcBef>
                <a:spcPts val="800"/>
              </a:spcBef>
              <a:defRPr sz="18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 marL="1143000" indent="0">
              <a:buNone/>
              <a:defRPr sz="1800"/>
            </a:lvl6pPr>
            <a:lvl7pPr marL="1371600" indent="0">
              <a:buNone/>
              <a:defRPr sz="1800"/>
            </a:lvl7pPr>
            <a:lvl8pPr marL="1600200" indent="0">
              <a:buNone/>
              <a:defRPr sz="1800"/>
            </a:lvl8pPr>
            <a:lvl9pPr marL="182880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420F0-489E-477B-BCC1-0A3590BEA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3044-12A5-4144-ACF2-73440A08953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6C5F9-206E-4817-B27E-5AF0F55C216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0975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696">
          <p15:clr>
            <a:srgbClr val="FBAE40"/>
          </p15:clr>
        </p15:guide>
        <p15:guide id="2" pos="3984">
          <p15:clr>
            <a:srgbClr val="FBAE40"/>
          </p15:clr>
        </p15:guide>
        <p15:guide id="3" pos="1848" userDrawn="1">
          <p15:clr>
            <a:srgbClr val="FBAE40"/>
          </p15:clr>
        </p15:guide>
        <p15:guide id="4" pos="2136" userDrawn="1">
          <p15:clr>
            <a:srgbClr val="FBAE40"/>
          </p15:clr>
        </p15:guide>
        <p15:guide id="5" pos="5544" userDrawn="1">
          <p15:clr>
            <a:srgbClr val="FBAE40"/>
          </p15:clr>
        </p15:guide>
        <p15:guide id="6" pos="583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Line">
            <a:extLst>
              <a:ext uri="{FF2B5EF4-FFF2-40B4-BE49-F238E27FC236}">
                <a16:creationId xmlns:a16="http://schemas.microsoft.com/office/drawing/2014/main" id="{B23E7D37-A45C-EB47-8D2B-C9D7C186B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7200" y="1051560"/>
            <a:ext cx="11277600" cy="0"/>
          </a:xfrm>
          <a:prstGeom prst="line">
            <a:avLst/>
          </a:prstGeom>
          <a:noFill/>
          <a:ln w="76200" cap="flat" cmpd="sng" algn="ctr">
            <a:solidFill>
              <a:srgbClr val="152C73"/>
            </a:solidFill>
            <a:prstDash val="solid"/>
          </a:ln>
          <a:effectLst/>
        </p:spPr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CCA94A9-37C5-2E4C-8600-2F58E0E77A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[Title: Arial, sentence case, 40pt]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464BA-E7AA-42BB-8E06-E96A232D3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8" y="1280160"/>
            <a:ext cx="3454402" cy="475488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7040F-0655-4A08-B6A9-04095969A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7782" y="1280160"/>
            <a:ext cx="7367017" cy="475488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C2C420F0-489E-477B-BCC1-0A3590BEA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3044-12A5-4144-ACF2-73440A08953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FC92A6-C159-49EF-815D-652E38E28CC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3640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464">
          <p15:clr>
            <a:srgbClr val="FBAE40"/>
          </p15:clr>
        </p15:guide>
        <p15:guide id="3" pos="275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Line">
            <a:extLst>
              <a:ext uri="{FF2B5EF4-FFF2-40B4-BE49-F238E27FC236}">
                <a16:creationId xmlns:a16="http://schemas.microsoft.com/office/drawing/2014/main" id="{C1C6BA7A-29FB-C54D-AD9D-F719CAAB5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7200" y="1051560"/>
            <a:ext cx="11277600" cy="0"/>
          </a:xfrm>
          <a:prstGeom prst="line">
            <a:avLst/>
          </a:prstGeom>
          <a:noFill/>
          <a:ln w="76200" cap="flat" cmpd="sng" algn="ctr">
            <a:solidFill>
              <a:srgbClr val="152C73"/>
            </a:solidFill>
            <a:prstDash val="solid"/>
          </a:ln>
          <a:effectLst/>
        </p:spPr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B0CE2898-40CC-8A49-BB48-1D980EDA83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[Title: Arial, sentence case, 40pt]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464BA-E7AA-42BB-8E06-E96A232D3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8" y="1280160"/>
            <a:ext cx="7366002" cy="475488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7040F-0655-4A08-B6A9-04095969A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77225" y="1280160"/>
            <a:ext cx="3457574" cy="475488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C2C420F0-489E-477B-BCC1-0A3590BEA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3044-12A5-4144-ACF2-73440A08953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C11F3AD-9B32-4581-B48D-D297872B07D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4605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928">
          <p15:clr>
            <a:srgbClr val="FBAE40"/>
          </p15:clr>
        </p15:guide>
        <p15:guide id="4" pos="521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Line">
            <a:extLst>
              <a:ext uri="{FF2B5EF4-FFF2-40B4-BE49-F238E27FC236}">
                <a16:creationId xmlns:a16="http://schemas.microsoft.com/office/drawing/2014/main" id="{8AA53EF0-1A59-C841-B1F2-14D5E6F87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7200" y="1051560"/>
            <a:ext cx="11277600" cy="0"/>
          </a:xfrm>
          <a:prstGeom prst="line">
            <a:avLst/>
          </a:prstGeom>
          <a:noFill/>
          <a:ln w="76200" cap="flat" cmpd="sng" algn="ctr">
            <a:solidFill>
              <a:srgbClr val="152C73"/>
            </a:solidFill>
            <a:prstDash val="solid"/>
          </a:ln>
          <a:effectLst/>
        </p:spPr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F8AF58EA-D44A-EB4C-B1AC-D44033689F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[Title: Arial, sentence case, 40pt]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8C3B53B-5052-B841-B3DC-457C2EA2023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57200" y="1279525"/>
            <a:ext cx="3454400" cy="2011680"/>
          </a:xfrm>
          <a:solidFill>
            <a:srgbClr val="BAC0D0"/>
          </a:solidFill>
        </p:spPr>
        <p:txBody>
          <a:bodyPr lIns="0" tIns="0"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</a:t>
            </a:r>
            <a:br>
              <a:rPr lang="en-US"/>
            </a:br>
            <a:r>
              <a:rPr lang="en-US"/>
              <a:t>TO INSERT PHOTO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45AA7F4-A5D4-0F40-819D-7624187736C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1" y="3405505"/>
            <a:ext cx="3454399" cy="54864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18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8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18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8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18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18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FontTx/>
              <a:buNone/>
              <a:defRPr sz="18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FontTx/>
              <a:buNone/>
              <a:defRPr sz="18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[Heading: Arial Bold 18pt</a:t>
            </a:r>
            <a:br>
              <a:rPr lang="en-US"/>
            </a:br>
            <a:r>
              <a:rPr lang="en-US"/>
              <a:t>Two lines maximum]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689464BA-E7AA-42BB-8E06-E96A232D3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8" y="4068445"/>
            <a:ext cx="3454402" cy="1967230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buFontTx/>
              <a:buNone/>
              <a:defRPr sz="1800"/>
            </a:lvl1pPr>
            <a:lvl2pPr marL="228600" indent="-228600">
              <a:spcBef>
                <a:spcPts val="600"/>
              </a:spcBef>
              <a:buFont typeface="Arial" panose="020B0604020202020204" pitchFamily="34" charset="0"/>
              <a:buChar char="•"/>
              <a:defRPr sz="1800"/>
            </a:lvl2pPr>
            <a:lvl3pPr marL="457200">
              <a:spcBef>
                <a:spcPts val="600"/>
              </a:spcBef>
              <a:defRPr sz="1800"/>
            </a:lvl3pPr>
            <a:lvl4pPr marL="685800">
              <a:spcBef>
                <a:spcPts val="600"/>
              </a:spcBef>
              <a:defRPr sz="1800"/>
            </a:lvl4pPr>
            <a:lvl5pPr marL="914400">
              <a:spcBef>
                <a:spcPts val="600"/>
              </a:spcBef>
              <a:defRPr sz="1800"/>
            </a:lvl5pPr>
            <a:lvl6pPr marL="1143000">
              <a:defRPr sz="1800"/>
            </a:lvl6pPr>
            <a:lvl7pPr marL="1371600">
              <a:defRPr sz="1800"/>
            </a:lvl7pPr>
            <a:lvl8pPr marL="1600200">
              <a:defRPr sz="1800"/>
            </a:lvl8pPr>
            <a:lvl9pPr marL="1828800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85816BE7-DD5C-8241-9693-E2A004B9227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67783" y="1279525"/>
            <a:ext cx="3454400" cy="2011680"/>
          </a:xfrm>
          <a:solidFill>
            <a:srgbClr val="BAC0D0"/>
          </a:solidFill>
        </p:spPr>
        <p:txBody>
          <a:bodyPr lIns="0" tIns="0"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</a:t>
            </a:r>
            <a:br>
              <a:rPr lang="en-US"/>
            </a:br>
            <a:r>
              <a:rPr lang="en-US"/>
              <a:t>TO INSERT PHOTO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9CF3AC5-0999-E348-9B98-49ACF655D02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67783" y="3405505"/>
            <a:ext cx="3454399" cy="54864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18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8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18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8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18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18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FontTx/>
              <a:buNone/>
              <a:defRPr sz="18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FontTx/>
              <a:buNone/>
              <a:defRPr sz="18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[Heading: Arial Bold 18pt</a:t>
            </a:r>
            <a:br>
              <a:rPr lang="en-US"/>
            </a:br>
            <a:r>
              <a:rPr lang="en-US"/>
              <a:t>Two lines maximum]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BFD7040F-0655-4A08-B6A9-04095969A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7783" y="4068445"/>
            <a:ext cx="3454402" cy="196723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FontTx/>
              <a:buNone/>
              <a:defRPr sz="1800"/>
            </a:lvl1pPr>
            <a:lvl2pPr marL="228600" indent="-228600">
              <a:spcBef>
                <a:spcPts val="600"/>
              </a:spcBef>
              <a:buFont typeface="Arial" panose="020B0604020202020204" pitchFamily="34" charset="0"/>
              <a:buChar char="•"/>
              <a:defRPr sz="1800"/>
            </a:lvl2pPr>
            <a:lvl3pPr marL="457200">
              <a:spcBef>
                <a:spcPts val="600"/>
              </a:spcBef>
              <a:defRPr sz="1800"/>
            </a:lvl3pPr>
            <a:lvl4pPr marL="685800">
              <a:spcBef>
                <a:spcPts val="600"/>
              </a:spcBef>
              <a:defRPr sz="1800"/>
            </a:lvl4pPr>
            <a:lvl5pPr marL="914400">
              <a:spcBef>
                <a:spcPts val="600"/>
              </a:spcBef>
              <a:defRPr sz="1800"/>
            </a:lvl5pPr>
            <a:lvl6pPr marL="1143000">
              <a:defRPr sz="1800"/>
            </a:lvl6pPr>
            <a:lvl7pPr marL="1371600">
              <a:defRPr sz="1800"/>
            </a:lvl7pPr>
            <a:lvl8pPr marL="1600200">
              <a:defRPr sz="1800"/>
            </a:lvl8pPr>
            <a:lvl9pPr marL="1828800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9D561D7D-6A8B-BD40-9EC9-D2AD4B2ED94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278368" y="1279525"/>
            <a:ext cx="3454400" cy="2011680"/>
          </a:xfrm>
          <a:solidFill>
            <a:srgbClr val="BAC0D0"/>
          </a:solidFill>
        </p:spPr>
        <p:txBody>
          <a:bodyPr lIns="0" tIns="0"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</a:t>
            </a:r>
            <a:br>
              <a:rPr lang="en-US"/>
            </a:br>
            <a:r>
              <a:rPr lang="en-US"/>
              <a:t>TO INSERT PHOTO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0C8AB89A-DA40-7443-B5ED-5D5C81BF4F0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78368" y="3405505"/>
            <a:ext cx="3454399" cy="54864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18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8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18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8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18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18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FontTx/>
              <a:buNone/>
              <a:defRPr sz="18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FontTx/>
              <a:buNone/>
              <a:defRPr sz="18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[Heading: Arial Bold 18pt</a:t>
            </a:r>
            <a:br>
              <a:rPr lang="en-US"/>
            </a:br>
            <a:r>
              <a:rPr lang="en-US"/>
              <a:t>Two lines maximum]</a:t>
            </a:r>
          </a:p>
        </p:txBody>
      </p:sp>
      <p:sp>
        <p:nvSpPr>
          <p:cNvPr id="13" name="Content Placeholder 10">
            <a:extLst>
              <a:ext uri="{FF2B5EF4-FFF2-40B4-BE49-F238E27FC236}">
                <a16:creationId xmlns:a16="http://schemas.microsoft.com/office/drawing/2014/main" id="{CA32CF3B-A3A7-1744-A7F6-4C25954F209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278368" y="4068445"/>
            <a:ext cx="3456431" cy="196723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FontTx/>
              <a:buNone/>
              <a:defRPr sz="1800"/>
            </a:lvl1pPr>
            <a:lvl2pPr marL="228600" indent="-228600">
              <a:spcBef>
                <a:spcPts val="600"/>
              </a:spcBef>
              <a:buFont typeface="Arial" panose="020B0604020202020204" pitchFamily="34" charset="0"/>
              <a:buChar char="•"/>
              <a:defRPr sz="1800"/>
            </a:lvl2pPr>
            <a:lvl3pPr marL="457200">
              <a:spcBef>
                <a:spcPts val="600"/>
              </a:spcBef>
              <a:defRPr sz="1800"/>
            </a:lvl3pPr>
            <a:lvl4pPr marL="685800">
              <a:spcBef>
                <a:spcPts val="600"/>
              </a:spcBef>
              <a:defRPr sz="1800"/>
            </a:lvl4pPr>
            <a:lvl5pPr marL="914400">
              <a:spcBef>
                <a:spcPts val="600"/>
              </a:spcBef>
              <a:defRPr sz="1800"/>
            </a:lvl5pPr>
            <a:lvl6pPr marL="1143000">
              <a:defRPr sz="1800"/>
            </a:lvl6pPr>
            <a:lvl7pPr marL="1371600">
              <a:defRPr sz="1800"/>
            </a:lvl7pPr>
            <a:lvl8pPr marL="1600200">
              <a:defRPr sz="1800"/>
            </a:lvl8pPr>
            <a:lvl9pPr marL="1828800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11">
            <a:extLst>
              <a:ext uri="{FF2B5EF4-FFF2-40B4-BE49-F238E27FC236}">
                <a16:creationId xmlns:a16="http://schemas.microsoft.com/office/drawing/2014/main" id="{C2C420F0-489E-477B-BCC1-0A3590BEA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3044-12A5-4144-ACF2-73440A08953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2FE3106-A367-46E8-B6C0-1306F36BB06D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6218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464">
          <p15:clr>
            <a:srgbClr val="FBAE40"/>
          </p15:clr>
        </p15:guide>
        <p15:guide id="2" pos="4928">
          <p15:clr>
            <a:srgbClr val="FBAE40"/>
          </p15:clr>
        </p15:guide>
        <p15:guide id="3" pos="2750">
          <p15:clr>
            <a:srgbClr val="FBAE40"/>
          </p15:clr>
        </p15:guide>
        <p15:guide id="4" pos="521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Line">
            <a:extLst>
              <a:ext uri="{FF2B5EF4-FFF2-40B4-BE49-F238E27FC236}">
                <a16:creationId xmlns:a16="http://schemas.microsoft.com/office/drawing/2014/main" id="{9F4647BA-9358-F64C-982D-ACABC0C30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7200" y="1051560"/>
            <a:ext cx="11277600" cy="0"/>
          </a:xfrm>
          <a:prstGeom prst="line">
            <a:avLst/>
          </a:prstGeom>
          <a:noFill/>
          <a:ln w="76200" cap="flat" cmpd="sng" algn="ctr">
            <a:solidFill>
              <a:srgbClr val="152C73"/>
            </a:solidFill>
            <a:prstDash val="solid"/>
          </a:ln>
          <a:effectLst/>
        </p:spPr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8E47B2CB-6DB5-F04F-ADA0-D32C348EB7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[Title: Arial, sentence case, 40pt]</a:t>
            </a:r>
          </a:p>
        </p:txBody>
      </p:sp>
      <p:sp>
        <p:nvSpPr>
          <p:cNvPr id="16" name="Box">
            <a:extLst>
              <a:ext uri="{FF2B5EF4-FFF2-40B4-BE49-F238E27FC236}">
                <a16:creationId xmlns:a16="http://schemas.microsoft.com/office/drawing/2014/main" id="{E2DBD50B-6439-534E-B5FA-C3858729C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black">
          <a:xfrm>
            <a:off x="457200" y="1553235"/>
            <a:ext cx="3454400" cy="4482440"/>
          </a:xfrm>
          <a:prstGeom prst="rect">
            <a:avLst/>
          </a:prstGeom>
          <a:noFill/>
          <a:ln w="9525">
            <a:solidFill>
              <a:srgbClr val="1891F6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en-US" sz="160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EA2B118-DD5E-4349-BE6B-740494BF9CE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821944" y="1277927"/>
            <a:ext cx="2724912" cy="548640"/>
          </a:xfrm>
          <a:solidFill>
            <a:schemeClr val="bg1"/>
          </a:solidFill>
        </p:spPr>
        <p:txBody>
          <a:bodyPr wrap="square" lIns="91440" tIns="0" rIns="9144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bg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en-US"/>
              <a:t>[Box title]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689464BA-E7AA-42BB-8E06-E96A232D3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9064" y="1968500"/>
            <a:ext cx="3090672" cy="3886200"/>
          </a:xfrm>
        </p:spPr>
        <p:txBody>
          <a:bodyPr>
            <a:normAutofit/>
          </a:bodyPr>
          <a:lstStyle>
            <a:lvl1pPr>
              <a:spcBef>
                <a:spcPts val="800"/>
              </a:spcBef>
              <a:defRPr sz="18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>
              <a:spcBef>
                <a:spcPts val="600"/>
              </a:spcBef>
              <a:defRPr sz="1800"/>
            </a:lvl6pPr>
            <a:lvl7pPr>
              <a:spcBef>
                <a:spcPts val="600"/>
              </a:spcBef>
              <a:defRPr sz="1800"/>
            </a:lvl7pPr>
            <a:lvl8pPr>
              <a:spcBef>
                <a:spcPts val="600"/>
              </a:spcBef>
              <a:defRPr sz="1800"/>
            </a:lvl8pPr>
            <a:lvl9pPr>
              <a:spcBef>
                <a:spcPts val="600"/>
              </a:spcBef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Box">
            <a:extLst>
              <a:ext uri="{FF2B5EF4-FFF2-40B4-BE49-F238E27FC236}">
                <a16:creationId xmlns:a16="http://schemas.microsoft.com/office/drawing/2014/main" id="{438ABBB7-A34F-6343-A762-8142C2305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black">
          <a:xfrm>
            <a:off x="4367658" y="1553234"/>
            <a:ext cx="3454400" cy="4482441"/>
          </a:xfrm>
          <a:prstGeom prst="rect">
            <a:avLst/>
          </a:prstGeom>
          <a:noFill/>
          <a:ln w="9525">
            <a:solidFill>
              <a:srgbClr val="1891F6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en-US" sz="160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2A7A3914-9F1A-BA4F-9F9B-FC8106BBC99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732402" y="1277927"/>
            <a:ext cx="2724912" cy="548640"/>
          </a:xfrm>
          <a:solidFill>
            <a:schemeClr val="bg1"/>
          </a:solidFill>
        </p:spPr>
        <p:txBody>
          <a:bodyPr wrap="square" lIns="91440" tIns="0" rIns="9144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bg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en-US"/>
              <a:t>[Box title]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BFD7040F-0655-4A08-B6A9-04095969A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9522" y="1968500"/>
            <a:ext cx="3090672" cy="3886200"/>
          </a:xfrm>
        </p:spPr>
        <p:txBody>
          <a:bodyPr>
            <a:normAutofit/>
          </a:bodyPr>
          <a:lstStyle>
            <a:lvl1pPr>
              <a:spcBef>
                <a:spcPts val="800"/>
              </a:spcBef>
              <a:defRPr sz="18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>
              <a:spcBef>
                <a:spcPts val="600"/>
              </a:spcBef>
              <a:defRPr sz="1800"/>
            </a:lvl6pPr>
            <a:lvl7pPr>
              <a:spcBef>
                <a:spcPts val="600"/>
              </a:spcBef>
              <a:defRPr sz="1800"/>
            </a:lvl7pPr>
            <a:lvl8pPr>
              <a:spcBef>
                <a:spcPts val="600"/>
              </a:spcBef>
              <a:defRPr sz="1800"/>
            </a:lvl8pPr>
            <a:lvl9pPr>
              <a:spcBef>
                <a:spcPts val="600"/>
              </a:spcBef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Box">
            <a:extLst>
              <a:ext uri="{FF2B5EF4-FFF2-40B4-BE49-F238E27FC236}">
                <a16:creationId xmlns:a16="http://schemas.microsoft.com/office/drawing/2014/main" id="{FBB4463B-6AD5-BC49-920E-A3C27459A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black">
          <a:xfrm>
            <a:off x="8279255" y="1553234"/>
            <a:ext cx="3454400" cy="4482441"/>
          </a:xfrm>
          <a:prstGeom prst="rect">
            <a:avLst/>
          </a:prstGeom>
          <a:noFill/>
          <a:ln>
            <a:solidFill>
              <a:srgbClr val="1891F6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en-US" sz="160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C7A106C5-89CB-3F45-8981-32FDEA8A28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8643999" y="1277927"/>
            <a:ext cx="2724912" cy="548640"/>
          </a:xfrm>
          <a:solidFill>
            <a:schemeClr val="bg1"/>
          </a:solidFill>
        </p:spPr>
        <p:txBody>
          <a:bodyPr wrap="square" lIns="91440" tIns="0" rIns="9144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bg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en-US"/>
              <a:t>[Box title]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CA32CF3B-A3A7-1744-A7F6-4C25954F209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461119" y="1968500"/>
            <a:ext cx="3090672" cy="3886200"/>
          </a:xfrm>
        </p:spPr>
        <p:txBody>
          <a:bodyPr>
            <a:normAutofit/>
          </a:bodyPr>
          <a:lstStyle>
            <a:lvl1pPr>
              <a:spcBef>
                <a:spcPts val="800"/>
              </a:spcBef>
              <a:defRPr sz="18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>
              <a:spcBef>
                <a:spcPts val="600"/>
              </a:spcBef>
              <a:defRPr sz="1800"/>
            </a:lvl6pPr>
            <a:lvl7pPr>
              <a:spcBef>
                <a:spcPts val="600"/>
              </a:spcBef>
              <a:defRPr sz="1800"/>
            </a:lvl7pPr>
            <a:lvl8pPr>
              <a:spcBef>
                <a:spcPts val="600"/>
              </a:spcBef>
              <a:defRPr sz="1800"/>
            </a:lvl8pPr>
            <a:lvl9pPr>
              <a:spcBef>
                <a:spcPts val="600"/>
              </a:spcBef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C2C420F0-489E-477B-BCC1-0A3590BEA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3044-12A5-4144-ACF2-73440A08953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38A4E8-16DA-4F7D-8DCF-BCE83B2513B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25306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464">
          <p15:clr>
            <a:srgbClr val="FBAE40"/>
          </p15:clr>
        </p15:guide>
        <p15:guide id="2" pos="4928">
          <p15:clr>
            <a:srgbClr val="FBAE40"/>
          </p15:clr>
        </p15:guide>
        <p15:guide id="3" pos="2750">
          <p15:clr>
            <a:srgbClr val="FBAE40"/>
          </p15:clr>
        </p15:guide>
        <p15:guide id="4" pos="5214">
          <p15:clr>
            <a:srgbClr val="FBAE40"/>
          </p15:clr>
        </p15:guide>
        <p15:guide id="5" pos="2350" userDrawn="1">
          <p15:clr>
            <a:srgbClr val="FBAE40"/>
          </p15:clr>
        </p15:guide>
        <p15:guide id="6" pos="402" userDrawn="1">
          <p15:clr>
            <a:srgbClr val="FBAE40"/>
          </p15:clr>
        </p15:guide>
        <p15:guide id="7" pos="2864" userDrawn="1">
          <p15:clr>
            <a:srgbClr val="FBAE40"/>
          </p15:clr>
        </p15:guide>
        <p15:guide id="8" pos="4814" userDrawn="1">
          <p15:clr>
            <a:srgbClr val="FBAE40"/>
          </p15:clr>
        </p15:guide>
        <p15:guide id="9" pos="5328" userDrawn="1">
          <p15:clr>
            <a:srgbClr val="FBAE40"/>
          </p15:clr>
        </p15:guide>
        <p15:guide id="10" pos="7278" userDrawn="1">
          <p15:clr>
            <a:srgbClr val="FBAE40"/>
          </p15:clr>
        </p15:guide>
        <p15:guide id="11" orient="horz" pos="1240" userDrawn="1">
          <p15:clr>
            <a:srgbClr val="FBAE40"/>
          </p15:clr>
        </p15:guide>
        <p15:guide id="12" orient="horz" pos="368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Line">
            <a:extLst>
              <a:ext uri="{FF2B5EF4-FFF2-40B4-BE49-F238E27FC236}">
                <a16:creationId xmlns:a16="http://schemas.microsoft.com/office/drawing/2014/main" id="{3EB3E14E-C583-F144-BB7E-2E89839EF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7200" y="1051560"/>
            <a:ext cx="5410200" cy="0"/>
          </a:xfrm>
          <a:prstGeom prst="line">
            <a:avLst/>
          </a:prstGeom>
          <a:noFill/>
          <a:ln w="76200" cap="flat" cmpd="sng" algn="ctr">
            <a:solidFill>
              <a:srgbClr val="152C73"/>
            </a:solidFill>
            <a:prstDash val="solid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BDD09E3-04EB-4221-AF6F-4D85F55C1A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5410200" cy="54864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[Title: Arial, sentence case, 40pt]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464BA-E7AA-42BB-8E06-E96A232D3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280160"/>
            <a:ext cx="5410201" cy="475488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52C32AB1-543C-2C49-8704-4B65AF68230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0"/>
            <a:ext cx="6096000" cy="6857999"/>
          </a:xfrm>
          <a:solidFill>
            <a:srgbClr val="BAC0D0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INSERT PHOTO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C2C420F0-489E-477B-BCC1-0A3590BEA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C43044-12A5-4144-ACF2-73440A0895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Carrier" descr="Carrier">
            <a:extLst>
              <a:ext uri="{FF2B5EF4-FFF2-40B4-BE49-F238E27FC236}">
                <a16:creationId xmlns:a16="http://schemas.microsoft.com/office/drawing/2014/main" id="{9CDA7C29-8C9B-4945-A297-F58F42EF9E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5307" y="6355080"/>
            <a:ext cx="935431" cy="50292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BB9714-61F4-47E6-92F3-AB5DF351709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158583" y="6431154"/>
            <a:ext cx="3798757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>
                <a:solidFill>
                  <a:schemeClr val="tx1"/>
                </a:solidFill>
              </a:rPr>
              <a:t>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9078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696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Line">
            <a:extLst>
              <a:ext uri="{FF2B5EF4-FFF2-40B4-BE49-F238E27FC236}">
                <a16:creationId xmlns:a16="http://schemas.microsoft.com/office/drawing/2014/main" id="{F055D5E4-1D4E-9F40-871D-B38553636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7200" y="1051560"/>
            <a:ext cx="11277600" cy="0"/>
          </a:xfrm>
          <a:prstGeom prst="line">
            <a:avLst/>
          </a:prstGeom>
          <a:noFill/>
          <a:ln w="76200" cap="flat" cmpd="sng" algn="ctr">
            <a:solidFill>
              <a:srgbClr val="152C73"/>
            </a:solidFill>
            <a:prstDash val="solid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499D052-82EB-45DB-AC09-74E30530C9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[Title: Arial, sentence case, 40pt]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55E60-26ED-4289-A997-DC9136BC9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>
            <a:lvl1pPr marL="228600" indent="-228600">
              <a:spcBef>
                <a:spcPts val="600"/>
              </a:spcBef>
              <a:buFont typeface="Arial" panose="020B0604020202020204" pitchFamily="34" charset="0"/>
              <a:buChar char="•"/>
              <a:defRPr sz="1400"/>
            </a:lvl1pPr>
            <a:lvl2pPr>
              <a:spcBef>
                <a:spcPts val="400"/>
              </a:spcBef>
              <a:defRPr sz="1400"/>
            </a:lvl2pPr>
            <a:lvl3pPr>
              <a:spcBef>
                <a:spcPts val="400"/>
              </a:spcBef>
              <a:defRPr sz="1400"/>
            </a:lvl3pPr>
            <a:lvl4pPr>
              <a:spcBef>
                <a:spcPts val="400"/>
              </a:spcBef>
              <a:defRPr sz="1400"/>
            </a:lvl4pPr>
            <a:lvl5pPr>
              <a:spcBef>
                <a:spcPts val="400"/>
              </a:spcBef>
              <a:defRPr sz="1400"/>
            </a:lvl5pPr>
            <a:lvl6pPr>
              <a:spcBef>
                <a:spcPts val="400"/>
              </a:spcBef>
              <a:defRPr sz="1400"/>
            </a:lvl6pPr>
            <a:lvl7pPr>
              <a:spcBef>
                <a:spcPts val="400"/>
              </a:spcBef>
              <a:defRPr sz="1400"/>
            </a:lvl7pPr>
            <a:lvl8pPr>
              <a:spcBef>
                <a:spcPts val="400"/>
              </a:spcBef>
              <a:defRPr sz="1400"/>
            </a:lvl8pPr>
            <a:lvl9pPr>
              <a:spcBef>
                <a:spcPts val="400"/>
              </a:spcBef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066A3432-8077-4B90-9CC1-2E0784DD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3044-12A5-4144-ACF2-73440A08953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4981BB-D6A7-4F72-AB29-5CCE5B523A1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4907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696" userDrawn="1">
          <p15:clr>
            <a:srgbClr val="FBAE40"/>
          </p15:clr>
        </p15:guide>
        <p15:guide id="2" pos="398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- Photo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hoto">
            <a:extLst>
              <a:ext uri="{FF2B5EF4-FFF2-40B4-BE49-F238E27FC236}">
                <a16:creationId xmlns:a16="http://schemas.microsoft.com/office/drawing/2014/main" id="{02CACDEA-1D55-4CFB-84F7-A956F18B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0" y="1"/>
            <a:ext cx="12191998" cy="6857998"/>
          </a:xfrm>
          <a:prstGeom prst="rect">
            <a:avLst/>
          </a:prstGeom>
        </p:spPr>
      </p:pic>
      <p:sp>
        <p:nvSpPr>
          <p:cNvPr id="7" name="Oval">
            <a:extLst>
              <a:ext uri="{FF2B5EF4-FFF2-40B4-BE49-F238E27FC236}">
                <a16:creationId xmlns:a16="http://schemas.microsoft.com/office/drawing/2014/main" id="{9EFECDB6-9F59-8B47-8380-68628795B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 bwMode="white">
          <a:xfrm>
            <a:off x="0" y="0"/>
            <a:ext cx="12192000" cy="6858000"/>
          </a:xfrm>
          <a:custGeom>
            <a:avLst/>
            <a:gdLst>
              <a:gd name="T0" fmla="*/ 10224 w 25599"/>
              <a:gd name="T1" fmla="*/ 7199 h 14399"/>
              <a:gd name="T2" fmla="*/ 10224 w 25599"/>
              <a:gd name="T3" fmla="*/ 7199 h 14399"/>
              <a:gd name="T4" fmla="*/ 25599 w 25599"/>
              <a:gd name="T5" fmla="*/ 20 h 14399"/>
              <a:gd name="T6" fmla="*/ 25599 w 25599"/>
              <a:gd name="T7" fmla="*/ 0 h 14399"/>
              <a:gd name="T8" fmla="*/ 0 w 25599"/>
              <a:gd name="T9" fmla="*/ 0 h 14399"/>
              <a:gd name="T10" fmla="*/ 0 w 25599"/>
              <a:gd name="T11" fmla="*/ 14399 h 14399"/>
              <a:gd name="T12" fmla="*/ 25599 w 25599"/>
              <a:gd name="T13" fmla="*/ 14399 h 14399"/>
              <a:gd name="T14" fmla="*/ 25599 w 25599"/>
              <a:gd name="T15" fmla="*/ 14377 h 14399"/>
              <a:gd name="T16" fmla="*/ 10224 w 25599"/>
              <a:gd name="T17" fmla="*/ 7199 h 14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599" h="14399">
                <a:moveTo>
                  <a:pt x="10224" y="7199"/>
                </a:moveTo>
                <a:lnTo>
                  <a:pt x="10224" y="7199"/>
                </a:lnTo>
                <a:cubicBezTo>
                  <a:pt x="10224" y="3513"/>
                  <a:pt x="16938" y="451"/>
                  <a:pt x="25599" y="20"/>
                </a:cubicBezTo>
                <a:lnTo>
                  <a:pt x="25599" y="0"/>
                </a:lnTo>
                <a:lnTo>
                  <a:pt x="0" y="0"/>
                </a:lnTo>
                <a:lnTo>
                  <a:pt x="0" y="14399"/>
                </a:lnTo>
                <a:lnTo>
                  <a:pt x="25599" y="14399"/>
                </a:lnTo>
                <a:lnTo>
                  <a:pt x="25599" y="14377"/>
                </a:lnTo>
                <a:cubicBezTo>
                  <a:pt x="16938" y="13946"/>
                  <a:pt x="10224" y="10884"/>
                  <a:pt x="10224" y="719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CB277E-0A83-488D-8766-29AF67E8057D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7200" y="2423160"/>
            <a:ext cx="4249812" cy="2834640"/>
          </a:xfrm>
        </p:spPr>
        <p:txBody>
          <a:bodyPr anchor="t" anchorCtr="0">
            <a:normAutofit/>
          </a:bodyPr>
          <a:lstStyle>
            <a:lvl1pPr algn="l">
              <a:lnSpc>
                <a:spcPct val="8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[Title: Arial, ALL CAPS, 44pt - 54pt]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B57EE6-57ED-4907-AD63-FF54F7F85CDB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457201" y="5667375"/>
            <a:ext cx="4249812" cy="685800"/>
          </a:xfrm>
        </p:spPr>
        <p:txBody>
          <a:bodyPr anchor="b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2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800">
                <a:solidFill>
                  <a:schemeClr val="bg2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1800">
                <a:solidFill>
                  <a:schemeClr val="bg2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1800">
                <a:solidFill>
                  <a:schemeClr val="bg2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1800">
                <a:solidFill>
                  <a:schemeClr val="bg2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1800">
                <a:solidFill>
                  <a:schemeClr val="bg2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1800">
                <a:solidFill>
                  <a:schemeClr val="bg2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1800">
                <a:solidFill>
                  <a:schemeClr val="bg2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1800">
                <a:solidFill>
                  <a:schemeClr val="bg2"/>
                </a:solidFill>
              </a:defRPr>
            </a:lvl9pPr>
          </a:lstStyle>
          <a:p>
            <a:r>
              <a:rPr lang="en-US"/>
              <a:t>[Presenter Name, Arial, 18 pts]</a:t>
            </a:r>
            <a:br>
              <a:rPr lang="en-US"/>
            </a:br>
            <a:r>
              <a:rPr lang="en-US"/>
              <a:t>[Month 00, 0000, Arial 18 pts]</a:t>
            </a:r>
          </a:p>
        </p:txBody>
      </p:sp>
    </p:spTree>
    <p:extLst>
      <p:ext uri="{BB962C8B-B14F-4D97-AF65-F5344CB8AC3E}">
        <p14:creationId xmlns:p14="http://schemas.microsoft.com/office/powerpoint/2010/main" val="197227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966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Line">
            <a:extLst>
              <a:ext uri="{FF2B5EF4-FFF2-40B4-BE49-F238E27FC236}">
                <a16:creationId xmlns:a16="http://schemas.microsoft.com/office/drawing/2014/main" id="{DB4E0761-363E-4A4B-8E16-D1610998C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7200" y="1051560"/>
            <a:ext cx="11277600" cy="0"/>
          </a:xfrm>
          <a:prstGeom prst="line">
            <a:avLst/>
          </a:prstGeom>
          <a:noFill/>
          <a:ln w="76200" cap="flat" cmpd="sng" algn="ctr">
            <a:solidFill>
              <a:srgbClr val="152C73"/>
            </a:solidFill>
            <a:prstDash val="solid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881CFBB-9367-4DC9-8FBE-736B69A2BB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[Title: Arial, sentence case, 40pt]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5F409EA1-5133-42EC-B9F4-D8861C1C8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3044-12A5-4144-ACF2-73440A0895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5AD85C-3C99-44B1-BDBA-CB68CEDFE59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2719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70E8994D-CF48-406C-992A-C2BC4456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3044-12A5-4144-ACF2-73440A08953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35AEFC-F5C5-44AB-99CC-C1889E22DCC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77849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2C59350-82C3-D24A-B92F-0884E8EF3D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743200"/>
            <a:ext cx="7364983" cy="2009192"/>
          </a:xfrm>
        </p:spPr>
        <p:txBody>
          <a:bodyPr anchor="t" anchorCtr="0">
            <a:normAutofit/>
          </a:bodyPr>
          <a:lstStyle>
            <a:lvl1pPr>
              <a:lnSpc>
                <a:spcPct val="85000"/>
              </a:lnSpc>
              <a:defRPr sz="54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[END TEXT, Arial, ALL CAPS, 44pt - 54pt]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4B9D79B-CED3-544B-A39D-321CC8BBA54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752976"/>
            <a:ext cx="7364983" cy="1600199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80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1800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800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1800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800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1800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1800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buFontTx/>
              <a:buNone/>
              <a:defRPr sz="1800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buFontTx/>
              <a:buNone/>
              <a:defRPr sz="18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/>
              <a:t>[Optional contact information, Arial 18pts]</a:t>
            </a:r>
          </a:p>
        </p:txBody>
      </p:sp>
    </p:spTree>
    <p:extLst>
      <p:ext uri="{BB962C8B-B14F-4D97-AF65-F5344CB8AC3E}">
        <p14:creationId xmlns:p14="http://schemas.microsoft.com/office/powerpoint/2010/main" val="354193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-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arrierLogo" descr="Carrier">
            <a:extLst>
              <a:ext uri="{FF2B5EF4-FFF2-40B4-BE49-F238E27FC236}">
                <a16:creationId xmlns:a16="http://schemas.microsoft.com/office/drawing/2014/main" id="{95C68133-3A08-41F6-A48A-8BF8CBED8E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05660" y="1197439"/>
            <a:ext cx="7913370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4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Line">
            <a:extLst>
              <a:ext uri="{FF2B5EF4-FFF2-40B4-BE49-F238E27FC236}">
                <a16:creationId xmlns:a16="http://schemas.microsoft.com/office/drawing/2014/main" id="{6FC2D76F-207A-4046-8148-B599FEBBA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7200" y="1051560"/>
            <a:ext cx="11277600" cy="0"/>
          </a:xfrm>
          <a:prstGeom prst="line">
            <a:avLst/>
          </a:prstGeom>
          <a:noFill/>
          <a:ln w="76200" cap="flat" cmpd="sng" algn="ctr">
            <a:solidFill>
              <a:srgbClr val="152C73"/>
            </a:solidFill>
            <a:prstDash val="solid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499D052-82EB-45DB-AC09-74E30530C9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[Title: Arial, sentence case, 40pt]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55E60-26ED-4289-A997-DC9136BC9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066A3432-8077-4B90-9CC1-2E0784DD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3044-12A5-4144-ACF2-73440A08953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CFE28-22EE-4886-A0FC-46051EA8887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24287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Line">
            <a:extLst>
              <a:ext uri="{FF2B5EF4-FFF2-40B4-BE49-F238E27FC236}">
                <a16:creationId xmlns:a16="http://schemas.microsoft.com/office/drawing/2014/main" id="{0E84B032-9A69-0F4A-960F-6DD7F575E5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7200" y="1051560"/>
            <a:ext cx="11277600" cy="0"/>
          </a:xfrm>
          <a:prstGeom prst="line">
            <a:avLst/>
          </a:prstGeom>
          <a:noFill/>
          <a:ln w="76200" cap="flat" cmpd="sng" algn="ctr">
            <a:solidFill>
              <a:srgbClr val="152C73"/>
            </a:solidFill>
            <a:prstDash val="solid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499D052-82EB-45DB-AC09-74E30530C9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[Title: Arial, sentence case, 40pt]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55E60-26ED-4289-A997-DC9136BC9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>
            <a:lvl1pPr marL="228600" indent="-228600">
              <a:buClr>
                <a:schemeClr val="tx1"/>
              </a:buClr>
              <a:buFont typeface="Arial" panose="020B0604020202020204" pitchFamily="34" charset="0"/>
              <a:buChar char="•"/>
              <a:defRPr sz="2000"/>
            </a:lvl1pPr>
            <a:lvl2pPr marL="457200">
              <a:defRPr sz="2000"/>
            </a:lvl2pPr>
            <a:lvl3pPr marL="685800">
              <a:defRPr sz="2000"/>
            </a:lvl3pPr>
            <a:lvl4pPr marL="914400">
              <a:defRPr sz="2000"/>
            </a:lvl4pPr>
            <a:lvl5pPr marL="1143000">
              <a:defRPr sz="2000"/>
            </a:lvl5pPr>
            <a:lvl6pPr marL="1554480">
              <a:defRPr sz="2000"/>
            </a:lvl6pPr>
            <a:lvl7pPr marL="1783080">
              <a:defRPr sz="2000"/>
            </a:lvl7pPr>
            <a:lvl8pPr marL="2011680">
              <a:defRPr sz="2000"/>
            </a:lvl8pPr>
            <a:lvl9pPr marL="2240280"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066A3432-8077-4B90-9CC1-2E0784DD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3044-12A5-4144-ACF2-73440A08953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FAF047-B6BF-4C29-A35C-029E25D50AE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7172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696">
          <p15:clr>
            <a:srgbClr val="FBAE40"/>
          </p15:clr>
        </p15:guide>
        <p15:guide id="2" pos="398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umbered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Line">
            <a:extLst>
              <a:ext uri="{FF2B5EF4-FFF2-40B4-BE49-F238E27FC236}">
                <a16:creationId xmlns:a16="http://schemas.microsoft.com/office/drawing/2014/main" id="{68C5F4A5-1812-CD49-AA05-C24F359E2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7200" y="1051560"/>
            <a:ext cx="11277600" cy="0"/>
          </a:xfrm>
          <a:prstGeom prst="line">
            <a:avLst/>
          </a:prstGeom>
          <a:noFill/>
          <a:ln w="76200" cap="flat" cmpd="sng" algn="ctr">
            <a:solidFill>
              <a:srgbClr val="152C73"/>
            </a:solidFill>
            <a:prstDash val="solid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499D052-82EB-45DB-AC09-74E30530C9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[Title: Arial, sentence case, 40pt]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55E60-26ED-4289-A997-DC9136BC9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>
            <a:lvl1pPr marL="411480" indent="-411480">
              <a:buClr>
                <a:schemeClr val="tx2"/>
              </a:buClr>
              <a:buFont typeface="+mj-lt"/>
              <a:buAutoNum type="arabicPeriod"/>
              <a:defRPr sz="2000"/>
            </a:lvl1pPr>
            <a:lvl2pPr marL="640080">
              <a:defRPr sz="2000"/>
            </a:lvl2pPr>
            <a:lvl3pPr marL="868680">
              <a:defRPr sz="2000"/>
            </a:lvl3pPr>
            <a:lvl4pPr marL="1097280">
              <a:defRPr sz="2000"/>
            </a:lvl4pPr>
            <a:lvl5pPr marL="1325880">
              <a:defRPr sz="2000"/>
            </a:lvl5pPr>
            <a:lvl6pPr marL="1554480">
              <a:defRPr sz="2000"/>
            </a:lvl6pPr>
            <a:lvl7pPr marL="1783080">
              <a:defRPr sz="2000"/>
            </a:lvl7pPr>
            <a:lvl8pPr marL="2011680">
              <a:defRPr sz="2000"/>
            </a:lvl8pPr>
            <a:lvl9pPr marL="2240280"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066A3432-8077-4B90-9CC1-2E0784DD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3044-12A5-4144-ACF2-73440A08953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E18D6E-56DE-4343-81A0-9AFE329381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3301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696" userDrawn="1">
          <p15:clr>
            <a:srgbClr val="FBAE40"/>
          </p15:clr>
        </p15:guide>
        <p15:guide id="2" pos="398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C8265C50-D1F7-4453-8AB3-E1C42CCA85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7200" y="457200"/>
            <a:ext cx="8348472" cy="54864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24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24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24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24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24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24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24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24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[Chapter 00 – Optional, Arial 24pt]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D6AF8E90-416B-4F42-9DFD-4926A39854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743200"/>
            <a:ext cx="8348472" cy="2289110"/>
          </a:xfrm>
        </p:spPr>
        <p:txBody>
          <a:bodyPr anchor="t" anchorCtr="0">
            <a:normAutofit/>
          </a:bodyPr>
          <a:lstStyle>
            <a:lvl1pPr>
              <a:lnSpc>
                <a:spcPct val="85000"/>
              </a:lnSpc>
              <a:defRPr sz="54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[Section Title: Arial, ALL CAPS, 44pt - 54pt]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D2DFCE08-D0DF-1F49-B371-4B0DC609E7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43044-12A5-4144-ACF2-73440A0895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A68792-FF6E-4F16-A160-7CFFF6B05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6297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54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Carrier Blue">
    <p:bg>
      <p:bgPr>
        <a:solidFill>
          <a:srgbClr val="152C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C8265C50-D1F7-4453-8AB3-E1C42CCA85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7200" y="457200"/>
            <a:ext cx="8343900" cy="54864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en-US"/>
              <a:t>[Chapter 00 – Optional, Arial 24pt]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D6AF8E90-416B-4F42-9DFD-4926A39854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743200"/>
            <a:ext cx="8343900" cy="2286000"/>
          </a:xfrm>
        </p:spPr>
        <p:txBody>
          <a:bodyPr anchor="t" anchorCtr="0">
            <a:normAutofit/>
          </a:bodyPr>
          <a:lstStyle>
            <a:lvl1pPr>
              <a:lnSpc>
                <a:spcPct val="85000"/>
              </a:lnSpc>
              <a:defRPr sz="5400" b="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[Section Title: Arial, ALL CAPS, 44pt - 54pt]</a:t>
            </a:r>
          </a:p>
        </p:txBody>
      </p:sp>
      <p:pic>
        <p:nvPicPr>
          <p:cNvPr id="7" name="Carrier" descr="Carrier">
            <a:extLst>
              <a:ext uri="{FF2B5EF4-FFF2-40B4-BE49-F238E27FC236}">
                <a16:creationId xmlns:a16="http://schemas.microsoft.com/office/drawing/2014/main" id="{684B6232-256A-7748-B865-14340B2E11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hidden">
          <a:xfrm>
            <a:off x="355307" y="6356555"/>
            <a:ext cx="932688" cy="501445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D2DFCE08-D0DF-1F49-B371-4B0DC609E7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4C43044-12A5-4144-ACF2-73440A0895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871C90-0AE4-44FF-92A8-3B96248D1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46231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554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Light Gray">
    <p:bg>
      <p:bgPr>
        <a:solidFill>
          <a:srgbClr val="BAC0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C8265C50-D1F7-4453-8AB3-E1C42CCA85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7200" y="457200"/>
            <a:ext cx="8343900" cy="54864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en-US"/>
              <a:t>[Chapter 00 – Optional, Arial 24pt]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D6AF8E90-416B-4F42-9DFD-4926A39854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743200"/>
            <a:ext cx="8343900" cy="2286000"/>
          </a:xfrm>
        </p:spPr>
        <p:txBody>
          <a:bodyPr anchor="t" anchorCtr="0">
            <a:normAutofit/>
          </a:bodyPr>
          <a:lstStyle>
            <a:lvl1pPr>
              <a:lnSpc>
                <a:spcPct val="85000"/>
              </a:lnSpc>
              <a:defRPr sz="5400" b="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[Section Title: Arial, ALL CAPS, 44pt - 54pt]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D2DFCE08-D0DF-1F49-B371-4B0DC609E7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43044-12A5-4144-ACF2-73440A0895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61EEB6-3A0F-4AB4-B405-827E145E8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8343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554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Carrier Light Blue">
    <p:bg>
      <p:bgPr>
        <a:solidFill>
          <a:srgbClr val="189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C8265C50-D1F7-4453-8AB3-E1C42CCA85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7200" y="457200"/>
            <a:ext cx="8343900" cy="54864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[Chapter 00 – Optional, Arial 24pt]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D6AF8E90-416B-4F42-9DFD-4926A39854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743200"/>
            <a:ext cx="8343900" cy="2286000"/>
          </a:xfrm>
        </p:spPr>
        <p:txBody>
          <a:bodyPr anchor="t" anchorCtr="0">
            <a:normAutofit/>
          </a:bodyPr>
          <a:lstStyle>
            <a:lvl1pPr>
              <a:lnSpc>
                <a:spcPct val="85000"/>
              </a:lnSpc>
              <a:defRPr sz="54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[Section Title: Arial, ALL CAPS, 44pt - 54pt]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D2DFCE08-D0DF-1F49-B371-4B0DC609E7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43044-12A5-4144-ACF2-73440A0895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3F1333-528E-43B6-B4C4-1A55BCB8F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2800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554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A4541C-ACC4-400A-A719-8FCF10658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199"/>
            <a:ext cx="11277600" cy="548640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[Title: Arial, sentence case, 40pt]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F1821-8E24-465C-B6BD-2DEB933AB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80160"/>
            <a:ext cx="11277600" cy="4754880"/>
          </a:xfrm>
          <a:prstGeom prst="rect">
            <a:avLst/>
          </a:prstGeom>
        </p:spPr>
        <p:txBody>
          <a:bodyPr vert="horz" lIns="0" tIns="0" rIns="0" bIns="0" spcCol="45720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91A6005-5EC8-4F31-B414-0B7BE9AF2D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423660"/>
            <a:ext cx="45720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4C43044-12A5-4144-ACF2-73440A0895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Carrier" descr="Carrier">
            <a:extLst>
              <a:ext uri="{FF2B5EF4-FFF2-40B4-BE49-F238E27FC236}">
                <a16:creationId xmlns:a16="http://schemas.microsoft.com/office/drawing/2014/main" id="{7D716555-7FDD-4EF2-86E1-21D6056CAF5C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357688" y="6355080"/>
            <a:ext cx="935431" cy="50292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73BA6A-F03E-45E3-916F-3AB11BB575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313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499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71" r:id="rId4"/>
    <p:sldLayoutId id="2147483668" r:id="rId5"/>
    <p:sldLayoutId id="2147483651" r:id="rId6"/>
    <p:sldLayoutId id="2147483660" r:id="rId7"/>
    <p:sldLayoutId id="2147483674" r:id="rId8"/>
    <p:sldLayoutId id="2147483661" r:id="rId9"/>
    <p:sldLayoutId id="2147483662" r:id="rId10"/>
    <p:sldLayoutId id="2147483652" r:id="rId11"/>
    <p:sldLayoutId id="2147483659" r:id="rId12"/>
    <p:sldLayoutId id="2147483658" r:id="rId13"/>
    <p:sldLayoutId id="2147483665" r:id="rId14"/>
    <p:sldLayoutId id="2147483666" r:id="rId15"/>
    <p:sldLayoutId id="2147483670" r:id="rId16"/>
    <p:sldLayoutId id="2147483676" r:id="rId17"/>
    <p:sldLayoutId id="2147483663" r:id="rId18"/>
    <p:sldLayoutId id="2147483673" r:id="rId19"/>
    <p:sldLayoutId id="2147483654" r:id="rId20"/>
    <p:sldLayoutId id="2147483655" r:id="rId21"/>
    <p:sldLayoutId id="2147483667" r:id="rId22"/>
    <p:sldLayoutId id="2147483672" r:id="rId2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none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5000"/>
        </a:lnSpc>
        <a:spcBef>
          <a:spcPts val="8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5000"/>
        </a:lnSpc>
        <a:spcBef>
          <a:spcPts val="8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5000"/>
        </a:lnSpc>
        <a:spcBef>
          <a:spcPts val="8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5000"/>
        </a:lnSpc>
        <a:spcBef>
          <a:spcPts val="8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228600" algn="l" defTabSz="914400" rtl="0" eaLnBrk="1" latinLnBrk="0" hangingPunct="1">
        <a:lnSpc>
          <a:spcPct val="95000"/>
        </a:lnSpc>
        <a:spcBef>
          <a:spcPts val="8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228600" algn="l" defTabSz="914400" rtl="0" eaLnBrk="1" latinLnBrk="0" hangingPunct="1">
        <a:lnSpc>
          <a:spcPct val="95000"/>
        </a:lnSpc>
        <a:spcBef>
          <a:spcPts val="8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228600" algn="l" defTabSz="914400" rtl="0" eaLnBrk="1" latinLnBrk="0" hangingPunct="1">
        <a:lnSpc>
          <a:spcPct val="95000"/>
        </a:lnSpc>
        <a:spcBef>
          <a:spcPts val="8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95000"/>
        </a:lnSpc>
        <a:spcBef>
          <a:spcPts val="8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288" userDrawn="1">
          <p15:clr>
            <a:srgbClr val="F26B43"/>
          </p15:clr>
        </p15:guide>
        <p15:guide id="3" pos="7392" userDrawn="1">
          <p15:clr>
            <a:srgbClr val="F26B43"/>
          </p15:clr>
        </p15:guide>
        <p15:guide id="4" orient="horz" pos="3802" userDrawn="1">
          <p15:clr>
            <a:srgbClr val="F26B43"/>
          </p15:clr>
        </p15:guide>
        <p15:guide id="5" orient="horz" pos="806" userDrawn="1">
          <p15:clr>
            <a:srgbClr val="F26B43"/>
          </p15:clr>
        </p15:guide>
        <p15:guide id="6" orient="horz" pos="400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hyperlink" Target="http://vmc8107pa003/Thingworx/Runtime/index.html?mashup=Carrier.Dashboard.HealthMonito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hoto">
            <a:extLst>
              <a:ext uri="{FF2B5EF4-FFF2-40B4-BE49-F238E27FC236}">
                <a16:creationId xmlns:a16="http://schemas.microsoft.com/office/drawing/2014/main" id="{5AEEF430-AE8C-7048-9B7D-67DDAA448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" y="0"/>
            <a:ext cx="12191998" cy="6857999"/>
          </a:xfrm>
          <a:prstGeom prst="rect">
            <a:avLst/>
          </a:prstGeom>
        </p:spPr>
      </p:pic>
      <p:sp>
        <p:nvSpPr>
          <p:cNvPr id="12" name="Oval">
            <a:extLst>
              <a:ext uri="{FF2B5EF4-FFF2-40B4-BE49-F238E27FC236}">
                <a16:creationId xmlns:a16="http://schemas.microsoft.com/office/drawing/2014/main" id="{843FF32B-7E49-094E-B98A-C6494D6576AF}"/>
              </a:ext>
            </a:extLst>
          </p:cNvPr>
          <p:cNvSpPr>
            <a:spLocks noSelect="1" noChangeAspect="1"/>
          </p:cNvSpPr>
          <p:nvPr userDrawn="1"/>
        </p:nvSpPr>
        <p:spPr bwMode="white">
          <a:xfrm>
            <a:off x="0" y="0"/>
            <a:ext cx="12192000" cy="6858000"/>
          </a:xfrm>
          <a:custGeom>
            <a:avLst/>
            <a:gdLst>
              <a:gd name="T0" fmla="*/ 10224 w 25599"/>
              <a:gd name="T1" fmla="*/ 7199 h 14399"/>
              <a:gd name="T2" fmla="*/ 10224 w 25599"/>
              <a:gd name="T3" fmla="*/ 7199 h 14399"/>
              <a:gd name="T4" fmla="*/ 25599 w 25599"/>
              <a:gd name="T5" fmla="*/ 20 h 14399"/>
              <a:gd name="T6" fmla="*/ 25599 w 25599"/>
              <a:gd name="T7" fmla="*/ 0 h 14399"/>
              <a:gd name="T8" fmla="*/ 0 w 25599"/>
              <a:gd name="T9" fmla="*/ 0 h 14399"/>
              <a:gd name="T10" fmla="*/ 0 w 25599"/>
              <a:gd name="T11" fmla="*/ 14399 h 14399"/>
              <a:gd name="T12" fmla="*/ 25599 w 25599"/>
              <a:gd name="T13" fmla="*/ 14399 h 14399"/>
              <a:gd name="T14" fmla="*/ 25599 w 25599"/>
              <a:gd name="T15" fmla="*/ 14377 h 14399"/>
              <a:gd name="T16" fmla="*/ 10224 w 25599"/>
              <a:gd name="T17" fmla="*/ 7199 h 14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599" h="14399">
                <a:moveTo>
                  <a:pt x="10224" y="7199"/>
                </a:moveTo>
                <a:lnTo>
                  <a:pt x="10224" y="7199"/>
                </a:lnTo>
                <a:cubicBezTo>
                  <a:pt x="10224" y="3513"/>
                  <a:pt x="16938" y="451"/>
                  <a:pt x="25599" y="20"/>
                </a:cubicBezTo>
                <a:lnTo>
                  <a:pt x="25599" y="0"/>
                </a:lnTo>
                <a:lnTo>
                  <a:pt x="0" y="0"/>
                </a:lnTo>
                <a:lnTo>
                  <a:pt x="0" y="14399"/>
                </a:lnTo>
                <a:lnTo>
                  <a:pt x="25599" y="14399"/>
                </a:lnTo>
                <a:lnTo>
                  <a:pt x="25599" y="14377"/>
                </a:lnTo>
                <a:cubicBezTo>
                  <a:pt x="16938" y="13946"/>
                  <a:pt x="10224" y="10884"/>
                  <a:pt x="10224" y="719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A47BB93-EA0B-4E6C-91A6-5471B23C4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1" y="2013585"/>
            <a:ext cx="4548909" cy="2834640"/>
          </a:xfrm>
        </p:spPr>
        <p:txBody>
          <a:bodyPr anchor="ctr">
            <a:normAutofit/>
          </a:bodyPr>
          <a:lstStyle/>
          <a:p>
            <a:r>
              <a:rPr lang="en-US" sz="4400" dirty="0"/>
              <a:t>APP</a:t>
            </a:r>
            <a:br>
              <a:rPr lang="en-US" sz="4400" dirty="0"/>
            </a:br>
            <a:r>
              <a:rPr lang="en-US" sz="4400" dirty="0"/>
              <a:t>supply chain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122B165-7AE6-4924-9151-EAA0E433AB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Alejandra </a:t>
            </a:r>
            <a:r>
              <a:rPr lang="en-US"/>
              <a:t>Lizeth Chairez Medina</a:t>
            </a:r>
            <a:endParaRPr lang="en-US" dirty="0"/>
          </a:p>
        </p:txBody>
      </p:sp>
      <p:pic>
        <p:nvPicPr>
          <p:cNvPr id="9" name="CarrierLogo" descr="Carrier">
            <a:extLst>
              <a:ext uri="{FF2B5EF4-FFF2-40B4-BE49-F238E27FC236}">
                <a16:creationId xmlns:a16="http://schemas.microsoft.com/office/drawing/2014/main" id="{2C9C68F1-4111-4AC5-84E8-97C11D51A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10" y="72666"/>
            <a:ext cx="3610109" cy="194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37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021D6D-581C-597B-14B6-3ED33DE95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733549"/>
            <a:ext cx="8269322" cy="25063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C80BD4-212D-48E4-A728-91731F4FB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Ajuste especial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CDBF65-5290-4179-BFE9-B1CA142F5905}"/>
              </a:ext>
            </a:extLst>
          </p:cNvPr>
          <p:cNvSpPr txBox="1"/>
          <p:nvPr/>
        </p:nvSpPr>
        <p:spPr>
          <a:xfrm>
            <a:off x="457200" y="1191894"/>
            <a:ext cx="11012556" cy="355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5000"/>
              </a:lnSpc>
            </a:pPr>
            <a:r>
              <a:rPr lang="es-MX" sz="2000" dirty="0"/>
              <a:t>Configuración – Administrar Suplentes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2334AF4-F515-36BB-C052-70A6445386D2}"/>
              </a:ext>
            </a:extLst>
          </p:cNvPr>
          <p:cNvSpPr/>
          <p:nvPr/>
        </p:nvSpPr>
        <p:spPr bwMode="gray">
          <a:xfrm>
            <a:off x="219977" y="2333592"/>
            <a:ext cx="260661" cy="3143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es-MX" sz="1600" b="1" dirty="0"/>
              <a:t>1</a:t>
            </a:r>
            <a:endParaRPr 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DE9C42-2C91-0ABD-BC77-3AEC9CC735D1}"/>
              </a:ext>
            </a:extLst>
          </p:cNvPr>
          <p:cNvSpPr txBox="1"/>
          <p:nvPr/>
        </p:nvSpPr>
        <p:spPr>
          <a:xfrm>
            <a:off x="350307" y="4451823"/>
            <a:ext cx="3955209" cy="160049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228600" indent="-228600" algn="l">
              <a:lnSpc>
                <a:spcPct val="95000"/>
              </a:lnSpc>
              <a:buAutoNum type="arabicPeriod"/>
            </a:pPr>
            <a:r>
              <a:rPr lang="es-MX" sz="1200" dirty="0"/>
              <a:t>Elegir el departamento que se desea modificar los suplentes.</a:t>
            </a:r>
          </a:p>
          <a:p>
            <a:pPr marL="228600" indent="-228600" algn="l">
              <a:lnSpc>
                <a:spcPct val="95000"/>
              </a:lnSpc>
              <a:buAutoNum type="arabicPeriod"/>
            </a:pPr>
            <a:endParaRPr lang="es-MX" sz="1200" dirty="0"/>
          </a:p>
          <a:p>
            <a:pPr marL="228600" indent="-228600" algn="l">
              <a:lnSpc>
                <a:spcPct val="95000"/>
              </a:lnSpc>
              <a:buAutoNum type="arabicPeriod"/>
            </a:pPr>
            <a:r>
              <a:rPr lang="es-MX" sz="1200" dirty="0"/>
              <a:t>Elegir el tipo de modificación:</a:t>
            </a:r>
          </a:p>
          <a:p>
            <a:pPr marL="685800" lvl="1" indent="-228600">
              <a:lnSpc>
                <a:spcPct val="95000"/>
              </a:lnSpc>
              <a:buFont typeface="+mj-lt"/>
              <a:buAutoNum type="alphaLcParenR"/>
            </a:pPr>
            <a:r>
              <a:rPr lang="es-MX" sz="1200" dirty="0"/>
              <a:t>Editar, aquí se puede cambiar o agregar suplentes</a:t>
            </a:r>
          </a:p>
          <a:p>
            <a:pPr marL="685800" lvl="1" indent="-228600">
              <a:lnSpc>
                <a:spcPct val="95000"/>
              </a:lnSpc>
              <a:buAutoNum type="alphaLcParenR"/>
            </a:pPr>
            <a:r>
              <a:rPr lang="es-MX" sz="1200" dirty="0"/>
              <a:t>Eliminar, borrar algún suplente (desactivarlo)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0A07AE-3CFD-A66C-16F9-852E1B4E1F3C}"/>
              </a:ext>
            </a:extLst>
          </p:cNvPr>
          <p:cNvSpPr/>
          <p:nvPr/>
        </p:nvSpPr>
        <p:spPr bwMode="gray">
          <a:xfrm>
            <a:off x="1088206" y="1672945"/>
            <a:ext cx="260661" cy="3143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es-MX" sz="1600" b="1" dirty="0"/>
              <a:t>2</a:t>
            </a:r>
            <a:endParaRPr lang="en-US" sz="16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1C1A65-FA97-2A81-9659-C4CE7C04B8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9541"/>
          <a:stretch/>
        </p:blipFill>
        <p:spPr>
          <a:xfrm>
            <a:off x="4226447" y="2492173"/>
            <a:ext cx="4984520" cy="2506319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9E855147-8AFA-AA5A-026E-03B2A545F6D2}"/>
              </a:ext>
            </a:extLst>
          </p:cNvPr>
          <p:cNvSpPr/>
          <p:nvPr/>
        </p:nvSpPr>
        <p:spPr bwMode="gray">
          <a:xfrm>
            <a:off x="5741133" y="3619021"/>
            <a:ext cx="260661" cy="3143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es-MX" sz="1600" b="1" dirty="0"/>
              <a:t>3</a:t>
            </a:r>
            <a:endParaRPr lang="en-US" sz="16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DB06E74-FAE3-E5E5-720A-10069CF75568}"/>
              </a:ext>
            </a:extLst>
          </p:cNvPr>
          <p:cNvSpPr/>
          <p:nvPr/>
        </p:nvSpPr>
        <p:spPr bwMode="gray">
          <a:xfrm>
            <a:off x="4366132" y="4514566"/>
            <a:ext cx="260661" cy="3143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es-MX" sz="1600" b="1" dirty="0"/>
              <a:t>4</a:t>
            </a:r>
            <a:endParaRPr lang="en-US" sz="1600" b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C831B7E-08A7-7626-9D8A-A15AA892B1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4002"/>
          <a:stretch/>
        </p:blipFill>
        <p:spPr>
          <a:xfrm>
            <a:off x="5918371" y="4842072"/>
            <a:ext cx="4526569" cy="1830087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AD519C7F-CE07-66E5-F4E8-D53366259EC9}"/>
              </a:ext>
            </a:extLst>
          </p:cNvPr>
          <p:cNvSpPr/>
          <p:nvPr/>
        </p:nvSpPr>
        <p:spPr bwMode="gray">
          <a:xfrm>
            <a:off x="7034459" y="4718159"/>
            <a:ext cx="260661" cy="3143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es-MX" sz="1600" b="1" dirty="0"/>
              <a:t>5</a:t>
            </a:r>
            <a:endParaRPr lang="en-US" sz="1600" b="1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D0AEF6-B72D-FEF0-D9A4-C17E28490B0F}"/>
              </a:ext>
            </a:extLst>
          </p:cNvPr>
          <p:cNvSpPr/>
          <p:nvPr/>
        </p:nvSpPr>
        <p:spPr bwMode="gray">
          <a:xfrm>
            <a:off x="7620969" y="5908563"/>
            <a:ext cx="260661" cy="3143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es-MX" sz="1600" b="1" dirty="0"/>
              <a:t>6</a:t>
            </a:r>
            <a:endParaRPr lang="en-US" sz="1600" b="1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EB2F245-7960-338D-2E20-72779E3E58CD}"/>
              </a:ext>
            </a:extLst>
          </p:cNvPr>
          <p:cNvSpPr/>
          <p:nvPr/>
        </p:nvSpPr>
        <p:spPr bwMode="gray">
          <a:xfrm>
            <a:off x="7295120" y="6335607"/>
            <a:ext cx="260661" cy="3143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es-MX" sz="1600" b="1" dirty="0"/>
              <a:t>7</a:t>
            </a:r>
            <a:endParaRPr lang="en-US" sz="1600" b="1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1E55699-6571-6688-CC99-AF614948CD85}"/>
              </a:ext>
            </a:extLst>
          </p:cNvPr>
          <p:cNvGrpSpPr/>
          <p:nvPr/>
        </p:nvGrpSpPr>
        <p:grpSpPr>
          <a:xfrm>
            <a:off x="8051325" y="2377807"/>
            <a:ext cx="3790368" cy="2138066"/>
            <a:chOff x="9136980" y="1672945"/>
            <a:chExt cx="2934947" cy="188752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08A3474-6ECA-302D-4A65-739958921876}"/>
                </a:ext>
              </a:extLst>
            </p:cNvPr>
            <p:cNvSpPr/>
            <p:nvPr/>
          </p:nvSpPr>
          <p:spPr bwMode="gray">
            <a:xfrm>
              <a:off x="9136980" y="1672945"/>
              <a:ext cx="2048257" cy="18875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5000"/>
                </a:lnSpc>
              </a:pPr>
              <a:endParaRPr lang="en-US" sz="20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FAA1D82-3F83-9830-DC0B-2E6489F245CA}"/>
                </a:ext>
              </a:extLst>
            </p:cNvPr>
            <p:cNvSpPr txBox="1"/>
            <p:nvPr/>
          </p:nvSpPr>
          <p:spPr>
            <a:xfrm>
              <a:off x="9357528" y="1773715"/>
              <a:ext cx="2714399" cy="16552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>
              <a:defPPr>
                <a:defRPr lang="en-US"/>
              </a:defPPr>
              <a:lvl1pPr marL="228600" indent="-228600">
                <a:lnSpc>
                  <a:spcPct val="95000"/>
                </a:lnSpc>
                <a:buAutoNum type="arabicPeriod"/>
                <a:defRPr sz="1200"/>
              </a:lvl1pPr>
              <a:lvl2pPr marL="685800" lvl="1" indent="-228600">
                <a:lnSpc>
                  <a:spcPct val="95000"/>
                </a:lnSpc>
                <a:buFont typeface="+mj-lt"/>
                <a:buAutoNum type="alphaLcParenR"/>
                <a:defRPr sz="1200"/>
              </a:lvl2pPr>
            </a:lstStyle>
            <a:p>
              <a:pPr marL="0" indent="0">
                <a:buNone/>
              </a:pPr>
              <a:r>
                <a:rPr lang="es-MX" sz="1400" b="1" dirty="0"/>
                <a:t>Editar</a:t>
              </a:r>
              <a:endParaRPr lang="es-MX" b="1" dirty="0"/>
            </a:p>
            <a:p>
              <a:endParaRPr lang="es-MX" dirty="0"/>
            </a:p>
            <a:p>
              <a:pPr marL="0" indent="0">
                <a:buNone/>
              </a:pPr>
              <a:r>
                <a:rPr lang="es-MX" dirty="0"/>
                <a:t>3. Se elige el Suplente, y se llenan los datos de Nombre y correo.</a:t>
              </a:r>
            </a:p>
            <a:p>
              <a:pPr marL="0" indent="0">
                <a:buNone/>
              </a:pPr>
              <a:endParaRPr lang="es-MX" dirty="0"/>
            </a:p>
            <a:p>
              <a:pPr marL="0" indent="0">
                <a:buNone/>
              </a:pPr>
              <a:r>
                <a:rPr lang="es-MX" sz="1100" i="1" dirty="0"/>
                <a:t>*Nota: Los usuarios ya deberán tener acceso a la herramienta para ser elegidos.</a:t>
              </a:r>
            </a:p>
            <a:p>
              <a:pPr marL="0" indent="0">
                <a:buNone/>
              </a:pPr>
              <a:r>
                <a:rPr lang="es-MX" sz="1100" i="1" dirty="0"/>
                <a:t>Nuevos usuarios deberán ser solicitados a CTRL DE INVENTARIOS</a:t>
              </a:r>
            </a:p>
            <a:p>
              <a:pPr marL="0" indent="0">
                <a:buNone/>
              </a:pPr>
              <a:endParaRPr lang="es-MX" sz="1100" i="1" dirty="0"/>
            </a:p>
            <a:p>
              <a:pPr marL="0" indent="0">
                <a:buNone/>
              </a:pPr>
              <a:r>
                <a:rPr lang="es-MX" sz="1100" dirty="0"/>
                <a:t>4. Dar clic en “Guardar” para registrar el cambio</a:t>
              </a:r>
              <a:endParaRPr lang="en-US" sz="11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95D0A11-91EE-41E5-1C23-73C87AD807D7}"/>
              </a:ext>
            </a:extLst>
          </p:cNvPr>
          <p:cNvGrpSpPr/>
          <p:nvPr/>
        </p:nvGrpSpPr>
        <p:grpSpPr>
          <a:xfrm>
            <a:off x="8619489" y="5678802"/>
            <a:ext cx="3360749" cy="1038026"/>
            <a:chOff x="9136980" y="1672945"/>
            <a:chExt cx="2934947" cy="188752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CC201D5-BF94-1513-6121-75A98F8F5143}"/>
                </a:ext>
              </a:extLst>
            </p:cNvPr>
            <p:cNvSpPr/>
            <p:nvPr/>
          </p:nvSpPr>
          <p:spPr bwMode="gray">
            <a:xfrm>
              <a:off x="9136980" y="1672945"/>
              <a:ext cx="2048257" cy="18875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5000"/>
                </a:lnSpc>
              </a:pPr>
              <a:endParaRPr lang="en-US" sz="200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E231066-7DE7-BFFB-33AB-F08D0CA2A1E3}"/>
                </a:ext>
              </a:extLst>
            </p:cNvPr>
            <p:cNvSpPr txBox="1"/>
            <p:nvPr/>
          </p:nvSpPr>
          <p:spPr>
            <a:xfrm>
              <a:off x="9357528" y="1773715"/>
              <a:ext cx="2714399" cy="16552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>
              <a:defPPr>
                <a:defRPr lang="en-US"/>
              </a:defPPr>
              <a:lvl1pPr marL="228600" indent="-228600">
                <a:lnSpc>
                  <a:spcPct val="95000"/>
                </a:lnSpc>
                <a:buAutoNum type="arabicPeriod"/>
                <a:defRPr sz="1200"/>
              </a:lvl1pPr>
              <a:lvl2pPr marL="685800" lvl="1" indent="-228600">
                <a:lnSpc>
                  <a:spcPct val="95000"/>
                </a:lnSpc>
                <a:buFont typeface="+mj-lt"/>
                <a:buAutoNum type="alphaLcParenR"/>
                <a:defRPr sz="1200"/>
              </a:lvl2pPr>
            </a:lstStyle>
            <a:p>
              <a:pPr marL="0" indent="0">
                <a:buNone/>
              </a:pPr>
              <a:r>
                <a:rPr lang="es-MX" sz="1400" b="1" dirty="0"/>
                <a:t>Eliminar</a:t>
              </a:r>
              <a:endParaRPr lang="es-MX" b="1" dirty="0"/>
            </a:p>
            <a:p>
              <a:endParaRPr lang="es-MX" dirty="0"/>
            </a:p>
            <a:p>
              <a:pPr marL="0" indent="0">
                <a:buNone/>
              </a:pPr>
              <a:r>
                <a:rPr lang="es-MX" dirty="0"/>
                <a:t>6. Se elige el Suplente, a desactivar</a:t>
              </a:r>
            </a:p>
            <a:p>
              <a:pPr marL="0" indent="0">
                <a:buNone/>
              </a:pPr>
              <a:endParaRPr lang="es-MX" sz="1100" i="1" dirty="0"/>
            </a:p>
            <a:p>
              <a:pPr marL="0" indent="0">
                <a:buNone/>
              </a:pPr>
              <a:r>
                <a:rPr lang="es-MX" sz="1100" dirty="0"/>
                <a:t>7. Dar clic en “Eliminar” para registrar el cambio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1084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80BD4-212D-48E4-A728-91731F4FB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Ajuste especial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CDBF65-5290-4179-BFE9-B1CA142F5905}"/>
              </a:ext>
            </a:extLst>
          </p:cNvPr>
          <p:cNvSpPr txBox="1"/>
          <p:nvPr/>
        </p:nvSpPr>
        <p:spPr>
          <a:xfrm>
            <a:off x="457200" y="1191894"/>
            <a:ext cx="11012556" cy="355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5000"/>
              </a:lnSpc>
            </a:pPr>
            <a:r>
              <a:rPr lang="es-MX" sz="2000" dirty="0"/>
              <a:t>Configuración - Administrador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DE9C42-2C91-0ABD-BC77-3AEC9CC735D1}"/>
              </a:ext>
            </a:extLst>
          </p:cNvPr>
          <p:cNvSpPr txBox="1"/>
          <p:nvPr/>
        </p:nvSpPr>
        <p:spPr>
          <a:xfrm>
            <a:off x="7658882" y="1820492"/>
            <a:ext cx="3928137" cy="128833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>
              <a:lnSpc>
                <a:spcPct val="95000"/>
              </a:lnSpc>
            </a:pPr>
            <a:r>
              <a:rPr lang="es-MX" sz="1200" b="1" dirty="0"/>
              <a:t>Administrar GERENTES</a:t>
            </a:r>
            <a:endParaRPr lang="en-US" sz="1200" b="1" dirty="0"/>
          </a:p>
          <a:p>
            <a:pPr algn="l">
              <a:lnSpc>
                <a:spcPct val="95000"/>
              </a:lnSpc>
            </a:pPr>
            <a:endParaRPr lang="en-US" sz="1200" dirty="0"/>
          </a:p>
          <a:p>
            <a:pPr algn="l">
              <a:lnSpc>
                <a:spcPct val="95000"/>
              </a:lnSpc>
            </a:pPr>
            <a:r>
              <a:rPr lang="es-MX" sz="1200" dirty="0"/>
              <a:t>Ctrl de Inventarios, como Administrador, es el encargado de asignar/actualizar los Gerentes por departamento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348844-17D0-F505-BF9F-70FBC73E3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1" y="1614105"/>
            <a:ext cx="7056582" cy="28619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6A89CA-DF90-EA67-7DC8-B33C3FF68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1" y="4670351"/>
            <a:ext cx="5504872" cy="19915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3EAD095-9D0D-B800-B9CA-0C91928827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3844" y="3899705"/>
            <a:ext cx="1923175" cy="14499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2879C09-D70D-5893-04ED-E3DC96B1F54F}"/>
              </a:ext>
            </a:extLst>
          </p:cNvPr>
          <p:cNvSpPr txBox="1"/>
          <p:nvPr/>
        </p:nvSpPr>
        <p:spPr>
          <a:xfrm>
            <a:off x="5922781" y="4877241"/>
            <a:ext cx="2824056" cy="104896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>
              <a:lnSpc>
                <a:spcPct val="95000"/>
              </a:lnSpc>
            </a:pPr>
            <a:r>
              <a:rPr lang="es-MX" sz="1200" b="1" dirty="0"/>
              <a:t>Administrar ALMACENES</a:t>
            </a:r>
            <a:endParaRPr lang="en-US" sz="1200" b="1" dirty="0"/>
          </a:p>
          <a:p>
            <a:pPr algn="l">
              <a:lnSpc>
                <a:spcPct val="95000"/>
              </a:lnSpc>
            </a:pPr>
            <a:endParaRPr lang="en-US" sz="1200" dirty="0"/>
          </a:p>
          <a:p>
            <a:pPr algn="l">
              <a:lnSpc>
                <a:spcPct val="95000"/>
              </a:lnSpc>
            </a:pPr>
            <a:r>
              <a:rPr lang="es-MX" sz="1200" dirty="0"/>
              <a:t>Ctrl de Inventarios, como Administrador, es el encargado de asignar/actualizar los Almacenes, localidades activas.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6C9729-6DD5-16F7-218F-E0ED61D42407}"/>
              </a:ext>
            </a:extLst>
          </p:cNvPr>
          <p:cNvSpPr txBox="1"/>
          <p:nvPr/>
        </p:nvSpPr>
        <p:spPr>
          <a:xfrm>
            <a:off x="9173981" y="5622669"/>
            <a:ext cx="2824056" cy="104896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>
              <a:lnSpc>
                <a:spcPct val="95000"/>
              </a:lnSpc>
            </a:pPr>
            <a:r>
              <a:rPr lang="es-MX" sz="1200" b="1" dirty="0"/>
              <a:t>Actualizar $USD</a:t>
            </a:r>
            <a:endParaRPr lang="en-US" sz="1200" b="1" dirty="0"/>
          </a:p>
          <a:p>
            <a:pPr algn="l">
              <a:lnSpc>
                <a:spcPct val="95000"/>
              </a:lnSpc>
            </a:pPr>
            <a:endParaRPr lang="en-US" sz="1200" dirty="0"/>
          </a:p>
          <a:p>
            <a:pPr algn="l">
              <a:lnSpc>
                <a:spcPct val="95000"/>
              </a:lnSpc>
            </a:pPr>
            <a:r>
              <a:rPr lang="es-MX" sz="1200" dirty="0"/>
              <a:t>Ctrl de Inventarios, como Administrador, es el encargado de actualizar el factor de tipo de cambio para $USD / MX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7E6A3B-71A2-56C8-EAD2-726E425782B6}"/>
              </a:ext>
            </a:extLst>
          </p:cNvPr>
          <p:cNvSpPr/>
          <p:nvPr/>
        </p:nvSpPr>
        <p:spPr bwMode="gray">
          <a:xfrm>
            <a:off x="8859945" y="3749177"/>
            <a:ext cx="45719" cy="29877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en-US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7C5A6E-117A-6DE7-E8D8-83A9AAB59F1A}"/>
              </a:ext>
            </a:extLst>
          </p:cNvPr>
          <p:cNvSpPr/>
          <p:nvPr/>
        </p:nvSpPr>
        <p:spPr bwMode="gray">
          <a:xfrm rot="16200000" flipH="1">
            <a:off x="9739574" y="1137839"/>
            <a:ext cx="45719" cy="42071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59487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F776FCC-F8A1-8244-8C65-E28C67AFF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pic>
        <p:nvPicPr>
          <p:cNvPr id="4" name="CarrierLogo" descr="Carrier">
            <a:extLst>
              <a:ext uri="{FF2B5EF4-FFF2-40B4-BE49-F238E27FC236}">
                <a16:creationId xmlns:a16="http://schemas.microsoft.com/office/drawing/2014/main" id="{00744FB0-2329-4B32-A529-1CB71A18E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21" y="76200"/>
            <a:ext cx="3354324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46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834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C99E0-61E3-4FB7-89EF-D78C25657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Acceso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87A551-A87F-41BE-B7F6-10A6658F1F4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Proprietary and Confidential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C32F06-5560-4C74-A9E7-72101B924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309" y="2999756"/>
            <a:ext cx="6035842" cy="3354644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71D4AC94-8792-471F-BDA3-0513F33A6668}"/>
              </a:ext>
            </a:extLst>
          </p:cNvPr>
          <p:cNvSpPr/>
          <p:nvPr/>
        </p:nvSpPr>
        <p:spPr bwMode="gray">
          <a:xfrm>
            <a:off x="1237469" y="5311716"/>
            <a:ext cx="1271145" cy="796088"/>
          </a:xfrm>
          <a:prstGeom prst="ellipse">
            <a:avLst/>
          </a:prstGeom>
          <a:noFill/>
          <a:ln w="57150">
            <a:solidFill>
              <a:srgbClr val="0000FF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en-US" sz="20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B5F66A-70F6-4A2B-B1BE-10ED0B2A3B50}"/>
              </a:ext>
            </a:extLst>
          </p:cNvPr>
          <p:cNvSpPr txBox="1"/>
          <p:nvPr/>
        </p:nvSpPr>
        <p:spPr>
          <a:xfrm>
            <a:off x="8009076" y="4677078"/>
            <a:ext cx="746709" cy="3651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5000"/>
              </a:lnSpc>
            </a:pPr>
            <a:r>
              <a:rPr lang="es-MX" sz="800" dirty="0">
                <a:solidFill>
                  <a:schemeClr val="bg1"/>
                </a:solidFill>
              </a:rPr>
              <a:t>Ajuste especial de Inventario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E70099-D0B0-1602-1D0D-97B807110386}"/>
              </a:ext>
            </a:extLst>
          </p:cNvPr>
          <p:cNvSpPr txBox="1"/>
          <p:nvPr/>
        </p:nvSpPr>
        <p:spPr>
          <a:xfrm>
            <a:off x="3631192" y="5357129"/>
            <a:ext cx="988291" cy="64654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5000"/>
              </a:lnSpc>
            </a:pPr>
            <a:r>
              <a:rPr lang="es-MX" sz="1400" dirty="0">
                <a:solidFill>
                  <a:schemeClr val="accent1"/>
                </a:solidFill>
              </a:rPr>
              <a:t>Planeación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F3C167-78BA-E97E-52BE-AE638F93EEDF}"/>
              </a:ext>
            </a:extLst>
          </p:cNvPr>
          <p:cNvSpPr txBox="1"/>
          <p:nvPr/>
        </p:nvSpPr>
        <p:spPr>
          <a:xfrm>
            <a:off x="9762837" y="4473067"/>
            <a:ext cx="909020" cy="56313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5000"/>
              </a:lnSpc>
            </a:pPr>
            <a:r>
              <a:rPr lang="es-MX" sz="1200" dirty="0">
                <a:solidFill>
                  <a:schemeClr val="bg1"/>
                </a:solidFill>
              </a:rPr>
              <a:t>Cambios de Secuencia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0ED800-EBAB-891C-12F4-C49BE8941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1124" y="3712216"/>
            <a:ext cx="4538663" cy="2833875"/>
          </a:xfrm>
          <a:prstGeom prst="rect">
            <a:avLst/>
          </a:prstGeom>
        </p:spPr>
      </p:pic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8B0EE77-3930-42A0-9BC5-C5AE0C5D4434}"/>
              </a:ext>
            </a:extLst>
          </p:cNvPr>
          <p:cNvCxnSpPr>
            <a:cxnSpLocks/>
            <a:stCxn id="10" idx="4"/>
            <a:endCxn id="21" idx="1"/>
          </p:cNvCxnSpPr>
          <p:nvPr/>
        </p:nvCxnSpPr>
        <p:spPr>
          <a:xfrm rot="5400000" flipH="1" flipV="1">
            <a:off x="4299390" y="3179619"/>
            <a:ext cx="501837" cy="5354534"/>
          </a:xfrm>
          <a:prstGeom prst="bentConnector4">
            <a:avLst>
              <a:gd name="adj1" fmla="val -86045"/>
              <a:gd name="adj2" fmla="val 55935"/>
            </a:avLst>
          </a:prstGeom>
          <a:ln w="28575" cap="sq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1FE6B6D-B935-3E48-3944-D6F149D7881B}"/>
              </a:ext>
            </a:extLst>
          </p:cNvPr>
          <p:cNvSpPr/>
          <p:nvPr/>
        </p:nvSpPr>
        <p:spPr bwMode="gray">
          <a:xfrm>
            <a:off x="7227576" y="4751603"/>
            <a:ext cx="1130600" cy="1708728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en-US" sz="20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0F2D38-8B76-0AF1-EADC-CD639B22126E}"/>
              </a:ext>
            </a:extLst>
          </p:cNvPr>
          <p:cNvSpPr txBox="1"/>
          <p:nvPr/>
        </p:nvSpPr>
        <p:spPr>
          <a:xfrm>
            <a:off x="457200" y="1371600"/>
            <a:ext cx="76200" cy="457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5000"/>
              </a:lnSpc>
            </a:pPr>
            <a:endParaRPr lang="en-US" sz="2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12E85C-A957-EEB2-5622-D60C2F7ED84B}"/>
              </a:ext>
            </a:extLst>
          </p:cNvPr>
          <p:cNvSpPr txBox="1"/>
          <p:nvPr/>
        </p:nvSpPr>
        <p:spPr>
          <a:xfrm>
            <a:off x="1177311" y="173966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Carrier.Dashboard.HealthMonitor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E517BF-16BE-2534-FEA4-338397221493}"/>
              </a:ext>
            </a:extLst>
          </p:cNvPr>
          <p:cNvSpPr txBox="1"/>
          <p:nvPr/>
        </p:nvSpPr>
        <p:spPr>
          <a:xfrm>
            <a:off x="457200" y="1191894"/>
            <a:ext cx="11012556" cy="355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5000"/>
              </a:lnSpc>
            </a:pPr>
            <a:r>
              <a:rPr lang="es-MX" sz="2000" dirty="0"/>
              <a:t>Menú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A7BA71-6C8A-6CF3-5B9C-30038D948CA5}"/>
              </a:ext>
            </a:extLst>
          </p:cNvPr>
          <p:cNvSpPr txBox="1"/>
          <p:nvPr/>
        </p:nvSpPr>
        <p:spPr>
          <a:xfrm>
            <a:off x="721151" y="1796980"/>
            <a:ext cx="556051" cy="2902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5000"/>
              </a:lnSpc>
            </a:pPr>
            <a:r>
              <a:rPr lang="es-MX" sz="1600" dirty="0"/>
              <a:t>Liga:</a:t>
            </a:r>
            <a:endParaRPr lang="en-US" sz="1600" dirty="0"/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D1CB3C91-EF9F-54F1-F4B6-D574640CB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87594"/>
            <a:ext cx="2049252" cy="1416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Arrow: Right 34">
            <a:extLst>
              <a:ext uri="{FF2B5EF4-FFF2-40B4-BE49-F238E27FC236}">
                <a16:creationId xmlns:a16="http://schemas.microsoft.com/office/drawing/2014/main" id="{4C3EC3B1-5FAF-7565-1095-911F750E29B0}"/>
              </a:ext>
            </a:extLst>
          </p:cNvPr>
          <p:cNvSpPr/>
          <p:nvPr/>
        </p:nvSpPr>
        <p:spPr bwMode="gray">
          <a:xfrm>
            <a:off x="5043054" y="1860203"/>
            <a:ext cx="748146" cy="21383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en-US" sz="20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CB68C3-8152-2E46-7FD6-209D689DF076}"/>
              </a:ext>
            </a:extLst>
          </p:cNvPr>
          <p:cNvSpPr txBox="1"/>
          <p:nvPr/>
        </p:nvSpPr>
        <p:spPr>
          <a:xfrm>
            <a:off x="8560889" y="1912291"/>
            <a:ext cx="2979948" cy="6953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>
              <a:lnSpc>
                <a:spcPct val="95000"/>
              </a:lnSpc>
            </a:pPr>
            <a:r>
              <a:rPr lang="es-MX" sz="1200" dirty="0"/>
              <a:t>El sistema pedirá hacer el LogIn.</a:t>
            </a:r>
          </a:p>
          <a:p>
            <a:pPr algn="l">
              <a:lnSpc>
                <a:spcPct val="95000"/>
              </a:lnSpc>
            </a:pPr>
            <a:endParaRPr lang="es-MX" sz="1200" dirty="0"/>
          </a:p>
          <a:p>
            <a:pPr algn="l">
              <a:lnSpc>
                <a:spcPct val="95000"/>
              </a:lnSpc>
            </a:pPr>
            <a:r>
              <a:rPr lang="es-MX" sz="1200" dirty="0"/>
              <a:t>Que es con tú usuario y password de RED</a:t>
            </a:r>
          </a:p>
          <a:p>
            <a:pPr algn="l">
              <a:lnSpc>
                <a:spcPct val="95000"/>
              </a:lnSpc>
            </a:pPr>
            <a:endParaRPr lang="en-US" sz="1200" dirty="0"/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0B10E729-C726-C9DB-E322-2C75BF0A399D}"/>
              </a:ext>
            </a:extLst>
          </p:cNvPr>
          <p:cNvSpPr/>
          <p:nvPr/>
        </p:nvSpPr>
        <p:spPr>
          <a:xfrm>
            <a:off x="8229600" y="1352725"/>
            <a:ext cx="220452" cy="1647031"/>
          </a:xfrm>
          <a:prstGeom prst="rightBrace">
            <a:avLst/>
          </a:prstGeom>
          <a:ln w="12700" cap="sq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9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C99E0-61E3-4FB7-89EF-D78C25657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APP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87A551-A87F-41BE-B7F6-10A6658F1F4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Proprietary and Confidential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1B578AD-0269-92C4-F06F-4A18DF4543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2796026"/>
              </p:ext>
            </p:extLst>
          </p:nvPr>
        </p:nvGraphicFramePr>
        <p:xfrm>
          <a:off x="2724726" y="1348509"/>
          <a:ext cx="7453747" cy="5447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97B456F-4323-18D7-8C19-3CFEA890B747}"/>
              </a:ext>
            </a:extLst>
          </p:cNvPr>
          <p:cNvSpPr txBox="1"/>
          <p:nvPr/>
        </p:nvSpPr>
        <p:spPr>
          <a:xfrm>
            <a:off x="457200" y="1191894"/>
            <a:ext cx="11012556" cy="355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5000"/>
              </a:lnSpc>
            </a:pPr>
            <a:r>
              <a:rPr lang="es-MX" sz="2000" dirty="0"/>
              <a:t>Opciones</a:t>
            </a:r>
          </a:p>
        </p:txBody>
      </p:sp>
    </p:spTree>
    <p:extLst>
      <p:ext uri="{BB962C8B-B14F-4D97-AF65-F5344CB8AC3E}">
        <p14:creationId xmlns:p14="http://schemas.microsoft.com/office/powerpoint/2010/main" val="325532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8CFBC-9DA3-41F7-9CE8-1DA47AED5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457199"/>
            <a:ext cx="11277600" cy="548640"/>
          </a:xfrm>
        </p:spPr>
        <p:txBody>
          <a:bodyPr/>
          <a:lstStyle/>
          <a:p>
            <a:r>
              <a:rPr lang="es-MX" dirty="0"/>
              <a:t>Ajuste especial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87E2F8-CAE4-4451-A5AC-446BDDD3B24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Proprietary and Confidential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4236C95-480C-B953-D5CC-79575EC357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41839" y="1652443"/>
            <a:ext cx="7337802" cy="4195907"/>
          </a:xfrm>
        </p:spPr>
      </p:pic>
    </p:spTree>
    <p:extLst>
      <p:ext uri="{BB962C8B-B14F-4D97-AF65-F5344CB8AC3E}">
        <p14:creationId xmlns:p14="http://schemas.microsoft.com/office/powerpoint/2010/main" val="184436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8CFBC-9DA3-41F7-9CE8-1DA47AED5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457199"/>
            <a:ext cx="11277600" cy="548640"/>
          </a:xfrm>
        </p:spPr>
        <p:txBody>
          <a:bodyPr/>
          <a:lstStyle/>
          <a:p>
            <a:r>
              <a:rPr lang="es-MX" dirty="0"/>
              <a:t>Ajuste especial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87E2F8-CAE4-4451-A5AC-446BDDD3B24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Proprietary and Confidential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1F851A7-F943-9A7C-A2D2-10A09DAAFF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59946"/>
          <a:stretch/>
        </p:blipFill>
        <p:spPr>
          <a:xfrm>
            <a:off x="331132" y="1570470"/>
            <a:ext cx="6104283" cy="2711720"/>
          </a:xfrm>
          <a:prstGeom prst="rect">
            <a:avLst/>
          </a:prstGeom>
        </p:spPr>
      </p:pic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4214FA1C-CD2F-B8B9-8FB0-4FB46B62A0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223"/>
          <a:stretch/>
        </p:blipFill>
        <p:spPr>
          <a:xfrm>
            <a:off x="331131" y="4282190"/>
            <a:ext cx="6104283" cy="1948207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3907DC00-1BDD-E3BC-12D9-3ED1550E3FD0}"/>
              </a:ext>
            </a:extLst>
          </p:cNvPr>
          <p:cNvSpPr/>
          <p:nvPr/>
        </p:nvSpPr>
        <p:spPr>
          <a:xfrm>
            <a:off x="6435414" y="1676400"/>
            <a:ext cx="260661" cy="1876425"/>
          </a:xfrm>
          <a:prstGeom prst="rightBrace">
            <a:avLst>
              <a:gd name="adj1" fmla="val 8333"/>
              <a:gd name="adj2" fmla="val 25635"/>
            </a:avLst>
          </a:prstGeom>
          <a:ln w="12700" cap="sq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422DA1-3644-5E1A-890D-A545D50904A7}"/>
              </a:ext>
            </a:extLst>
          </p:cNvPr>
          <p:cNvSpPr txBox="1"/>
          <p:nvPr/>
        </p:nvSpPr>
        <p:spPr>
          <a:xfrm>
            <a:off x="6886574" y="1793257"/>
            <a:ext cx="4572000" cy="6953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>
              <a:lnSpc>
                <a:spcPct val="95000"/>
              </a:lnSpc>
            </a:pPr>
            <a:r>
              <a:rPr lang="es-MX" sz="1200" dirty="0"/>
              <a:t>1. Capturar datos, generales de la razón de la solicitud, departamento, Tipo de Ajuste, almacén donde se ubica, centro de costos. </a:t>
            </a:r>
            <a:endParaRPr lang="en-US" sz="1200" dirty="0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180AC208-81C2-A082-B8AB-6BAA4ADC950C}"/>
              </a:ext>
            </a:extLst>
          </p:cNvPr>
          <p:cNvSpPr/>
          <p:nvPr/>
        </p:nvSpPr>
        <p:spPr>
          <a:xfrm>
            <a:off x="6435413" y="5048622"/>
            <a:ext cx="260661" cy="1382678"/>
          </a:xfrm>
          <a:prstGeom prst="rightBrace">
            <a:avLst>
              <a:gd name="adj1" fmla="val 8333"/>
              <a:gd name="adj2" fmla="val 82901"/>
            </a:avLst>
          </a:prstGeom>
          <a:ln w="12700" cap="sq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AE0EB40-FB7B-8468-7D75-2CDF1EB4D567}"/>
              </a:ext>
            </a:extLst>
          </p:cNvPr>
          <p:cNvSpPr/>
          <p:nvPr/>
        </p:nvSpPr>
        <p:spPr bwMode="gray">
          <a:xfrm>
            <a:off x="238125" y="4371975"/>
            <a:ext cx="2066925" cy="323850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en-US" sz="2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D9C268-6189-62F3-3DB7-86D3BFBCBE9C}"/>
              </a:ext>
            </a:extLst>
          </p:cNvPr>
          <p:cNvSpPr txBox="1"/>
          <p:nvPr/>
        </p:nvSpPr>
        <p:spPr>
          <a:xfrm>
            <a:off x="6898343" y="3471994"/>
            <a:ext cx="5219700" cy="6953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>
              <a:lnSpc>
                <a:spcPct val="95000"/>
              </a:lnSpc>
            </a:pPr>
            <a:r>
              <a:rPr lang="es-MX" sz="1200" dirty="0"/>
              <a:t>2. Descargar el formato “.CSV”, para llenarlo con la información de los números de parte/modelo, cantidad para ajustar (+/-) y guardarlo en PC.</a:t>
            </a:r>
          </a:p>
          <a:p>
            <a:pPr algn="l">
              <a:lnSpc>
                <a:spcPct val="95000"/>
              </a:lnSpc>
            </a:pPr>
            <a:endParaRPr lang="es-MX" sz="1200" dirty="0"/>
          </a:p>
          <a:p>
            <a:pPr algn="l">
              <a:lnSpc>
                <a:spcPct val="95000"/>
              </a:lnSpc>
            </a:pPr>
            <a:r>
              <a:rPr lang="es-MX" sz="1200" dirty="0"/>
              <a:t>3. Después se da clic en “Choose file”, se elige y da clic en “Upload” para que se cargue la información.</a:t>
            </a:r>
            <a:endParaRPr lang="en-US" sz="12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94A2C88-B31D-05FA-47B7-FC7AFCA3FB61}"/>
              </a:ext>
            </a:extLst>
          </p:cNvPr>
          <p:cNvSpPr/>
          <p:nvPr/>
        </p:nvSpPr>
        <p:spPr bwMode="gray">
          <a:xfrm>
            <a:off x="2190750" y="3695964"/>
            <a:ext cx="981075" cy="247386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en-US" sz="200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4441E1D-2AAF-E6E7-238C-C39B89046B13}"/>
              </a:ext>
            </a:extLst>
          </p:cNvPr>
          <p:cNvSpPr/>
          <p:nvPr/>
        </p:nvSpPr>
        <p:spPr bwMode="gray">
          <a:xfrm>
            <a:off x="238125" y="3695964"/>
            <a:ext cx="1495425" cy="247386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en-US" sz="20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A1FF7A2-1CD8-758D-0B51-EC66F982B87D}"/>
              </a:ext>
            </a:extLst>
          </p:cNvPr>
          <p:cNvSpPr/>
          <p:nvPr/>
        </p:nvSpPr>
        <p:spPr bwMode="gray">
          <a:xfrm>
            <a:off x="6219825" y="2514600"/>
            <a:ext cx="260661" cy="3143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es-MX" sz="1600" b="1" dirty="0"/>
              <a:t>1</a:t>
            </a:r>
            <a:endParaRPr lang="en-US" sz="1600" b="1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D932CEF-6D9D-9405-1DF7-193C9087A5A5}"/>
              </a:ext>
            </a:extLst>
          </p:cNvPr>
          <p:cNvSpPr/>
          <p:nvPr/>
        </p:nvSpPr>
        <p:spPr bwMode="gray">
          <a:xfrm>
            <a:off x="3215964" y="3687594"/>
            <a:ext cx="260661" cy="3143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es-MX" sz="1600" b="1" dirty="0"/>
              <a:t>2</a:t>
            </a:r>
            <a:endParaRPr lang="en-US" sz="1600" b="1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AFD3CF7-BB33-701D-05EB-6FC419EADB96}"/>
              </a:ext>
            </a:extLst>
          </p:cNvPr>
          <p:cNvSpPr/>
          <p:nvPr/>
        </p:nvSpPr>
        <p:spPr bwMode="gray">
          <a:xfrm>
            <a:off x="73957" y="3687594"/>
            <a:ext cx="260661" cy="3143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es-MX" sz="1600" b="1" dirty="0"/>
              <a:t>3</a:t>
            </a:r>
            <a:endParaRPr lang="en-US" sz="1600" b="1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A30E2FE-5EFF-117F-DF13-61A81ACCCC29}"/>
              </a:ext>
            </a:extLst>
          </p:cNvPr>
          <p:cNvSpPr/>
          <p:nvPr/>
        </p:nvSpPr>
        <p:spPr bwMode="gray">
          <a:xfrm>
            <a:off x="107793" y="4394460"/>
            <a:ext cx="260661" cy="3143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es-MX" sz="1600" b="1" dirty="0"/>
              <a:t>4</a:t>
            </a:r>
            <a:endParaRPr lang="en-US" sz="1600" b="1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FC2BA65-769E-C21B-95AE-25E4611D8710}"/>
              </a:ext>
            </a:extLst>
          </p:cNvPr>
          <p:cNvSpPr/>
          <p:nvPr/>
        </p:nvSpPr>
        <p:spPr bwMode="gray">
          <a:xfrm>
            <a:off x="6128249" y="5582799"/>
            <a:ext cx="260661" cy="3143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es-MX" sz="1600" b="1" dirty="0"/>
              <a:t>5</a:t>
            </a:r>
            <a:endParaRPr lang="en-US" sz="1600" b="1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E473CAD-FB33-6F3B-0641-1D1690B927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8343" y="4433764"/>
            <a:ext cx="4752975" cy="435096"/>
          </a:xfrm>
          <a:prstGeom prst="rect">
            <a:avLst/>
          </a:prstGeom>
        </p:spPr>
      </p:pic>
      <p:sp>
        <p:nvSpPr>
          <p:cNvPr id="30" name="Right Brace 29">
            <a:extLst>
              <a:ext uri="{FF2B5EF4-FFF2-40B4-BE49-F238E27FC236}">
                <a16:creationId xmlns:a16="http://schemas.microsoft.com/office/drawing/2014/main" id="{3852BE88-7033-F366-D0D0-A91AA4D7F7D2}"/>
              </a:ext>
            </a:extLst>
          </p:cNvPr>
          <p:cNvSpPr/>
          <p:nvPr/>
        </p:nvSpPr>
        <p:spPr>
          <a:xfrm>
            <a:off x="6435412" y="3679713"/>
            <a:ext cx="260661" cy="1268458"/>
          </a:xfrm>
          <a:prstGeom prst="rightBrace">
            <a:avLst>
              <a:gd name="adj1" fmla="val 8333"/>
              <a:gd name="adj2" fmla="val 28974"/>
            </a:avLst>
          </a:prstGeom>
          <a:ln w="12700" cap="sq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4E01B7-8216-F23F-E59E-3848B93011A8}"/>
              </a:ext>
            </a:extLst>
          </p:cNvPr>
          <p:cNvSpPr txBox="1"/>
          <p:nvPr/>
        </p:nvSpPr>
        <p:spPr>
          <a:xfrm>
            <a:off x="6898343" y="4908630"/>
            <a:ext cx="4572000" cy="6953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>
              <a:lnSpc>
                <a:spcPct val="95000"/>
              </a:lnSpc>
            </a:pPr>
            <a:r>
              <a:rPr lang="es-MX" sz="1200" dirty="0"/>
              <a:t>4. Se puede agregar una fotografía o evidencia para respaldar la solicitud de ajuste</a:t>
            </a:r>
            <a:endParaRPr lang="en-US" sz="1200" dirty="0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06B1BF56-1A29-59AF-94C8-E00447FFEC84}"/>
              </a:ext>
            </a:extLst>
          </p:cNvPr>
          <p:cNvSpPr/>
          <p:nvPr/>
        </p:nvSpPr>
        <p:spPr bwMode="gray">
          <a:xfrm>
            <a:off x="10826435" y="4177264"/>
            <a:ext cx="260661" cy="435096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en-US" sz="20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55C27D-02A4-CC8D-854C-5C0550C405C3}"/>
              </a:ext>
            </a:extLst>
          </p:cNvPr>
          <p:cNvSpPr txBox="1"/>
          <p:nvPr/>
        </p:nvSpPr>
        <p:spPr>
          <a:xfrm>
            <a:off x="6898343" y="5827137"/>
            <a:ext cx="4572000" cy="6953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>
              <a:lnSpc>
                <a:spcPct val="95000"/>
              </a:lnSpc>
            </a:pPr>
            <a:r>
              <a:rPr lang="es-MX" sz="1200" dirty="0"/>
              <a:t>5. Sección de firmas, esta se pintara de azul de acuerdo al nivel de aprobaciones requeridas, dependiendo del monto $$ de la solicitud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DE4965-7067-EE73-191A-5889F689253A}"/>
              </a:ext>
            </a:extLst>
          </p:cNvPr>
          <p:cNvSpPr txBox="1"/>
          <p:nvPr/>
        </p:nvSpPr>
        <p:spPr>
          <a:xfrm>
            <a:off x="457200" y="1191894"/>
            <a:ext cx="11012556" cy="355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5000"/>
              </a:lnSpc>
            </a:pPr>
            <a:r>
              <a:rPr lang="es-MX" sz="2000" dirty="0"/>
              <a:t>Nuevo</a:t>
            </a:r>
          </a:p>
        </p:txBody>
      </p:sp>
    </p:spTree>
    <p:extLst>
      <p:ext uri="{BB962C8B-B14F-4D97-AF65-F5344CB8AC3E}">
        <p14:creationId xmlns:p14="http://schemas.microsoft.com/office/powerpoint/2010/main" val="2455931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80BD4-212D-48E4-A728-91731F4FB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Ajuste especial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CDBF65-5290-4179-BFE9-B1CA142F5905}"/>
              </a:ext>
            </a:extLst>
          </p:cNvPr>
          <p:cNvSpPr txBox="1"/>
          <p:nvPr/>
        </p:nvSpPr>
        <p:spPr>
          <a:xfrm>
            <a:off x="457200" y="1191894"/>
            <a:ext cx="11012556" cy="355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5000"/>
              </a:lnSpc>
            </a:pPr>
            <a:r>
              <a:rPr lang="es-MX" sz="2000" dirty="0"/>
              <a:t>Aprobar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DE445C-F6D9-06C6-3154-38567FE46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788245"/>
            <a:ext cx="11548634" cy="30504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8A2C37-B776-92C7-5589-08DC05F697F2}"/>
              </a:ext>
            </a:extLst>
          </p:cNvPr>
          <p:cNvSpPr txBox="1"/>
          <p:nvPr/>
        </p:nvSpPr>
        <p:spPr>
          <a:xfrm>
            <a:off x="1047536" y="4970781"/>
            <a:ext cx="7877389" cy="6953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>
              <a:lnSpc>
                <a:spcPct val="95000"/>
              </a:lnSpc>
            </a:pPr>
            <a:r>
              <a:rPr lang="es-MX" sz="1200" dirty="0"/>
              <a:t>Aquí se pueden consultar las solicitudes/folios pendientes de aprobación al departamento que tiene asignado.</a:t>
            </a:r>
          </a:p>
          <a:p>
            <a:pPr algn="l">
              <a:lnSpc>
                <a:spcPct val="95000"/>
              </a:lnSpc>
            </a:pPr>
            <a:endParaRPr lang="es-MX" sz="1200" dirty="0"/>
          </a:p>
          <a:p>
            <a:pPr algn="l">
              <a:lnSpc>
                <a:spcPct val="95000"/>
              </a:lnSpc>
            </a:pPr>
            <a:r>
              <a:rPr lang="es-MX" sz="1200" dirty="0"/>
              <a:t>6. Para acceder al detalle y realizar la “aprobación” se debe dar clic en el folio requerido</a:t>
            </a:r>
            <a:endParaRPr lang="en-US" sz="1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A0171B-3A5D-10B3-71AD-D1683B9D8236}"/>
              </a:ext>
            </a:extLst>
          </p:cNvPr>
          <p:cNvSpPr/>
          <p:nvPr/>
        </p:nvSpPr>
        <p:spPr bwMode="gray">
          <a:xfrm>
            <a:off x="196539" y="4133850"/>
            <a:ext cx="260661" cy="3143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es-MX" sz="1600" b="1" dirty="0"/>
              <a:t>6</a:t>
            </a:r>
            <a:endParaRPr lang="en-US" sz="1600" b="1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DA60D4D4-8A21-06D2-D80E-756FEC203E83}"/>
              </a:ext>
            </a:extLst>
          </p:cNvPr>
          <p:cNvSpPr/>
          <p:nvPr/>
        </p:nvSpPr>
        <p:spPr>
          <a:xfrm>
            <a:off x="628650" y="3714750"/>
            <a:ext cx="133350" cy="1256031"/>
          </a:xfrm>
          <a:prstGeom prst="leftBrace">
            <a:avLst/>
          </a:prstGeom>
          <a:ln w="28575" cap="sq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63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80BD4-212D-48E4-A728-91731F4FB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Ajuste especial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CDBF65-5290-4179-BFE9-B1CA142F5905}"/>
              </a:ext>
            </a:extLst>
          </p:cNvPr>
          <p:cNvSpPr txBox="1"/>
          <p:nvPr/>
        </p:nvSpPr>
        <p:spPr>
          <a:xfrm>
            <a:off x="457200" y="1191894"/>
            <a:ext cx="11012556" cy="355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5000"/>
              </a:lnSpc>
            </a:pPr>
            <a:r>
              <a:rPr lang="es-MX" sz="2000" dirty="0"/>
              <a:t>Aprobar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3B3950-6664-E226-C7BD-90E4AB516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022" y="1131462"/>
            <a:ext cx="6523478" cy="5726538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D620F327-ECAE-816C-B08F-9745E39CF635}"/>
              </a:ext>
            </a:extLst>
          </p:cNvPr>
          <p:cNvSpPr/>
          <p:nvPr/>
        </p:nvSpPr>
        <p:spPr bwMode="gray">
          <a:xfrm>
            <a:off x="11877675" y="3009901"/>
            <a:ext cx="247650" cy="2133896"/>
          </a:xfrm>
          <a:prstGeom prst="down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en-US" sz="2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B07398-9CBB-107B-C92D-D7AE3AE94471}"/>
              </a:ext>
            </a:extLst>
          </p:cNvPr>
          <p:cNvSpPr txBox="1"/>
          <p:nvPr/>
        </p:nvSpPr>
        <p:spPr>
          <a:xfrm>
            <a:off x="190500" y="1610940"/>
            <a:ext cx="4925034" cy="6953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>
              <a:lnSpc>
                <a:spcPct val="95000"/>
              </a:lnSpc>
            </a:pPr>
            <a:r>
              <a:rPr lang="es-MX" sz="1200" dirty="0"/>
              <a:t>Dentro de la solicitud, se podrá conocer los detalles del ajuste,</a:t>
            </a:r>
          </a:p>
          <a:p>
            <a:pPr algn="l">
              <a:lnSpc>
                <a:spcPct val="95000"/>
              </a:lnSpc>
            </a:pPr>
            <a:endParaRPr lang="es-MX" sz="1200" dirty="0"/>
          </a:p>
          <a:p>
            <a:pPr algn="l">
              <a:lnSpc>
                <a:spcPct val="95000"/>
              </a:lnSpc>
            </a:pPr>
            <a:r>
              <a:rPr lang="es-MX" sz="1200" dirty="0"/>
              <a:t>7. Se deberá navegar hacia abajo para acceder a la sección de firmas.</a:t>
            </a:r>
            <a:endParaRPr lang="en-US" sz="1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835B2A7-972A-E853-22FA-918A20E842F6}"/>
              </a:ext>
            </a:extLst>
          </p:cNvPr>
          <p:cNvSpPr/>
          <p:nvPr/>
        </p:nvSpPr>
        <p:spPr bwMode="gray">
          <a:xfrm>
            <a:off x="11864664" y="2695576"/>
            <a:ext cx="260661" cy="3143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es-MX" sz="1600" b="1" dirty="0"/>
              <a:t>7</a:t>
            </a:r>
            <a:endParaRPr lang="en-US" sz="1600" b="1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79AB0236-B731-77E5-C886-663FB8969414}"/>
              </a:ext>
            </a:extLst>
          </p:cNvPr>
          <p:cNvSpPr/>
          <p:nvPr/>
        </p:nvSpPr>
        <p:spPr>
          <a:xfrm>
            <a:off x="5362575" y="4019550"/>
            <a:ext cx="115447" cy="1124247"/>
          </a:xfrm>
          <a:prstGeom prst="leftBrace">
            <a:avLst/>
          </a:prstGeom>
          <a:ln w="12700" cap="sq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1FADECC-2EB0-2F7D-C144-22EE23BB631B}"/>
              </a:ext>
            </a:extLst>
          </p:cNvPr>
          <p:cNvSpPr/>
          <p:nvPr/>
        </p:nvSpPr>
        <p:spPr bwMode="gray">
          <a:xfrm>
            <a:off x="5080525" y="4424510"/>
            <a:ext cx="260661" cy="3143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es-MX" sz="1600" b="1" dirty="0"/>
              <a:t>8</a:t>
            </a:r>
            <a:endParaRPr lang="en-US" sz="1600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5725748-9447-BAB9-8974-2A01134C7C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986" y="2369711"/>
            <a:ext cx="2345464" cy="150562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30EEEB8-FD98-5ED6-A28D-90D27B1B3DAD}"/>
              </a:ext>
            </a:extLst>
          </p:cNvPr>
          <p:cNvSpPr txBox="1"/>
          <p:nvPr/>
        </p:nvSpPr>
        <p:spPr>
          <a:xfrm>
            <a:off x="371744" y="4076847"/>
            <a:ext cx="4839111" cy="6953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>
              <a:lnSpc>
                <a:spcPct val="95000"/>
              </a:lnSpc>
            </a:pPr>
            <a:r>
              <a:rPr lang="es-MX" sz="1200" dirty="0"/>
              <a:t>8. Dentro de la sección de firma, dar clic en el botón de tu departamento /secuencia, y acceder a la ventana de “Aprobación”</a:t>
            </a:r>
            <a:endParaRPr lang="en-US" sz="12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42178B3-92C5-D80A-61BD-39963213AF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2195" y="4835618"/>
            <a:ext cx="2719249" cy="120670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FAB1118-A58D-C65F-1E3F-BEFC966899E2}"/>
              </a:ext>
            </a:extLst>
          </p:cNvPr>
          <p:cNvSpPr txBox="1"/>
          <p:nvPr/>
        </p:nvSpPr>
        <p:spPr>
          <a:xfrm>
            <a:off x="1881890" y="6071166"/>
            <a:ext cx="3472308" cy="6953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>
              <a:lnSpc>
                <a:spcPct val="95000"/>
              </a:lnSpc>
            </a:pPr>
            <a:r>
              <a:rPr lang="es-MX" sz="1200" dirty="0"/>
              <a:t>Al final al sistema guarda información del estatus del folio, y el comentario agregado.</a:t>
            </a:r>
            <a:endParaRPr lang="en-US" sz="1200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AE88014E-47C8-96D2-7606-8E4A5CEEEB0C}"/>
              </a:ext>
            </a:extLst>
          </p:cNvPr>
          <p:cNvSpPr/>
          <p:nvPr/>
        </p:nvSpPr>
        <p:spPr bwMode="gray">
          <a:xfrm>
            <a:off x="4794102" y="6508900"/>
            <a:ext cx="748146" cy="17172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12288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80BD4-212D-48E4-A728-91731F4FB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Ajuste especial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CDBF65-5290-4179-BFE9-B1CA142F5905}"/>
              </a:ext>
            </a:extLst>
          </p:cNvPr>
          <p:cNvSpPr txBox="1"/>
          <p:nvPr/>
        </p:nvSpPr>
        <p:spPr>
          <a:xfrm>
            <a:off x="457200" y="1191894"/>
            <a:ext cx="11012556" cy="355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5000"/>
              </a:lnSpc>
            </a:pPr>
            <a:r>
              <a:rPr lang="es-MX" sz="2000" dirty="0"/>
              <a:t>APP Móvil </a:t>
            </a:r>
            <a:r>
              <a:rPr lang="es-MX" sz="2000"/>
              <a:t>- Aprobar</a:t>
            </a:r>
            <a:endParaRPr lang="es-MX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437F25-7E00-6163-D70F-E35EDF8D5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96052"/>
            <a:ext cx="2113885" cy="7722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E9EB48-5F23-DCFB-96D6-1A8130A19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7322" y="1733549"/>
            <a:ext cx="2092311" cy="37072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E63776-18B1-FF1F-2249-42320C733A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7605" y="1733549"/>
            <a:ext cx="2107694" cy="37072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522CF7C-3A31-2E9D-6396-454C2996D9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6639" y="1733549"/>
            <a:ext cx="2107694" cy="3740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7C3ACC5-D570-5A97-A9F8-AC17295C1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312" y="2791430"/>
            <a:ext cx="1920078" cy="3883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BE48DD1-04BC-C035-3412-A07670C0121A}"/>
              </a:ext>
            </a:extLst>
          </p:cNvPr>
          <p:cNvSpPr txBox="1"/>
          <p:nvPr/>
        </p:nvSpPr>
        <p:spPr>
          <a:xfrm>
            <a:off x="319816" y="2791430"/>
            <a:ext cx="2216277" cy="2832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>
              <a:lnSpc>
                <a:spcPct val="95000"/>
              </a:lnSpc>
            </a:pPr>
            <a:r>
              <a:rPr lang="es-MX" sz="1200" dirty="0"/>
              <a:t>1. Descargar la APP</a:t>
            </a:r>
            <a:endParaRPr lang="en-US" sz="12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2334AF4-F515-36BB-C052-70A6445386D2}"/>
              </a:ext>
            </a:extLst>
          </p:cNvPr>
          <p:cNvSpPr/>
          <p:nvPr/>
        </p:nvSpPr>
        <p:spPr bwMode="gray">
          <a:xfrm>
            <a:off x="2405763" y="1772947"/>
            <a:ext cx="260661" cy="3143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es-MX" sz="1600" b="1" dirty="0"/>
              <a:t>1</a:t>
            </a:r>
            <a:endParaRPr lang="en-US" sz="1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D20D44-EEF5-18EB-F0E1-5CC6E69A2366}"/>
              </a:ext>
            </a:extLst>
          </p:cNvPr>
          <p:cNvSpPr txBox="1"/>
          <p:nvPr/>
        </p:nvSpPr>
        <p:spPr>
          <a:xfrm>
            <a:off x="329716" y="4035366"/>
            <a:ext cx="1920077" cy="2832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>
              <a:lnSpc>
                <a:spcPct val="95000"/>
              </a:lnSpc>
            </a:pPr>
            <a:r>
              <a:rPr lang="es-MX" sz="1200" dirty="0"/>
              <a:t>2.Buscar la APP: </a:t>
            </a:r>
          </a:p>
          <a:p>
            <a:pPr algn="l">
              <a:lnSpc>
                <a:spcPct val="95000"/>
              </a:lnSpc>
            </a:pPr>
            <a:r>
              <a:rPr lang="es-MX" sz="1200" dirty="0"/>
              <a:t>“</a:t>
            </a:r>
            <a:r>
              <a:rPr lang="es-MX" sz="1200" b="1" i="1" dirty="0"/>
              <a:t>Ajuste Especial CMX-E”</a:t>
            </a:r>
          </a:p>
          <a:p>
            <a:pPr algn="l">
              <a:lnSpc>
                <a:spcPct val="95000"/>
              </a:lnSpc>
            </a:pPr>
            <a:r>
              <a:rPr lang="es-MX" sz="1200" dirty="0"/>
              <a:t>Y enlazar a los servicios </a:t>
            </a:r>
            <a:r>
              <a:rPr lang="es-MX" sz="1200" dirty="0" err="1"/>
              <a:t>Okta</a:t>
            </a:r>
            <a:r>
              <a:rPr lang="es-MX" sz="1200" dirty="0"/>
              <a:t> </a:t>
            </a:r>
            <a:r>
              <a:rPr lang="es-MX" sz="1200" dirty="0" err="1"/>
              <a:t>verify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127969-0EF5-37B5-8D7F-FADA09B9F630}"/>
              </a:ext>
            </a:extLst>
          </p:cNvPr>
          <p:cNvSpPr txBox="1"/>
          <p:nvPr/>
        </p:nvSpPr>
        <p:spPr>
          <a:xfrm>
            <a:off x="4878737" y="5862517"/>
            <a:ext cx="2216277" cy="2832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>
              <a:lnSpc>
                <a:spcPct val="95000"/>
              </a:lnSpc>
            </a:pPr>
            <a:r>
              <a:rPr lang="es-MX" sz="1200" dirty="0"/>
              <a:t>Una vez instalada, esta es la portada de la APP.</a:t>
            </a:r>
          </a:p>
          <a:p>
            <a:pPr algn="l">
              <a:lnSpc>
                <a:spcPct val="95000"/>
              </a:lnSpc>
            </a:pPr>
            <a:endParaRPr lang="es-MX" sz="1200" dirty="0"/>
          </a:p>
          <a:p>
            <a:pPr algn="l">
              <a:lnSpc>
                <a:spcPct val="95000"/>
              </a:lnSpc>
            </a:pPr>
            <a:r>
              <a:rPr lang="es-MX" sz="1200" dirty="0"/>
              <a:t>3. Para acceder a las solicitudes pendientes, dar clic</a:t>
            </a:r>
            <a:endParaRPr lang="en-US" sz="12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D6937B9-42E3-D182-9CD1-12E70F41BCE9}"/>
              </a:ext>
            </a:extLst>
          </p:cNvPr>
          <p:cNvSpPr/>
          <p:nvPr/>
        </p:nvSpPr>
        <p:spPr bwMode="gray">
          <a:xfrm>
            <a:off x="4285464" y="3825177"/>
            <a:ext cx="260661" cy="3143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es-MX" sz="1600" b="1" dirty="0"/>
              <a:t>2</a:t>
            </a:r>
            <a:endParaRPr lang="en-US" sz="1600" b="1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CC4045D-D282-B191-02E2-FF8020A72F80}"/>
              </a:ext>
            </a:extLst>
          </p:cNvPr>
          <p:cNvSpPr/>
          <p:nvPr/>
        </p:nvSpPr>
        <p:spPr bwMode="gray">
          <a:xfrm>
            <a:off x="6779520" y="1419224"/>
            <a:ext cx="260661" cy="3143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es-MX" sz="1600" b="1" dirty="0"/>
              <a:t>3</a:t>
            </a:r>
            <a:endParaRPr lang="en-US" sz="1600" b="1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0D11DE5-C713-6E69-FD7E-8BDF950DC2EA}"/>
              </a:ext>
            </a:extLst>
          </p:cNvPr>
          <p:cNvSpPr/>
          <p:nvPr/>
        </p:nvSpPr>
        <p:spPr bwMode="gray">
          <a:xfrm>
            <a:off x="9124638" y="1407447"/>
            <a:ext cx="260661" cy="3143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es-MX" sz="1600" b="1" dirty="0"/>
              <a:t>4</a:t>
            </a:r>
            <a:endParaRPr lang="en-US" sz="1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990878-DA89-E466-5183-8E90F4C66F04}"/>
              </a:ext>
            </a:extLst>
          </p:cNvPr>
          <p:cNvSpPr txBox="1"/>
          <p:nvPr/>
        </p:nvSpPr>
        <p:spPr>
          <a:xfrm>
            <a:off x="7277605" y="5760921"/>
            <a:ext cx="2216277" cy="2832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>
              <a:lnSpc>
                <a:spcPct val="95000"/>
              </a:lnSpc>
            </a:pPr>
            <a:r>
              <a:rPr lang="es-MX" sz="1200" dirty="0"/>
              <a:t>Resumen &amp; Listado de las solicitudes pendientes.</a:t>
            </a:r>
          </a:p>
          <a:p>
            <a:pPr algn="l">
              <a:lnSpc>
                <a:spcPct val="95000"/>
              </a:lnSpc>
            </a:pPr>
            <a:endParaRPr lang="es-MX" sz="1200" dirty="0"/>
          </a:p>
          <a:p>
            <a:pPr algn="l">
              <a:lnSpc>
                <a:spcPct val="95000"/>
              </a:lnSpc>
            </a:pPr>
            <a:r>
              <a:rPr lang="es-MX" sz="1200" dirty="0"/>
              <a:t>4. Para acceder al detalle de la solicitud, dar clic</a:t>
            </a:r>
            <a:endParaRPr lang="en-US" sz="12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F2C4A36-CAAC-98B0-FECA-DC1BFCD8BA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84093" y="6255701"/>
            <a:ext cx="282793" cy="195262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98CA6FC5-946E-B800-7708-E6E7022D4E97}"/>
              </a:ext>
            </a:extLst>
          </p:cNvPr>
          <p:cNvSpPr/>
          <p:nvPr/>
        </p:nvSpPr>
        <p:spPr bwMode="gray">
          <a:xfrm>
            <a:off x="11678565" y="1390331"/>
            <a:ext cx="260661" cy="3143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es-MX" sz="1600" b="1" dirty="0"/>
              <a:t>5</a:t>
            </a:r>
            <a:endParaRPr lang="en-US" sz="1600" b="1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75EFB66-4C3E-4CDC-C4B3-0573B24684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48675" y="6173151"/>
            <a:ext cx="123825" cy="1651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8570015-851F-7CE7-F0F5-CC6D98B64A14}"/>
              </a:ext>
            </a:extLst>
          </p:cNvPr>
          <p:cNvSpPr txBox="1"/>
          <p:nvPr/>
        </p:nvSpPr>
        <p:spPr>
          <a:xfrm>
            <a:off x="9846007" y="5956818"/>
            <a:ext cx="2216277" cy="2832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>
              <a:lnSpc>
                <a:spcPct val="95000"/>
              </a:lnSpc>
            </a:pPr>
            <a:r>
              <a:rPr lang="es-MX" sz="1200" dirty="0"/>
              <a:t>5. Menú de aprobaciones con el detalle de la solicitud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5780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80BD4-212D-48E4-A728-91731F4FB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Ajuste especial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CDBF65-5290-4179-BFE9-B1CA142F5905}"/>
              </a:ext>
            </a:extLst>
          </p:cNvPr>
          <p:cNvSpPr txBox="1"/>
          <p:nvPr/>
        </p:nvSpPr>
        <p:spPr>
          <a:xfrm>
            <a:off x="457200" y="1191894"/>
            <a:ext cx="11012556" cy="355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5000"/>
              </a:lnSpc>
            </a:pPr>
            <a:r>
              <a:rPr lang="es-MX" sz="2000" dirty="0"/>
              <a:t>Configuración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CB7676-22CF-51C8-C5CE-A3CE0E52C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9462" y="1733549"/>
            <a:ext cx="7193684" cy="19982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DE9C42-2C91-0ABD-BC77-3AEC9CC735D1}"/>
              </a:ext>
            </a:extLst>
          </p:cNvPr>
          <p:cNvSpPr txBox="1"/>
          <p:nvPr/>
        </p:nvSpPr>
        <p:spPr>
          <a:xfrm>
            <a:off x="445282" y="3996742"/>
            <a:ext cx="4526568" cy="160049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5000"/>
              </a:lnSpc>
            </a:pPr>
            <a:r>
              <a:rPr lang="en-US" sz="1400" b="1" dirty="0"/>
              <a:t>Accesso para GERENTES </a:t>
            </a:r>
          </a:p>
          <a:p>
            <a:pPr algn="l">
              <a:lnSpc>
                <a:spcPct val="95000"/>
              </a:lnSpc>
            </a:pPr>
            <a:endParaRPr lang="en-US" sz="1200" dirty="0"/>
          </a:p>
          <a:p>
            <a:pPr algn="l">
              <a:lnSpc>
                <a:spcPct val="95000"/>
              </a:lnSpc>
            </a:pPr>
            <a:r>
              <a:rPr lang="es-MX" sz="1200" dirty="0"/>
              <a:t>Administrar Suplentes</a:t>
            </a:r>
            <a:endParaRPr lang="en-US" sz="1200" dirty="0"/>
          </a:p>
          <a:p>
            <a:pPr algn="l">
              <a:lnSpc>
                <a:spcPct val="95000"/>
              </a:lnSpc>
            </a:pPr>
            <a:endParaRPr lang="en-US" sz="1200" dirty="0"/>
          </a:p>
          <a:p>
            <a:pPr algn="l">
              <a:lnSpc>
                <a:spcPct val="95000"/>
              </a:lnSpc>
            </a:pPr>
            <a:r>
              <a:rPr lang="es-MX" sz="1200" dirty="0"/>
              <a:t>El gerente del departamento puede nombrar hasta 4 suplentes, a los que mientras estén activos, recibirán las notificaciones y podrán hacer la aprobación de las solicitudes creadas.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369FF2-1418-30E7-1382-15B2CAC9CD8D}"/>
              </a:ext>
            </a:extLst>
          </p:cNvPr>
          <p:cNvSpPr txBox="1"/>
          <p:nvPr/>
        </p:nvSpPr>
        <p:spPr>
          <a:xfrm>
            <a:off x="5407140" y="4017818"/>
            <a:ext cx="6062616" cy="199824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5000"/>
              </a:lnSpc>
            </a:pPr>
            <a:r>
              <a:rPr lang="es-MX" sz="1400" b="1" dirty="0"/>
              <a:t>Acceso ADMINISTRADORES</a:t>
            </a:r>
          </a:p>
          <a:p>
            <a:pPr algn="l">
              <a:lnSpc>
                <a:spcPct val="95000"/>
              </a:lnSpc>
            </a:pPr>
            <a:endParaRPr lang="es-MX" sz="1200" dirty="0"/>
          </a:p>
          <a:p>
            <a:pPr marL="171450" indent="-171450" algn="l">
              <a:lnSpc>
                <a:spcPct val="95000"/>
              </a:lnSpc>
              <a:buFontTx/>
              <a:buChar char="-"/>
            </a:pPr>
            <a:r>
              <a:rPr lang="es-MX" sz="1200" dirty="0"/>
              <a:t>Administrar  Gerentes</a:t>
            </a:r>
          </a:p>
          <a:p>
            <a:pPr marL="628650" lvl="1" indent="-171450">
              <a:lnSpc>
                <a:spcPct val="95000"/>
              </a:lnSpc>
              <a:buFontTx/>
              <a:buChar char="-"/>
            </a:pPr>
            <a:r>
              <a:rPr lang="es-MX" sz="1200" dirty="0"/>
              <a:t>Asignación del gerente para cada departamento</a:t>
            </a:r>
          </a:p>
          <a:p>
            <a:pPr marL="628650" lvl="1" indent="-171450">
              <a:lnSpc>
                <a:spcPct val="95000"/>
              </a:lnSpc>
              <a:buFontTx/>
              <a:buChar char="-"/>
            </a:pPr>
            <a:endParaRPr lang="es-MX" sz="1200" dirty="0"/>
          </a:p>
          <a:p>
            <a:pPr marL="171450" indent="-171450" algn="l">
              <a:lnSpc>
                <a:spcPct val="95000"/>
              </a:lnSpc>
              <a:buFontTx/>
              <a:buChar char="-"/>
            </a:pPr>
            <a:r>
              <a:rPr lang="es-MX" sz="1200" dirty="0"/>
              <a:t>Administrar Almacén</a:t>
            </a:r>
          </a:p>
          <a:p>
            <a:pPr marL="628650" lvl="1" indent="-171450">
              <a:lnSpc>
                <a:spcPct val="95000"/>
              </a:lnSpc>
              <a:buFontTx/>
              <a:buChar char="-"/>
            </a:pPr>
            <a:r>
              <a:rPr lang="es-MX" sz="1200" dirty="0"/>
              <a:t>Se define las localidades activas de almacenes</a:t>
            </a:r>
          </a:p>
          <a:p>
            <a:pPr marL="171450" indent="-171450" algn="l">
              <a:lnSpc>
                <a:spcPct val="95000"/>
              </a:lnSpc>
              <a:buFontTx/>
              <a:buChar char="-"/>
            </a:pPr>
            <a:endParaRPr lang="es-MX" sz="1200" dirty="0"/>
          </a:p>
          <a:p>
            <a:pPr marL="171450" indent="-171450" algn="l">
              <a:lnSpc>
                <a:spcPct val="95000"/>
              </a:lnSpc>
              <a:buFontTx/>
              <a:buChar char="-"/>
            </a:pPr>
            <a:r>
              <a:rPr lang="es-MX" sz="1200" dirty="0"/>
              <a:t>Administrar $USD</a:t>
            </a:r>
          </a:p>
          <a:p>
            <a:pPr marL="628650" lvl="1" indent="-171450">
              <a:lnSpc>
                <a:spcPct val="95000"/>
              </a:lnSpc>
              <a:buFontTx/>
              <a:buChar char="-"/>
            </a:pPr>
            <a:r>
              <a:rPr lang="es-MX" sz="1200" dirty="0"/>
              <a:t>Se define el tipo de cambio, provisto por el equipo de finanzas al inicio de año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482B89-7084-4F43-8C2A-EF34A6DF48F4}"/>
              </a:ext>
            </a:extLst>
          </p:cNvPr>
          <p:cNvSpPr/>
          <p:nvPr/>
        </p:nvSpPr>
        <p:spPr bwMode="gray">
          <a:xfrm>
            <a:off x="5107708" y="1547493"/>
            <a:ext cx="45719" cy="49918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87847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arrier">
  <a:themeElements>
    <a:clrScheme name="Carrier">
      <a:dk1>
        <a:srgbClr val="000000"/>
      </a:dk1>
      <a:lt1>
        <a:srgbClr val="FFFFFF"/>
      </a:lt1>
      <a:dk2>
        <a:srgbClr val="1891F6"/>
      </a:dk2>
      <a:lt2>
        <a:srgbClr val="152C73"/>
      </a:lt2>
      <a:accent1>
        <a:srgbClr val="152C73"/>
      </a:accent1>
      <a:accent2>
        <a:srgbClr val="1891F6"/>
      </a:accent2>
      <a:accent3>
        <a:srgbClr val="617080"/>
      </a:accent3>
      <a:accent4>
        <a:srgbClr val="BAC0D0"/>
      </a:accent4>
      <a:accent5>
        <a:srgbClr val="61B549"/>
      </a:accent5>
      <a:accent6>
        <a:srgbClr val="F6D009"/>
      </a:accent6>
      <a:hlink>
        <a:srgbClr val="1891F6"/>
      </a:hlink>
      <a:folHlink>
        <a:srgbClr val="1891F6"/>
      </a:folHlink>
    </a:clrScheme>
    <a:fontScheme name="Carrier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arrier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gray">
        <a:solidFill>
          <a:schemeClr val="accent2"/>
        </a:solidFill>
        <a:ln>
          <a:noFill/>
        </a:ln>
      </a:spPr>
      <a:bodyPr rtlCol="0" anchor="ctr"/>
      <a:lstStyle>
        <a:defPPr algn="ctr">
          <a:lnSpc>
            <a:spcPct val="95000"/>
          </a:lnSpc>
          <a:defRPr sz="2000"/>
        </a:defPPr>
      </a:lstStyle>
      <a:style>
        <a:lnRef idx="0">
          <a:schemeClr val="accent1"/>
        </a:lnRef>
        <a:fillRef idx="1">
          <a:schemeClr val="accent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dk1"/>
        </a:effectRef>
        <a:fontRef idx="minor">
          <a:schemeClr val="lt1"/>
        </a:fontRef>
      </a:style>
    </a:lnDef>
    <a:txDef>
      <a:spPr>
        <a:noFill/>
      </a:spPr>
      <a:bodyPr wrap="none" lIns="0" tIns="0" rIns="0" bIns="0" rtlCol="0">
        <a:noAutofit/>
      </a:bodyPr>
      <a:lstStyle>
        <a:defPPr algn="l">
          <a:lnSpc>
            <a:spcPct val="95000"/>
          </a:lnSpc>
          <a:defRPr sz="2000" dirty="0"/>
        </a:defPPr>
      </a:lstStyle>
    </a:txDef>
  </a:objectDefaults>
  <a:extraClrSchemeLst/>
  <a:custClrLst>
    <a:custClr name="Carrier Blue">
      <a:srgbClr val="152C73"/>
    </a:custClr>
    <a:custClr name="Carrier Light Blue">
      <a:srgbClr val="1891F6"/>
    </a:custClr>
    <a:custClr name="Dark Gray">
      <a:srgbClr val="617080"/>
    </a:custClr>
    <a:custClr name="Light Gray">
      <a:srgbClr val="BAC0D0"/>
    </a:custClr>
    <a:custClr name="Green">
      <a:srgbClr val="61B549"/>
    </a:custClr>
    <a:custClr name="Light Green">
      <a:srgbClr val="BED32E"/>
    </a:custClr>
    <a:custClr name="Dark Yellow">
      <a:srgbClr val="E9A52B"/>
    </a:custClr>
    <a:custClr name="Yellow">
      <a:srgbClr val="F6D009"/>
    </a:custClr>
    <a:custClr name="Orange">
      <a:srgbClr val="EB5623"/>
    </a:custClr>
    <a:custClr name="Light Orange">
      <a:srgbClr val="F18C1E"/>
    </a:custClr>
    <a:custClr name="Red">
      <a:srgbClr val="EA0029"/>
    </a:custClr>
  </a:custClrLst>
  <a:extLst>
    <a:ext uri="{05A4C25C-085E-4340-85A3-A5531E510DB2}">
      <thm15:themeFamily xmlns:thm15="http://schemas.microsoft.com/office/thememl/2012/main" name="Carrier_PowerPoint_Template_12_2019" id="{9141B811-7F63-405E-9B43-2105A42D779D}" vid="{C4C62369-C1CA-46C3-B2C2-808836E33ECF}"/>
    </a:ext>
  </a:extLst>
</a:theme>
</file>

<file path=ppt/theme/theme2.xml><?xml version="1.0" encoding="utf-8"?>
<a:theme xmlns:a="http://schemas.openxmlformats.org/drawingml/2006/main" name="Carrier">
  <a:themeElements>
    <a:clrScheme name="Carrier Colors">
      <a:dk1>
        <a:srgbClr val="000000"/>
      </a:dk1>
      <a:lt1>
        <a:srgbClr val="FFFFFF"/>
      </a:lt1>
      <a:dk2>
        <a:srgbClr val="1891F6"/>
      </a:dk2>
      <a:lt2>
        <a:srgbClr val="152C73"/>
      </a:lt2>
      <a:accent1>
        <a:srgbClr val="152C73"/>
      </a:accent1>
      <a:accent2>
        <a:srgbClr val="1891F6"/>
      </a:accent2>
      <a:accent3>
        <a:srgbClr val="617080"/>
      </a:accent3>
      <a:accent4>
        <a:srgbClr val="BAC0D0"/>
      </a:accent4>
      <a:accent5>
        <a:srgbClr val="61B549"/>
      </a:accent5>
      <a:accent6>
        <a:srgbClr val="F6D009"/>
      </a:accent6>
      <a:hlink>
        <a:srgbClr val="1891F6"/>
      </a:hlink>
      <a:folHlink>
        <a:srgbClr val="1891F6"/>
      </a:folHlink>
    </a:clrScheme>
    <a:fontScheme name="Carrier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arrier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lnSpc>
            <a:spcPct val="95000"/>
          </a:lnSpc>
          <a:defRPr sz="1600"/>
        </a:defPPr>
      </a:lstStyle>
      <a:style>
        <a:lnRef idx="0">
          <a:schemeClr val="accent1"/>
        </a:lnRef>
        <a:fillRef idx="1">
          <a:schemeClr val="accent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dk1"/>
        </a:effectRef>
        <a:fontRef idx="minor">
          <a:schemeClr val="lt1"/>
        </a:fontRef>
      </a:style>
    </a:lnDef>
    <a:txDef>
      <a:spPr>
        <a:noFill/>
      </a:spPr>
      <a:bodyPr wrap="square" lIns="0" tIns="0" rIns="0" bIns="0">
        <a:noAutofit/>
      </a:bodyPr>
      <a:lstStyle>
        <a:defPPr algn="l">
          <a:lnSpc>
            <a:spcPct val="95000"/>
          </a:lnSpc>
          <a:defRPr sz="1600"/>
        </a:defPPr>
      </a:lstStyle>
    </a:txDef>
  </a:objectDefaults>
  <a:extraClrSchemeLst/>
  <a:custClrLst>
    <a:custClr name="Carrier Blue">
      <a:srgbClr val="152C73"/>
    </a:custClr>
    <a:custClr name="Carrier Light Blue">
      <a:srgbClr val="1891F6"/>
    </a:custClr>
    <a:custClr name="Dark Gray">
      <a:srgbClr val="617080"/>
    </a:custClr>
    <a:custClr name="Light Gray">
      <a:srgbClr val="BAC0D0"/>
    </a:custClr>
    <a:custClr name="Green">
      <a:srgbClr val="61B549"/>
    </a:custClr>
    <a:custClr name="Light Green">
      <a:srgbClr val="BED32E"/>
    </a:custClr>
    <a:custClr name="Dark Yellow">
      <a:srgbClr val="E9A52B"/>
    </a:custClr>
    <a:custClr name="Yellow">
      <a:srgbClr val="F6D009"/>
    </a:custClr>
    <a:custClr name="Orange">
      <a:srgbClr val="EB5623"/>
    </a:custClr>
    <a:custClr name="Light Orange">
      <a:srgbClr val="F18C1E"/>
    </a:custClr>
    <a:custClr name="Red">
      <a:srgbClr val="EA0029"/>
    </a:custClr>
  </a:custClrLst>
</a:theme>
</file>

<file path=ppt/theme/theme3.xml><?xml version="1.0" encoding="utf-8"?>
<a:theme xmlns:a="http://schemas.openxmlformats.org/drawingml/2006/main" name="Carrier">
  <a:themeElements>
    <a:clrScheme name="Carrier Colors">
      <a:dk1>
        <a:srgbClr val="000000"/>
      </a:dk1>
      <a:lt1>
        <a:srgbClr val="FFFFFF"/>
      </a:lt1>
      <a:dk2>
        <a:srgbClr val="1891F6"/>
      </a:dk2>
      <a:lt2>
        <a:srgbClr val="152C73"/>
      </a:lt2>
      <a:accent1>
        <a:srgbClr val="152C73"/>
      </a:accent1>
      <a:accent2>
        <a:srgbClr val="1891F6"/>
      </a:accent2>
      <a:accent3>
        <a:srgbClr val="617080"/>
      </a:accent3>
      <a:accent4>
        <a:srgbClr val="BAC0D0"/>
      </a:accent4>
      <a:accent5>
        <a:srgbClr val="61B549"/>
      </a:accent5>
      <a:accent6>
        <a:srgbClr val="F6D009"/>
      </a:accent6>
      <a:hlink>
        <a:srgbClr val="1891F6"/>
      </a:hlink>
      <a:folHlink>
        <a:srgbClr val="1891F6"/>
      </a:folHlink>
    </a:clrScheme>
    <a:fontScheme name="Carrier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arrier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lnSpc>
            <a:spcPct val="95000"/>
          </a:lnSpc>
          <a:defRPr sz="1600"/>
        </a:defPPr>
      </a:lstStyle>
      <a:style>
        <a:lnRef idx="0">
          <a:schemeClr val="accent1"/>
        </a:lnRef>
        <a:fillRef idx="1">
          <a:schemeClr val="accent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dk1"/>
        </a:effectRef>
        <a:fontRef idx="minor">
          <a:schemeClr val="lt1"/>
        </a:fontRef>
      </a:style>
    </a:lnDef>
    <a:txDef>
      <a:spPr>
        <a:noFill/>
      </a:spPr>
      <a:bodyPr wrap="square" lIns="0" tIns="0" rIns="0" bIns="0">
        <a:noAutofit/>
      </a:bodyPr>
      <a:lstStyle>
        <a:defPPr algn="l">
          <a:lnSpc>
            <a:spcPct val="95000"/>
          </a:lnSpc>
          <a:defRPr sz="1600"/>
        </a:defPPr>
      </a:lstStyle>
    </a:txDef>
  </a:objectDefaults>
  <a:extraClrSchemeLst/>
  <a:custClrLst>
    <a:custClr name="Carrier Blue">
      <a:srgbClr val="152C73"/>
    </a:custClr>
    <a:custClr name="Carrier Light Blue">
      <a:srgbClr val="1891F6"/>
    </a:custClr>
    <a:custClr name="Dark Gray">
      <a:srgbClr val="617080"/>
    </a:custClr>
    <a:custClr name="Light Gray">
      <a:srgbClr val="BAC0D0"/>
    </a:custClr>
    <a:custClr name="Green">
      <a:srgbClr val="61B549"/>
    </a:custClr>
    <a:custClr name="Light Green">
      <a:srgbClr val="BED32E"/>
    </a:custClr>
    <a:custClr name="Dark Yellow">
      <a:srgbClr val="E9A52B"/>
    </a:custClr>
    <a:custClr name="Yellow">
      <a:srgbClr val="F6D009"/>
    </a:custClr>
    <a:custClr name="Orange">
      <a:srgbClr val="EB5623"/>
    </a:custClr>
    <a:custClr name="Light Orange">
      <a:srgbClr val="F18C1E"/>
    </a:custClr>
    <a:custClr name="Red">
      <a:srgbClr val="EA0029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2a3763b-bf58-4267-8ce8-3914fb87e4b1">
      <Terms xmlns="http://schemas.microsoft.com/office/infopath/2007/PartnerControls"/>
    </lcf76f155ced4ddcb4097134ff3c332f>
    <TaxCatchAll xmlns="15615d37-95d0-498c-a2cb-5e9b700fbaab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E64802CAF5B446861E43905530C6C8" ma:contentTypeVersion="13" ma:contentTypeDescription="Create a new document." ma:contentTypeScope="" ma:versionID="00be8444fefbbd1aa58f862394753973">
  <xsd:schema xmlns:xsd="http://www.w3.org/2001/XMLSchema" xmlns:xs="http://www.w3.org/2001/XMLSchema" xmlns:p="http://schemas.microsoft.com/office/2006/metadata/properties" xmlns:ns2="f2a3763b-bf58-4267-8ce8-3914fb87e4b1" xmlns:ns3="15615d37-95d0-498c-a2cb-5e9b700fbaab" targetNamespace="http://schemas.microsoft.com/office/2006/metadata/properties" ma:root="true" ma:fieldsID="1ab92dfcff1c3cdd54b0c95e18410ec1" ns2:_="" ns3:_="">
    <xsd:import namespace="f2a3763b-bf58-4267-8ce8-3914fb87e4b1"/>
    <xsd:import namespace="15615d37-95d0-498c-a2cb-5e9b700fbaa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3763b-bf58-4267-8ce8-3914fb87e4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6c3282b9-7e5c-4006-bd6f-6aea32a434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615d37-95d0-498c-a2cb-5e9b700fbaab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5e0e79ca-776c-42ea-b7c2-e94134ea167f}" ma:internalName="TaxCatchAll" ma:showField="CatchAllData" ma:web="15615d37-95d0-498c-a2cb-5e9b700fbaa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B9052-E158-4F40-B1D2-617288FDBC1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2642436-7841-44FE-A7AE-ADE988073205}">
  <ds:schemaRefs>
    <ds:schemaRef ds:uri="f2a3763b-bf58-4267-8ce8-3914fb87e4b1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schemas.microsoft.com/office/2006/metadata/properties"/>
    <ds:schemaRef ds:uri="15615d37-95d0-498c-a2cb-5e9b700fbaab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A638745-973B-4E95-97FF-20BD5346D8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a3763b-bf58-4267-8ce8-3914fb87e4b1"/>
    <ds:schemaRef ds:uri="15615d37-95d0-498c-a2cb-5e9b700fbaa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2673</TotalTime>
  <Words>792</Words>
  <Application>Microsoft Office PowerPoint</Application>
  <PresentationFormat>Widescreen</PresentationFormat>
  <Paragraphs>149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Carrier</vt:lpstr>
      <vt:lpstr>APP supply chain</vt:lpstr>
      <vt:lpstr>Acceso</vt:lpstr>
      <vt:lpstr>APP</vt:lpstr>
      <vt:lpstr>Ajuste especial</vt:lpstr>
      <vt:lpstr>Ajuste especial</vt:lpstr>
      <vt:lpstr>Ajuste especial</vt:lpstr>
      <vt:lpstr>Ajuste especial</vt:lpstr>
      <vt:lpstr>Ajuste especial</vt:lpstr>
      <vt:lpstr>Ajuste especial</vt:lpstr>
      <vt:lpstr>Ajuste especial</vt:lpstr>
      <vt:lpstr>Ajuste especial</vt:lpstr>
      <vt:lpstr>THANK YOU</vt:lpstr>
      <vt:lpstr>PowerPoint Presentation</vt:lpstr>
    </vt:vector>
  </TitlesOfParts>
  <Manager/>
  <Company>Carrier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Carrier</dc:title>
  <dc:subject/>
  <dc:creator>Carrier</dc:creator>
  <cp:keywords/>
  <dc:description/>
  <cp:lastModifiedBy>Chairez, Alejandra Lizeth</cp:lastModifiedBy>
  <cp:revision>12</cp:revision>
  <cp:lastPrinted>2019-08-23T17:21:09Z</cp:lastPrinted>
  <dcterms:created xsi:type="dcterms:W3CDTF">2019-08-19T21:04:10Z</dcterms:created>
  <dcterms:modified xsi:type="dcterms:W3CDTF">2025-09-17T21:38:36Z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">
    <vt:lpwstr>Carrier</vt:lpwstr>
  </property>
  <property fmtid="{D5CDD505-2E9C-101B-9397-08002B2CF9AE}" pid="3" name="CCSize">
    <vt:lpwstr>W</vt:lpwstr>
  </property>
  <property fmtid="{D5CDD505-2E9C-101B-9397-08002B2CF9AE}" pid="4" name="SlideNo">
    <vt:bool>true</vt:bool>
  </property>
  <property fmtid="{D5CDD505-2E9C-101B-9397-08002B2CF9AE}" pid="5" name="ContentTypeId">
    <vt:lpwstr>0x010100DBE64802CAF5B446861E43905530C6C8</vt:lpwstr>
  </property>
  <property fmtid="{D5CDD505-2E9C-101B-9397-08002B2CF9AE}" pid="6" name="MediaServiceImageTags">
    <vt:lpwstr/>
  </property>
  <property fmtid="{D5CDD505-2E9C-101B-9397-08002B2CF9AE}" pid="7" name="MSIP_Label_b7864bb8-b671-4bed-ba85-9478127ab5e9_Enabled">
    <vt:lpwstr>true</vt:lpwstr>
  </property>
  <property fmtid="{D5CDD505-2E9C-101B-9397-08002B2CF9AE}" pid="8" name="MSIP_Label_b7864bb8-b671-4bed-ba85-9478127ab5e9_SetDate">
    <vt:lpwstr>2025-09-17T21:25:47Z</vt:lpwstr>
  </property>
  <property fmtid="{D5CDD505-2E9C-101B-9397-08002B2CF9AE}" pid="9" name="MSIP_Label_b7864bb8-b671-4bed-ba85-9478127ab5e9_Method">
    <vt:lpwstr>Standard</vt:lpwstr>
  </property>
  <property fmtid="{D5CDD505-2E9C-101B-9397-08002B2CF9AE}" pid="10" name="MSIP_Label_b7864bb8-b671-4bed-ba85-9478127ab5e9_Name">
    <vt:lpwstr>Confidential – 2023</vt:lpwstr>
  </property>
  <property fmtid="{D5CDD505-2E9C-101B-9397-08002B2CF9AE}" pid="11" name="MSIP_Label_b7864bb8-b671-4bed-ba85-9478127ab5e9_SiteId">
    <vt:lpwstr>36839a65-7f3f-4bac-9ea4-f571f10a9a03</vt:lpwstr>
  </property>
  <property fmtid="{D5CDD505-2E9C-101B-9397-08002B2CF9AE}" pid="12" name="MSIP_Label_b7864bb8-b671-4bed-ba85-9478127ab5e9_ActionId">
    <vt:lpwstr>42582b2c-9ec3-4da7-9ba5-2e3723a5c766</vt:lpwstr>
  </property>
  <property fmtid="{D5CDD505-2E9C-101B-9397-08002B2CF9AE}" pid="13" name="MSIP_Label_b7864bb8-b671-4bed-ba85-9478127ab5e9_ContentBits">
    <vt:lpwstr>0</vt:lpwstr>
  </property>
  <property fmtid="{D5CDD505-2E9C-101B-9397-08002B2CF9AE}" pid="14" name="MSIP_Label_b7864bb8-b671-4bed-ba85-9478127ab5e9_Tag">
    <vt:lpwstr>10, 3, 0, 1</vt:lpwstr>
  </property>
</Properties>
</file>