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60" r:id="rId7"/>
    <p:sldId id="261" r:id="rId8"/>
    <p:sldId id="262" r:id="rId9"/>
    <p:sldId id="258" r:id="rId10"/>
    <p:sldId id="259" r:id="rId11"/>
  </p:sldIdLst>
  <p:sldSz cx="12192000" cy="6858000"/>
  <p:notesSz cx="6858000" cy="92408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C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806535E-1FA7-4BFB-B545-6DBF71D5855E}">
  <a:tblStyle styleId="{5806535E-1FA7-4BFB-B545-6DBF71D5855E}" styleName="Carrier Table 01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chemeClr val="dk1"/>
              </a:solidFill>
            </a:ln>
          </a:top>
          <a:bottom>
            <a:ln w="6350">
              <a:solidFill>
                <a:schemeClr val="dk1"/>
              </a:solidFill>
            </a:ln>
          </a:bottom>
          <a:insideH>
            <a:ln w="6350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noFill/>
        </a:fill>
      </a:tcStyle>
    </a:band1H>
    <a:band2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BAC0D0"/>
          </a:solidFill>
        </a:fill>
      </a:tcStyle>
    </a:band2H>
    <a:band1V>
      <a:tcStyle>
        <a:tcBdr/>
        <a:fill>
          <a:solidFill>
            <a:srgbClr val="BAC0D0"/>
          </a:solidFill>
        </a:fill>
      </a:tcStyle>
    </a:band1V>
    <a:band2V>
      <a:tcStyle>
        <a:tcBdr/>
        <a:fill>
          <a:noFill/>
        </a:fill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9050">
              <a:solidFill>
                <a:schemeClr val="dk1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schemeClr val="lt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  <a:insideV>
            <a:ln w="6350">
              <a:solidFill>
                <a:srgbClr val="FFFFFF"/>
              </a:solidFill>
            </a:ln>
          </a:insideV>
        </a:tcBdr>
        <a:fill>
          <a:solidFill>
            <a:srgbClr val="152C7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0" autoAdjust="0"/>
    <p:restoredTop sz="93837" autoAdjust="0"/>
  </p:normalViewPr>
  <p:slideViewPr>
    <p:cSldViewPr snapToGrid="0" showGuides="1">
      <p:cViewPr varScale="1">
        <p:scale>
          <a:sx n="62" d="100"/>
          <a:sy n="62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120" d="100"/>
          <a:sy n="120" d="100"/>
        </p:scale>
        <p:origin x="1380" y="-20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3E4A3BB-86C8-E243-8F27-5FAB19594F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36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E77E0-5218-B24E-8A71-6A808A97448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36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33D23-7F87-4248-8883-3F2CFF311667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1EC585-66B0-F74E-9E4E-F5C9ACB196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7193"/>
            <a:ext cx="2971800" cy="4636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BB9F3-FC6F-DC4A-9EBA-DC6E8B1E80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777193"/>
            <a:ext cx="2971800" cy="4636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3FCEA-112F-064A-9BC3-B536382FF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14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36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36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B6C34-462C-5A44-85C6-A401B2EECF7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8813" y="1155700"/>
            <a:ext cx="55403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47153"/>
            <a:ext cx="5486400" cy="363858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7193"/>
            <a:ext cx="2971800" cy="4636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777193"/>
            <a:ext cx="2971800" cy="4636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A4050-6412-C74D-BA22-754CBEAE6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99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3716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27432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1148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54864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68580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82296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96012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1097280" indent="0" algn="l" defTabSz="914400" rtl="0" eaLnBrk="1" latinLnBrk="0" hangingPunct="1">
      <a:buFont typeface="Arial" panose="020B0604020202020204" pitchFamily="34" charset="0"/>
      <a:buNone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A4050-6412-C74D-BA22-754CBEAE68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85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351BB-33A8-1B8A-8DA0-7084220E5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3157E1-C199-9EF2-8797-CC21BA30D1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14E93D-A1CC-6A0E-3466-62E1BC3A3A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2EBF8-78B7-D05A-DE06-374D606675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A4050-6412-C74D-BA22-754CBEAE68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05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D0166-DA36-920B-C2C1-FC541ADA7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71886B-178C-F707-7DB8-11930CFA22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E73EC7-4DAE-854D-6974-959C11A5A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6BBDB-E363-A9F9-907C-FD8C5604E0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A4050-6412-C74D-BA22-754CBEAE68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07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EAE69-FDC9-56B9-4CA0-939686E2C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49F704-8C35-CF74-8F37-26884D4401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9537AB-7BE7-3462-7583-02F401F6CA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04ADB-C0A8-F7BE-47FD-7FBBF16E25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CA4050-6412-C74D-BA22-754CBEAE68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77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ead 1">
            <a:extLst>
              <a:ext uri="{FF2B5EF4-FFF2-40B4-BE49-F238E27FC236}">
                <a16:creationId xmlns:a16="http://schemas.microsoft.com/office/drawing/2014/main" id="{F98957D8-2B1B-724B-9282-C404B1F488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199" y="1920240"/>
            <a:ext cx="7364984" cy="64008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[Optional lead-in, Arial Regular 20pt]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A1CB277E-0A83-488D-8766-29AF67E8057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199" y="2743200"/>
            <a:ext cx="7364985" cy="2514600"/>
          </a:xfrm>
        </p:spPr>
        <p:txBody>
          <a:bodyPr anchor="t" anchorCtr="0">
            <a:normAutofit/>
          </a:bodyPr>
          <a:lstStyle>
            <a:lvl1pPr algn="l">
              <a:lnSpc>
                <a:spcPct val="85000"/>
              </a:lnSpc>
              <a:defRPr sz="54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[Title: Arial, ALL CAPS, 44pt - 54pt]</a:t>
            </a: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EAB57EE6-57ED-4907-AD63-FF54F7F85CD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200" y="5667375"/>
            <a:ext cx="7364983" cy="685800"/>
          </a:xfrm>
        </p:spPr>
        <p:txBody>
          <a:bodyPr anchor="b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9pPr>
          </a:lstStyle>
          <a:p>
            <a:r>
              <a:rPr lang="en-US" dirty="0"/>
              <a:t>[Presenter Name, Arial, 18 pts]</a:t>
            </a:r>
            <a:br>
              <a:rPr lang="en-US" dirty="0"/>
            </a:br>
            <a:r>
              <a:rPr lang="en-US" dirty="0"/>
              <a:t>[Month 00, 0000, Arial 18 pts]</a:t>
            </a:r>
          </a:p>
        </p:txBody>
      </p:sp>
    </p:spTree>
    <p:extLst>
      <p:ext uri="{BB962C8B-B14F-4D97-AF65-F5344CB8AC3E}">
        <p14:creationId xmlns:p14="http://schemas.microsoft.com/office/powerpoint/2010/main" val="188231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8D36D2F1-2B2F-0D4D-9C5E-D35E0AFF6D0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hidden">
          <a:xfrm>
            <a:off x="0" y="-2"/>
            <a:ext cx="12192000" cy="6858002"/>
          </a:xfrm>
          <a:solidFill>
            <a:srgbClr val="617080"/>
          </a:solidFill>
        </p:spPr>
        <p:txBody>
          <a:bodyPr lIns="6327648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5C50-D1F7-4453-8AB3-E1C42CCA85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" y="457200"/>
            <a:ext cx="5410200" cy="54864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/>
              <a:t>[Chapter 00 – Optional], Arial 24pt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D6AF8E90-416B-4F42-9DFD-4926A39854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743200"/>
            <a:ext cx="5413248" cy="2286000"/>
          </a:xfrm>
        </p:spPr>
        <p:txBody>
          <a:bodyPr anchor="t" anchorCtr="0">
            <a:normAutofit/>
          </a:bodyPr>
          <a:lstStyle>
            <a:lvl1pPr>
              <a:lnSpc>
                <a:spcPct val="85000"/>
              </a:lnSpc>
              <a:defRPr sz="54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Title: Arial, ALL CAPS, </a:t>
            </a:r>
            <a:br>
              <a:rPr lang="en-US" dirty="0"/>
            </a:br>
            <a:r>
              <a:rPr lang="en-US" dirty="0"/>
              <a:t>44pt - 54pt]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2DFCE08-D0DF-1F49-B371-4B0DC609E7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C43044-12A5-4144-ACF2-73440A0895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7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3696" userDrawn="1">
          <p15:clr>
            <a:srgbClr val="FBAE40"/>
          </p15:clr>
        </p15:guide>
        <p15:guide id="3" pos="554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Line">
            <a:extLst>
              <a:ext uri="{FF2B5EF4-FFF2-40B4-BE49-F238E27FC236}">
                <a16:creationId xmlns:a16="http://schemas.microsoft.com/office/drawing/2014/main" id="{A3C9B64B-EDC1-A341-BC5C-B7BCDDF2B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1560"/>
            <a:ext cx="11277600" cy="0"/>
          </a:xfrm>
          <a:prstGeom prst="line">
            <a:avLst/>
          </a:prstGeom>
          <a:noFill/>
          <a:ln w="76200" cap="flat" cmpd="sng" algn="ctr">
            <a:solidFill>
              <a:srgbClr val="152C73"/>
            </a:solidFill>
            <a:prstDash val="soli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BDD09E3-04EB-4221-AF6F-4D85F55C1A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[Title: Arial, sentence case, 40pt]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464BA-E7AA-42BB-8E06-E96A232D3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280160"/>
            <a:ext cx="5410201" cy="47548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7040F-0655-4A08-B6A9-04095969A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280160"/>
            <a:ext cx="5410200" cy="47548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2C420F0-489E-477B-BCC1-0A3590BE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549A2-D297-4AB6-A6D1-4A7E46AEFB7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Proprietary and Confidential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56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696" userDrawn="1">
          <p15:clr>
            <a:srgbClr val="FBAE40"/>
          </p15:clr>
        </p15:guide>
        <p15:guide id="2" pos="398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Line">
            <a:extLst>
              <a:ext uri="{FF2B5EF4-FFF2-40B4-BE49-F238E27FC236}">
                <a16:creationId xmlns:a16="http://schemas.microsoft.com/office/drawing/2014/main" id="{9F4647BA-9358-F64C-982D-ACABC0C30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1560"/>
            <a:ext cx="11277600" cy="0"/>
          </a:xfrm>
          <a:prstGeom prst="line">
            <a:avLst/>
          </a:prstGeom>
          <a:noFill/>
          <a:ln w="76200" cap="flat" cmpd="sng" algn="ctr">
            <a:solidFill>
              <a:srgbClr val="152C73"/>
            </a:solidFill>
            <a:prstDash val="solid"/>
          </a:ln>
          <a:effectLst/>
        </p:spPr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8E47B2CB-6DB5-F04F-ADA0-D32C348EB7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[Title: Arial, sentence case, 40pt]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464BA-E7AA-42BB-8E06-E96A232D3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8" y="1280160"/>
            <a:ext cx="3454402" cy="47548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7040F-0655-4A08-B6A9-04095969A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7783" y="1280160"/>
            <a:ext cx="3454402" cy="47548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CA32CF3B-A3A7-1744-A7F6-4C25954F209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78368" y="1280160"/>
            <a:ext cx="3456431" cy="47548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2C420F0-489E-477B-BCC1-0A3590BE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3802AD-62A8-4215-A813-7847E70070F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Proprietary and Confidential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03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464" userDrawn="1">
          <p15:clr>
            <a:srgbClr val="FBAE40"/>
          </p15:clr>
        </p15:guide>
        <p15:guide id="2" pos="4928" userDrawn="1">
          <p15:clr>
            <a:srgbClr val="FBAE40"/>
          </p15:clr>
        </p15:guide>
        <p15:guide id="3" pos="2750" userDrawn="1">
          <p15:clr>
            <a:srgbClr val="FBAE40"/>
          </p15:clr>
        </p15:guide>
        <p15:guide id="4" pos="521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Line">
            <a:extLst>
              <a:ext uri="{FF2B5EF4-FFF2-40B4-BE49-F238E27FC236}">
                <a16:creationId xmlns:a16="http://schemas.microsoft.com/office/drawing/2014/main" id="{60BEA9D1-A115-6940-9CEA-838E35AC4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1560"/>
            <a:ext cx="11277600" cy="0"/>
          </a:xfrm>
          <a:prstGeom prst="line">
            <a:avLst/>
          </a:prstGeom>
          <a:noFill/>
          <a:ln w="76200" cap="flat" cmpd="sng" algn="ctr">
            <a:solidFill>
              <a:srgbClr val="152C73"/>
            </a:solidFill>
            <a:prstDash val="soli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BDD09E3-04EB-4221-AF6F-4D85F55C1A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[Title: Arial, sentence case, 40pt]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464BA-E7AA-42BB-8E06-E96A232D3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2476500" cy="4754880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7040F-0655-4A08-B6A9-04095969A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90900" y="1280160"/>
            <a:ext cx="2476500" cy="4754880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 marL="1143000" indent="0">
              <a:buNone/>
              <a:defRPr sz="1800"/>
            </a:lvl6pPr>
            <a:lvl7pPr marL="1371600" indent="0">
              <a:buNone/>
              <a:defRPr sz="1800"/>
            </a:lvl7pPr>
            <a:lvl8pPr marL="1600200" indent="0">
              <a:buNone/>
              <a:defRPr sz="1800"/>
            </a:lvl8pPr>
            <a:lvl9pPr marL="1828800" indent="0">
              <a:buNone/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44A884BD-0202-AC4B-9E85-1C5969A70E1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4600" y="1280160"/>
            <a:ext cx="2476500" cy="4754880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 marL="1143000" indent="0">
              <a:buNone/>
              <a:defRPr sz="1800"/>
            </a:lvl6pPr>
            <a:lvl7pPr marL="1371600" indent="0">
              <a:buNone/>
              <a:defRPr sz="1800"/>
            </a:lvl7pPr>
            <a:lvl8pPr marL="1600200" indent="0">
              <a:buNone/>
              <a:defRPr sz="1800"/>
            </a:lvl8pPr>
            <a:lvl9pPr marL="1828800" indent="0">
              <a:buNone/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BCADE0FC-B4B2-2D4A-BE5E-07B126E1111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9258300" y="1280160"/>
            <a:ext cx="2476500" cy="4754880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 marL="1143000" indent="0">
              <a:buNone/>
              <a:defRPr sz="1800"/>
            </a:lvl6pPr>
            <a:lvl7pPr marL="1371600" indent="0">
              <a:buNone/>
              <a:defRPr sz="1800"/>
            </a:lvl7pPr>
            <a:lvl8pPr marL="1600200" indent="0">
              <a:buNone/>
              <a:defRPr sz="1800"/>
            </a:lvl8pPr>
            <a:lvl9pPr marL="1828800" indent="0">
              <a:buNone/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420F0-489E-477B-BCC1-0A3590BE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6C5F9-206E-4817-B27E-5AF0F55C21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Proprietary and Confidential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75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696">
          <p15:clr>
            <a:srgbClr val="FBAE40"/>
          </p15:clr>
        </p15:guide>
        <p15:guide id="2" pos="3984">
          <p15:clr>
            <a:srgbClr val="FBAE40"/>
          </p15:clr>
        </p15:guide>
        <p15:guide id="3" pos="1848" userDrawn="1">
          <p15:clr>
            <a:srgbClr val="FBAE40"/>
          </p15:clr>
        </p15:guide>
        <p15:guide id="4" pos="2136" userDrawn="1">
          <p15:clr>
            <a:srgbClr val="FBAE40"/>
          </p15:clr>
        </p15:guide>
        <p15:guide id="5" pos="5544" userDrawn="1">
          <p15:clr>
            <a:srgbClr val="FBAE40"/>
          </p15:clr>
        </p15:guide>
        <p15:guide id="6" pos="583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Line">
            <a:extLst>
              <a:ext uri="{FF2B5EF4-FFF2-40B4-BE49-F238E27FC236}">
                <a16:creationId xmlns:a16="http://schemas.microsoft.com/office/drawing/2014/main" id="{B23E7D37-A45C-EB47-8D2B-C9D7C186B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1560"/>
            <a:ext cx="11277600" cy="0"/>
          </a:xfrm>
          <a:prstGeom prst="line">
            <a:avLst/>
          </a:prstGeom>
          <a:noFill/>
          <a:ln w="76200" cap="flat" cmpd="sng" algn="ctr">
            <a:solidFill>
              <a:srgbClr val="152C73"/>
            </a:solidFill>
            <a:prstDash val="solid"/>
          </a:ln>
          <a:effectLst/>
        </p:spPr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2CCA94A9-37C5-2E4C-8600-2F58E0E77A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[Title: Arial, sentence case, 40pt]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464BA-E7AA-42BB-8E06-E96A232D3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8" y="1280160"/>
            <a:ext cx="3454402" cy="47548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7040F-0655-4A08-B6A9-04095969A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7782" y="1280160"/>
            <a:ext cx="7367017" cy="47548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2C420F0-489E-477B-BCC1-0A3590BE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FC92A6-C159-49EF-815D-652E38E28CC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Proprietary and Confidential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40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464">
          <p15:clr>
            <a:srgbClr val="FBAE40"/>
          </p15:clr>
        </p15:guide>
        <p15:guide id="3" pos="275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Line">
            <a:extLst>
              <a:ext uri="{FF2B5EF4-FFF2-40B4-BE49-F238E27FC236}">
                <a16:creationId xmlns:a16="http://schemas.microsoft.com/office/drawing/2014/main" id="{C1C6BA7A-29FB-C54D-AD9D-F719CAAB5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1560"/>
            <a:ext cx="11277600" cy="0"/>
          </a:xfrm>
          <a:prstGeom prst="line">
            <a:avLst/>
          </a:prstGeom>
          <a:noFill/>
          <a:ln w="76200" cap="flat" cmpd="sng" algn="ctr">
            <a:solidFill>
              <a:srgbClr val="152C73"/>
            </a:solidFill>
            <a:prstDash val="solid"/>
          </a:ln>
          <a:effectLst/>
        </p:spPr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B0CE2898-40CC-8A49-BB48-1D980EDA83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[Title: Arial, sentence case, 40pt]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464BA-E7AA-42BB-8E06-E96A232D3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8" y="1280160"/>
            <a:ext cx="7366002" cy="47548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7040F-0655-4A08-B6A9-04095969A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77225" y="1280160"/>
            <a:ext cx="3457574" cy="47548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2C420F0-489E-477B-BCC1-0A3590BE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11F3AD-9B32-4581-B48D-D297872B07D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Proprietary and Confidential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05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28">
          <p15:clr>
            <a:srgbClr val="FBAE40"/>
          </p15:clr>
        </p15:guide>
        <p15:guide id="4" pos="521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Line">
            <a:extLst>
              <a:ext uri="{FF2B5EF4-FFF2-40B4-BE49-F238E27FC236}">
                <a16:creationId xmlns:a16="http://schemas.microsoft.com/office/drawing/2014/main" id="{8AA53EF0-1A59-C841-B1F2-14D5E6F87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1560"/>
            <a:ext cx="11277600" cy="0"/>
          </a:xfrm>
          <a:prstGeom prst="line">
            <a:avLst/>
          </a:prstGeom>
          <a:noFill/>
          <a:ln w="76200" cap="flat" cmpd="sng" algn="ctr">
            <a:solidFill>
              <a:srgbClr val="152C73"/>
            </a:solidFill>
            <a:prstDash val="solid"/>
          </a:ln>
          <a:effectLst/>
        </p:spPr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F8AF58EA-D44A-EB4C-B1AC-D44033689F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[Title: Arial, sentence case, 40pt]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8C3B53B-5052-B841-B3DC-457C2EA2023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200" y="1279525"/>
            <a:ext cx="3454400" cy="2011680"/>
          </a:xfrm>
          <a:solidFill>
            <a:srgbClr val="BAC0D0"/>
          </a:solidFill>
        </p:spPr>
        <p:txBody>
          <a:bodyPr lIns="0" tIns="0"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INSERT PHOTO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45AA7F4-A5D4-0F40-819D-7624187736C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1" y="3405505"/>
            <a:ext cx="3454399" cy="54864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[Heading: Arial Bold 18pt</a:t>
            </a:r>
            <a:br>
              <a:rPr lang="en-US" dirty="0"/>
            </a:br>
            <a:r>
              <a:rPr lang="en-US" dirty="0"/>
              <a:t>Two lines maximum]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689464BA-E7AA-42BB-8E06-E96A232D3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8" y="4068445"/>
            <a:ext cx="3454402" cy="1967230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buFontTx/>
              <a:buNone/>
              <a:defRPr sz="1800"/>
            </a:lvl1pPr>
            <a:lvl2pPr marL="228600" indent="-228600">
              <a:spcBef>
                <a:spcPts val="600"/>
              </a:spcBef>
              <a:buFont typeface="Arial" panose="020B0604020202020204" pitchFamily="34" charset="0"/>
              <a:buChar char="•"/>
              <a:defRPr sz="1800"/>
            </a:lvl2pPr>
            <a:lvl3pPr marL="457200">
              <a:spcBef>
                <a:spcPts val="600"/>
              </a:spcBef>
              <a:defRPr sz="1800"/>
            </a:lvl3pPr>
            <a:lvl4pPr marL="685800">
              <a:spcBef>
                <a:spcPts val="600"/>
              </a:spcBef>
              <a:defRPr sz="1800"/>
            </a:lvl4pPr>
            <a:lvl5pPr marL="914400">
              <a:spcBef>
                <a:spcPts val="600"/>
              </a:spcBef>
              <a:defRPr sz="1800"/>
            </a:lvl5pPr>
            <a:lvl6pPr marL="1143000">
              <a:defRPr sz="1800"/>
            </a:lvl6pPr>
            <a:lvl7pPr marL="1371600">
              <a:defRPr sz="1800"/>
            </a:lvl7pPr>
            <a:lvl8pPr marL="1600200">
              <a:defRPr sz="1800"/>
            </a:lvl8pPr>
            <a:lvl9pPr marL="182880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85816BE7-DD5C-8241-9693-E2A004B922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67783" y="1279525"/>
            <a:ext cx="3454400" cy="2011680"/>
          </a:xfrm>
          <a:solidFill>
            <a:srgbClr val="BAC0D0"/>
          </a:solidFill>
        </p:spPr>
        <p:txBody>
          <a:bodyPr lIns="0" tIns="0"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INSERT PHOTO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9CF3AC5-0999-E348-9B98-49ACF655D0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7783" y="3405505"/>
            <a:ext cx="3454399" cy="54864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[Heading: Arial Bold 18pt</a:t>
            </a:r>
            <a:br>
              <a:rPr lang="en-US" dirty="0"/>
            </a:br>
            <a:r>
              <a:rPr lang="en-US" dirty="0"/>
              <a:t>Two lines maximum]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BFD7040F-0655-4A08-B6A9-04095969A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7783" y="4068445"/>
            <a:ext cx="3454402" cy="196723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FontTx/>
              <a:buNone/>
              <a:defRPr sz="1800"/>
            </a:lvl1pPr>
            <a:lvl2pPr marL="228600" indent="-228600">
              <a:spcBef>
                <a:spcPts val="600"/>
              </a:spcBef>
              <a:buFont typeface="Arial" panose="020B0604020202020204" pitchFamily="34" charset="0"/>
              <a:buChar char="•"/>
              <a:defRPr sz="1800"/>
            </a:lvl2pPr>
            <a:lvl3pPr marL="457200">
              <a:spcBef>
                <a:spcPts val="600"/>
              </a:spcBef>
              <a:defRPr sz="1800"/>
            </a:lvl3pPr>
            <a:lvl4pPr marL="685800">
              <a:spcBef>
                <a:spcPts val="600"/>
              </a:spcBef>
              <a:defRPr sz="1800"/>
            </a:lvl4pPr>
            <a:lvl5pPr marL="914400">
              <a:spcBef>
                <a:spcPts val="600"/>
              </a:spcBef>
              <a:defRPr sz="1800"/>
            </a:lvl5pPr>
            <a:lvl6pPr marL="1143000">
              <a:defRPr sz="1800"/>
            </a:lvl6pPr>
            <a:lvl7pPr marL="1371600">
              <a:defRPr sz="1800"/>
            </a:lvl7pPr>
            <a:lvl8pPr marL="1600200">
              <a:defRPr sz="1800"/>
            </a:lvl8pPr>
            <a:lvl9pPr marL="182880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D561D7D-6A8B-BD40-9EC9-D2AD4B2ED94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278368" y="1279525"/>
            <a:ext cx="3454400" cy="2011680"/>
          </a:xfrm>
          <a:solidFill>
            <a:srgbClr val="BAC0D0"/>
          </a:solidFill>
        </p:spPr>
        <p:txBody>
          <a:bodyPr lIns="0" tIns="0"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</a:t>
            </a:r>
            <a:br>
              <a:rPr lang="en-US" dirty="0"/>
            </a:br>
            <a:r>
              <a:rPr lang="en-US" dirty="0"/>
              <a:t>TO INSERT PHOTO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0C8AB89A-DA40-7443-B5ED-5D5C81BF4F0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78368" y="3405505"/>
            <a:ext cx="3454399" cy="548640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18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[Heading: Arial Bold 18pt</a:t>
            </a:r>
            <a:br>
              <a:rPr lang="en-US" dirty="0"/>
            </a:br>
            <a:r>
              <a:rPr lang="en-US" dirty="0"/>
              <a:t>Two lines maximum]</a:t>
            </a: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CA32CF3B-A3A7-1744-A7F6-4C25954F209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78368" y="4068445"/>
            <a:ext cx="3456431" cy="196723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FontTx/>
              <a:buNone/>
              <a:defRPr sz="1800"/>
            </a:lvl1pPr>
            <a:lvl2pPr marL="228600" indent="-228600">
              <a:spcBef>
                <a:spcPts val="600"/>
              </a:spcBef>
              <a:buFont typeface="Arial" panose="020B0604020202020204" pitchFamily="34" charset="0"/>
              <a:buChar char="•"/>
              <a:defRPr sz="1800"/>
            </a:lvl2pPr>
            <a:lvl3pPr marL="457200">
              <a:spcBef>
                <a:spcPts val="600"/>
              </a:spcBef>
              <a:defRPr sz="1800"/>
            </a:lvl3pPr>
            <a:lvl4pPr marL="685800">
              <a:spcBef>
                <a:spcPts val="600"/>
              </a:spcBef>
              <a:defRPr sz="1800"/>
            </a:lvl4pPr>
            <a:lvl5pPr marL="914400">
              <a:spcBef>
                <a:spcPts val="600"/>
              </a:spcBef>
              <a:defRPr sz="1800"/>
            </a:lvl5pPr>
            <a:lvl6pPr marL="1143000">
              <a:defRPr sz="1800"/>
            </a:lvl6pPr>
            <a:lvl7pPr marL="1371600">
              <a:defRPr sz="1800"/>
            </a:lvl7pPr>
            <a:lvl8pPr marL="1600200">
              <a:defRPr sz="1800"/>
            </a:lvl8pPr>
            <a:lvl9pPr marL="1828800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C2C420F0-489E-477B-BCC1-0A3590BE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FE3106-A367-46E8-B6C0-1306F36BB06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Proprietary and Confidential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18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464">
          <p15:clr>
            <a:srgbClr val="FBAE40"/>
          </p15:clr>
        </p15:guide>
        <p15:guide id="2" pos="4928">
          <p15:clr>
            <a:srgbClr val="FBAE40"/>
          </p15:clr>
        </p15:guide>
        <p15:guide id="3" pos="2750">
          <p15:clr>
            <a:srgbClr val="FBAE40"/>
          </p15:clr>
        </p15:guide>
        <p15:guide id="4" pos="521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Line">
            <a:extLst>
              <a:ext uri="{FF2B5EF4-FFF2-40B4-BE49-F238E27FC236}">
                <a16:creationId xmlns:a16="http://schemas.microsoft.com/office/drawing/2014/main" id="{9F4647BA-9358-F64C-982D-ACABC0C30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1560"/>
            <a:ext cx="11277600" cy="0"/>
          </a:xfrm>
          <a:prstGeom prst="line">
            <a:avLst/>
          </a:prstGeom>
          <a:noFill/>
          <a:ln w="76200" cap="flat" cmpd="sng" algn="ctr">
            <a:solidFill>
              <a:srgbClr val="152C73"/>
            </a:solidFill>
            <a:prstDash val="solid"/>
          </a:ln>
          <a:effectLst/>
        </p:spPr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8E47B2CB-6DB5-F04F-ADA0-D32C348EB7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[Title: Arial, sentence case, 40pt]</a:t>
            </a:r>
          </a:p>
        </p:txBody>
      </p:sp>
      <p:sp>
        <p:nvSpPr>
          <p:cNvPr id="16" name="Box">
            <a:extLst>
              <a:ext uri="{FF2B5EF4-FFF2-40B4-BE49-F238E27FC236}">
                <a16:creationId xmlns:a16="http://schemas.microsoft.com/office/drawing/2014/main" id="{E2DBD50B-6439-534E-B5FA-C3858729C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">
          <a:xfrm>
            <a:off x="457200" y="1553235"/>
            <a:ext cx="3454400" cy="4482440"/>
          </a:xfrm>
          <a:prstGeom prst="rect">
            <a:avLst/>
          </a:prstGeom>
          <a:noFill/>
          <a:ln w="9525">
            <a:solidFill>
              <a:srgbClr val="1891F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160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EA2B118-DD5E-4349-BE6B-740494BF9C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821944" y="1277927"/>
            <a:ext cx="2724912" cy="548640"/>
          </a:xfrm>
          <a:solidFill>
            <a:schemeClr val="bg1"/>
          </a:solidFill>
        </p:spPr>
        <p:txBody>
          <a:bodyPr wrap="square" lIns="91440" tIns="0" rIns="9144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/>
              <a:t>[Box title]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89464BA-E7AA-42BB-8E06-E96A232D3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064" y="1968500"/>
            <a:ext cx="3090672" cy="3886200"/>
          </a:xfrm>
        </p:spPr>
        <p:txBody>
          <a:bodyPr>
            <a:normAutofit/>
          </a:bodyPr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spcBef>
                <a:spcPts val="600"/>
              </a:spcBef>
              <a:defRPr sz="1800"/>
            </a:lvl6pPr>
            <a:lvl7pPr>
              <a:spcBef>
                <a:spcPts val="600"/>
              </a:spcBef>
              <a:defRPr sz="1800"/>
            </a:lvl7pPr>
            <a:lvl8pPr>
              <a:spcBef>
                <a:spcPts val="600"/>
              </a:spcBef>
              <a:defRPr sz="1800"/>
            </a:lvl8pPr>
            <a:lvl9pPr>
              <a:spcBef>
                <a:spcPts val="600"/>
              </a:spcBef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Box">
            <a:extLst>
              <a:ext uri="{FF2B5EF4-FFF2-40B4-BE49-F238E27FC236}">
                <a16:creationId xmlns:a16="http://schemas.microsoft.com/office/drawing/2014/main" id="{438ABBB7-A34F-6343-A762-8142C2305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">
          <a:xfrm>
            <a:off x="4367658" y="1553234"/>
            <a:ext cx="3454400" cy="4482441"/>
          </a:xfrm>
          <a:prstGeom prst="rect">
            <a:avLst/>
          </a:prstGeom>
          <a:noFill/>
          <a:ln w="9525">
            <a:solidFill>
              <a:srgbClr val="1891F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160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A7A3914-9F1A-BA4F-9F9B-FC8106BBC9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732402" y="1277927"/>
            <a:ext cx="2724912" cy="548640"/>
          </a:xfrm>
          <a:solidFill>
            <a:schemeClr val="bg1"/>
          </a:solidFill>
        </p:spPr>
        <p:txBody>
          <a:bodyPr wrap="square" lIns="91440" tIns="0" rIns="9144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/>
              <a:t>[Box title]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BFD7040F-0655-4A08-B6A9-04095969A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9522" y="1968500"/>
            <a:ext cx="3090672" cy="3886200"/>
          </a:xfrm>
        </p:spPr>
        <p:txBody>
          <a:bodyPr>
            <a:normAutofit/>
          </a:bodyPr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spcBef>
                <a:spcPts val="600"/>
              </a:spcBef>
              <a:defRPr sz="1800"/>
            </a:lvl6pPr>
            <a:lvl7pPr>
              <a:spcBef>
                <a:spcPts val="600"/>
              </a:spcBef>
              <a:defRPr sz="1800"/>
            </a:lvl7pPr>
            <a:lvl8pPr>
              <a:spcBef>
                <a:spcPts val="600"/>
              </a:spcBef>
              <a:defRPr sz="1800"/>
            </a:lvl8pPr>
            <a:lvl9pPr>
              <a:spcBef>
                <a:spcPts val="600"/>
              </a:spcBef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Box">
            <a:extLst>
              <a:ext uri="{FF2B5EF4-FFF2-40B4-BE49-F238E27FC236}">
                <a16:creationId xmlns:a16="http://schemas.microsoft.com/office/drawing/2014/main" id="{FBB4463B-6AD5-BC49-920E-A3C27459A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black">
          <a:xfrm>
            <a:off x="8279255" y="1553234"/>
            <a:ext cx="3454400" cy="4482441"/>
          </a:xfrm>
          <a:prstGeom prst="rect">
            <a:avLst/>
          </a:prstGeom>
          <a:noFill/>
          <a:ln>
            <a:solidFill>
              <a:srgbClr val="1891F6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US" sz="160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7A106C5-89CB-3F45-8981-32FDEA8A28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643999" y="1277927"/>
            <a:ext cx="2724912" cy="548640"/>
          </a:xfrm>
          <a:solidFill>
            <a:schemeClr val="bg1"/>
          </a:solidFill>
        </p:spPr>
        <p:txBody>
          <a:bodyPr wrap="square" lIns="91440" tIns="0" rIns="9144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18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/>
              <a:t>[Box title]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CA32CF3B-A3A7-1744-A7F6-4C25954F209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61119" y="1968500"/>
            <a:ext cx="3090672" cy="3886200"/>
          </a:xfrm>
        </p:spPr>
        <p:txBody>
          <a:bodyPr>
            <a:normAutofit/>
          </a:bodyPr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>
              <a:spcBef>
                <a:spcPts val="600"/>
              </a:spcBef>
              <a:defRPr sz="1800"/>
            </a:lvl3pPr>
            <a:lvl4pPr>
              <a:spcBef>
                <a:spcPts val="600"/>
              </a:spcBef>
              <a:defRPr sz="1800"/>
            </a:lvl4pPr>
            <a:lvl5pPr>
              <a:spcBef>
                <a:spcPts val="600"/>
              </a:spcBef>
              <a:defRPr sz="1800"/>
            </a:lvl5pPr>
            <a:lvl6pPr>
              <a:spcBef>
                <a:spcPts val="600"/>
              </a:spcBef>
              <a:defRPr sz="1800"/>
            </a:lvl6pPr>
            <a:lvl7pPr>
              <a:spcBef>
                <a:spcPts val="600"/>
              </a:spcBef>
              <a:defRPr sz="1800"/>
            </a:lvl7pPr>
            <a:lvl8pPr>
              <a:spcBef>
                <a:spcPts val="600"/>
              </a:spcBef>
              <a:defRPr sz="1800"/>
            </a:lvl8pPr>
            <a:lvl9pPr>
              <a:spcBef>
                <a:spcPts val="600"/>
              </a:spcBef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C2C420F0-489E-477B-BCC1-0A3590BE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38A4E8-16DA-4F7D-8DCF-BCE83B2513B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Proprietary and Confidential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06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464">
          <p15:clr>
            <a:srgbClr val="FBAE40"/>
          </p15:clr>
        </p15:guide>
        <p15:guide id="2" pos="4928">
          <p15:clr>
            <a:srgbClr val="FBAE40"/>
          </p15:clr>
        </p15:guide>
        <p15:guide id="3" pos="2750">
          <p15:clr>
            <a:srgbClr val="FBAE40"/>
          </p15:clr>
        </p15:guide>
        <p15:guide id="4" pos="5214">
          <p15:clr>
            <a:srgbClr val="FBAE40"/>
          </p15:clr>
        </p15:guide>
        <p15:guide id="5" pos="2350" userDrawn="1">
          <p15:clr>
            <a:srgbClr val="FBAE40"/>
          </p15:clr>
        </p15:guide>
        <p15:guide id="6" pos="402" userDrawn="1">
          <p15:clr>
            <a:srgbClr val="FBAE40"/>
          </p15:clr>
        </p15:guide>
        <p15:guide id="7" pos="2864" userDrawn="1">
          <p15:clr>
            <a:srgbClr val="FBAE40"/>
          </p15:clr>
        </p15:guide>
        <p15:guide id="8" pos="4814" userDrawn="1">
          <p15:clr>
            <a:srgbClr val="FBAE40"/>
          </p15:clr>
        </p15:guide>
        <p15:guide id="9" pos="5328" userDrawn="1">
          <p15:clr>
            <a:srgbClr val="FBAE40"/>
          </p15:clr>
        </p15:guide>
        <p15:guide id="10" pos="7278" userDrawn="1">
          <p15:clr>
            <a:srgbClr val="FBAE40"/>
          </p15:clr>
        </p15:guide>
        <p15:guide id="11" orient="horz" pos="1240" userDrawn="1">
          <p15:clr>
            <a:srgbClr val="FBAE40"/>
          </p15:clr>
        </p15:guide>
        <p15:guide id="12" orient="horz" pos="368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Line">
            <a:extLst>
              <a:ext uri="{FF2B5EF4-FFF2-40B4-BE49-F238E27FC236}">
                <a16:creationId xmlns:a16="http://schemas.microsoft.com/office/drawing/2014/main" id="{3EB3E14E-C583-F144-BB7E-2E89839EF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1560"/>
            <a:ext cx="5410200" cy="0"/>
          </a:xfrm>
          <a:prstGeom prst="line">
            <a:avLst/>
          </a:prstGeom>
          <a:noFill/>
          <a:ln w="76200" cap="flat" cmpd="sng" algn="ctr">
            <a:solidFill>
              <a:srgbClr val="152C73"/>
            </a:solidFill>
            <a:prstDash val="soli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BDD09E3-04EB-4221-AF6F-4D85F55C1A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5410200" cy="54864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[Title: Arial, sentence case, 40pt]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464BA-E7AA-42BB-8E06-E96A232D3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280160"/>
            <a:ext cx="5410201" cy="475488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52C32AB1-543C-2C49-8704-4B65AF68230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6857999"/>
          </a:xfrm>
          <a:solidFill>
            <a:srgbClr val="BAC0D0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PHOTO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2C420F0-489E-477B-BCC1-0A3590BE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C43044-12A5-4144-ACF2-73440A08953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Carrier" descr="Carrier">
            <a:extLst>
              <a:ext uri="{FF2B5EF4-FFF2-40B4-BE49-F238E27FC236}">
                <a16:creationId xmlns:a16="http://schemas.microsoft.com/office/drawing/2014/main" id="{9CDA7C29-8C9B-4945-A297-F58F42EF9E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5307" y="6355080"/>
            <a:ext cx="935431" cy="5029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B9714-61F4-47E6-92F3-AB5DF351709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158583" y="6431154"/>
            <a:ext cx="3798757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>
                <a:solidFill>
                  <a:schemeClr val="tx1"/>
                </a:solidFill>
              </a:rPr>
              <a:t>Proprietary and Confidential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78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696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Line">
            <a:extLst>
              <a:ext uri="{FF2B5EF4-FFF2-40B4-BE49-F238E27FC236}">
                <a16:creationId xmlns:a16="http://schemas.microsoft.com/office/drawing/2014/main" id="{F055D5E4-1D4E-9F40-871D-B38553636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1560"/>
            <a:ext cx="11277600" cy="0"/>
          </a:xfrm>
          <a:prstGeom prst="line">
            <a:avLst/>
          </a:prstGeom>
          <a:noFill/>
          <a:ln w="76200" cap="flat" cmpd="sng" algn="ctr">
            <a:solidFill>
              <a:srgbClr val="152C73"/>
            </a:solidFill>
            <a:prstDash val="soli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99D052-82EB-45DB-AC09-74E30530C9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[Title: Arial, sentence case, 40pt]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55E60-26ED-4289-A997-DC9136BC9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>
            <a:lvl1pPr marL="228600" indent="-228600"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1pPr>
            <a:lvl2pPr>
              <a:spcBef>
                <a:spcPts val="400"/>
              </a:spcBef>
              <a:defRPr sz="1400"/>
            </a:lvl2pPr>
            <a:lvl3pPr>
              <a:spcBef>
                <a:spcPts val="400"/>
              </a:spcBef>
              <a:defRPr sz="1400"/>
            </a:lvl3pPr>
            <a:lvl4pPr>
              <a:spcBef>
                <a:spcPts val="400"/>
              </a:spcBef>
              <a:defRPr sz="1400"/>
            </a:lvl4pPr>
            <a:lvl5pPr>
              <a:spcBef>
                <a:spcPts val="400"/>
              </a:spcBef>
              <a:defRPr sz="1400"/>
            </a:lvl5pPr>
            <a:lvl6pPr>
              <a:spcBef>
                <a:spcPts val="400"/>
              </a:spcBef>
              <a:defRPr sz="1400"/>
            </a:lvl6pPr>
            <a:lvl7pPr>
              <a:spcBef>
                <a:spcPts val="400"/>
              </a:spcBef>
              <a:defRPr sz="1400"/>
            </a:lvl7pPr>
            <a:lvl8pPr>
              <a:spcBef>
                <a:spcPts val="400"/>
              </a:spcBef>
              <a:defRPr sz="1400"/>
            </a:lvl8pPr>
            <a:lvl9pPr>
              <a:spcBef>
                <a:spcPts val="400"/>
              </a:spcBef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66A3432-8077-4B90-9CC1-2E0784DD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981BB-D6A7-4F72-AB29-5CCE5B523A1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Proprietary and Confidential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07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696" userDrawn="1">
          <p15:clr>
            <a:srgbClr val="FBAE40"/>
          </p15:clr>
        </p15:guide>
        <p15:guide id="2" pos="398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- Photo -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hoto">
            <a:extLst>
              <a:ext uri="{FF2B5EF4-FFF2-40B4-BE49-F238E27FC236}">
                <a16:creationId xmlns:a16="http://schemas.microsoft.com/office/drawing/2014/main" id="{02CACDEA-1D55-4CFB-84F7-A956F18B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1"/>
            <a:ext cx="12191998" cy="6857998"/>
          </a:xfrm>
          <a:prstGeom prst="rect">
            <a:avLst/>
          </a:prstGeom>
        </p:spPr>
      </p:pic>
      <p:sp>
        <p:nvSpPr>
          <p:cNvPr id="7" name="Oval">
            <a:extLst>
              <a:ext uri="{FF2B5EF4-FFF2-40B4-BE49-F238E27FC236}">
                <a16:creationId xmlns:a16="http://schemas.microsoft.com/office/drawing/2014/main" id="{9EFECDB6-9F59-8B47-8380-68628795B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0" y="0"/>
            <a:ext cx="12192000" cy="6858000"/>
          </a:xfrm>
          <a:custGeom>
            <a:avLst/>
            <a:gdLst>
              <a:gd name="T0" fmla="*/ 10224 w 25599"/>
              <a:gd name="T1" fmla="*/ 7199 h 14399"/>
              <a:gd name="T2" fmla="*/ 10224 w 25599"/>
              <a:gd name="T3" fmla="*/ 7199 h 14399"/>
              <a:gd name="T4" fmla="*/ 25599 w 25599"/>
              <a:gd name="T5" fmla="*/ 20 h 14399"/>
              <a:gd name="T6" fmla="*/ 25599 w 25599"/>
              <a:gd name="T7" fmla="*/ 0 h 14399"/>
              <a:gd name="T8" fmla="*/ 0 w 25599"/>
              <a:gd name="T9" fmla="*/ 0 h 14399"/>
              <a:gd name="T10" fmla="*/ 0 w 25599"/>
              <a:gd name="T11" fmla="*/ 14399 h 14399"/>
              <a:gd name="T12" fmla="*/ 25599 w 25599"/>
              <a:gd name="T13" fmla="*/ 14399 h 14399"/>
              <a:gd name="T14" fmla="*/ 25599 w 25599"/>
              <a:gd name="T15" fmla="*/ 14377 h 14399"/>
              <a:gd name="T16" fmla="*/ 10224 w 25599"/>
              <a:gd name="T17" fmla="*/ 7199 h 14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599" h="14399">
                <a:moveTo>
                  <a:pt x="10224" y="7199"/>
                </a:moveTo>
                <a:lnTo>
                  <a:pt x="10224" y="7199"/>
                </a:lnTo>
                <a:cubicBezTo>
                  <a:pt x="10224" y="3513"/>
                  <a:pt x="16938" y="451"/>
                  <a:pt x="25599" y="20"/>
                </a:cubicBezTo>
                <a:lnTo>
                  <a:pt x="25599" y="0"/>
                </a:lnTo>
                <a:lnTo>
                  <a:pt x="0" y="0"/>
                </a:lnTo>
                <a:lnTo>
                  <a:pt x="0" y="14399"/>
                </a:lnTo>
                <a:lnTo>
                  <a:pt x="25599" y="14399"/>
                </a:lnTo>
                <a:lnTo>
                  <a:pt x="25599" y="14377"/>
                </a:lnTo>
                <a:cubicBezTo>
                  <a:pt x="16938" y="13946"/>
                  <a:pt x="10224" y="10884"/>
                  <a:pt x="10224" y="719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B277E-0A83-488D-8766-29AF67E8057D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457200" y="2423160"/>
            <a:ext cx="4249812" cy="2834640"/>
          </a:xfrm>
        </p:spPr>
        <p:txBody>
          <a:bodyPr anchor="t" anchorCtr="0">
            <a:normAutofit/>
          </a:bodyPr>
          <a:lstStyle>
            <a:lvl1pPr algn="l">
              <a:lnSpc>
                <a:spcPct val="85000"/>
              </a:lnSpc>
              <a:defRPr sz="48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[Title: Arial, ALL CAPS, 44pt - 54pt]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57EE6-57ED-4907-AD63-FF54F7F85CDB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57201" y="5667375"/>
            <a:ext cx="4249812" cy="685800"/>
          </a:xfrm>
        </p:spPr>
        <p:txBody>
          <a:bodyPr anchor="b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800">
                <a:solidFill>
                  <a:schemeClr val="bg2"/>
                </a:solidFill>
              </a:defRPr>
            </a:lvl9pPr>
          </a:lstStyle>
          <a:p>
            <a:r>
              <a:rPr lang="en-US" dirty="0"/>
              <a:t>[Presenter Name, Arial, 18 pts]</a:t>
            </a:r>
            <a:br>
              <a:rPr lang="en-US" dirty="0"/>
            </a:br>
            <a:r>
              <a:rPr lang="en-US" dirty="0"/>
              <a:t>[Month 00, 0000, Arial 18 pts]</a:t>
            </a:r>
          </a:p>
        </p:txBody>
      </p:sp>
    </p:spTree>
    <p:extLst>
      <p:ext uri="{BB962C8B-B14F-4D97-AF65-F5344CB8AC3E}">
        <p14:creationId xmlns:p14="http://schemas.microsoft.com/office/powerpoint/2010/main" val="197227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966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Line">
            <a:extLst>
              <a:ext uri="{FF2B5EF4-FFF2-40B4-BE49-F238E27FC236}">
                <a16:creationId xmlns:a16="http://schemas.microsoft.com/office/drawing/2014/main" id="{DB4E0761-363E-4A4B-8E16-D1610998C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1560"/>
            <a:ext cx="11277600" cy="0"/>
          </a:xfrm>
          <a:prstGeom prst="line">
            <a:avLst/>
          </a:prstGeom>
          <a:noFill/>
          <a:ln w="76200" cap="flat" cmpd="sng" algn="ctr">
            <a:solidFill>
              <a:srgbClr val="152C73"/>
            </a:solidFill>
            <a:prstDash val="soli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881CFBB-9367-4DC9-8FBE-736B69A2BB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[Title: Arial, sentence case, 40pt]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5F409EA1-5133-42EC-B9F4-D8861C1C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AD85C-3C99-44B1-BDBA-CB68CEDFE59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Proprietary and Confidential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19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0E8994D-CF48-406C-992A-C2BC4456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35AEFC-F5C5-44AB-99CC-C1889E22DCC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Proprietary and Confidential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49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2C59350-82C3-D24A-B92F-0884E8EF3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743200"/>
            <a:ext cx="7364983" cy="2009192"/>
          </a:xfrm>
        </p:spPr>
        <p:txBody>
          <a:bodyPr anchor="t" anchorCtr="0">
            <a:normAutofit/>
          </a:bodyPr>
          <a:lstStyle>
            <a:lvl1pPr>
              <a:lnSpc>
                <a:spcPct val="85000"/>
              </a:lnSpc>
              <a:defRPr sz="54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[END TEXT, Arial, ALL CAPS, 44pt - 54pt]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4B9D79B-CED3-544B-A39D-321CC8BBA5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752976"/>
            <a:ext cx="7364983" cy="1600199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1800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800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1800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800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1800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1800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1800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1800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/>
              <a:t>[Optional contact information, Arial 18pts]</a:t>
            </a:r>
          </a:p>
        </p:txBody>
      </p:sp>
    </p:spTree>
    <p:extLst>
      <p:ext uri="{BB962C8B-B14F-4D97-AF65-F5344CB8AC3E}">
        <p14:creationId xmlns:p14="http://schemas.microsoft.com/office/powerpoint/2010/main" val="354193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54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Line">
            <a:extLst>
              <a:ext uri="{FF2B5EF4-FFF2-40B4-BE49-F238E27FC236}">
                <a16:creationId xmlns:a16="http://schemas.microsoft.com/office/drawing/2014/main" id="{6FC2D76F-207A-4046-8148-B599FEBBA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1560"/>
            <a:ext cx="11277600" cy="0"/>
          </a:xfrm>
          <a:prstGeom prst="line">
            <a:avLst/>
          </a:prstGeom>
          <a:noFill/>
          <a:ln w="76200" cap="flat" cmpd="sng" algn="ctr">
            <a:solidFill>
              <a:srgbClr val="152C73"/>
            </a:solidFill>
            <a:prstDash val="soli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99D052-82EB-45DB-AC09-74E30530C9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[Title: Arial, sentence case, 40pt]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55E60-26ED-4289-A997-DC9136BC9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66A3432-8077-4B90-9CC1-2E0784DD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CFE28-22EE-4886-A0FC-46051EA8887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Proprietary and Confidential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87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ed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Line">
            <a:extLst>
              <a:ext uri="{FF2B5EF4-FFF2-40B4-BE49-F238E27FC236}">
                <a16:creationId xmlns:a16="http://schemas.microsoft.com/office/drawing/2014/main" id="{0E84B032-9A69-0F4A-960F-6DD7F575E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1560"/>
            <a:ext cx="11277600" cy="0"/>
          </a:xfrm>
          <a:prstGeom prst="line">
            <a:avLst/>
          </a:prstGeom>
          <a:noFill/>
          <a:ln w="76200" cap="flat" cmpd="sng" algn="ctr">
            <a:solidFill>
              <a:srgbClr val="152C73"/>
            </a:solidFill>
            <a:prstDash val="soli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99D052-82EB-45DB-AC09-74E30530C9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[Title: Arial, sentence case, 40pt]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55E60-26ED-4289-A997-DC9136BC9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>
            <a:lvl1pPr marL="228600" indent="-228600"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1pPr>
            <a:lvl2pPr marL="457200">
              <a:defRPr sz="2000"/>
            </a:lvl2pPr>
            <a:lvl3pPr marL="685800">
              <a:defRPr sz="2000"/>
            </a:lvl3pPr>
            <a:lvl4pPr marL="914400">
              <a:defRPr sz="2000"/>
            </a:lvl4pPr>
            <a:lvl5pPr marL="1143000">
              <a:defRPr sz="2000"/>
            </a:lvl5pPr>
            <a:lvl6pPr marL="1554480">
              <a:defRPr sz="2000"/>
            </a:lvl6pPr>
            <a:lvl7pPr marL="1783080">
              <a:defRPr sz="2000"/>
            </a:lvl7pPr>
            <a:lvl8pPr marL="2011680">
              <a:defRPr sz="2000"/>
            </a:lvl8pPr>
            <a:lvl9pPr marL="2240280"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66A3432-8077-4B90-9CC1-2E0784DD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FAF047-B6BF-4C29-A35C-029E25D50AE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Proprietary and Confidential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72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696">
          <p15:clr>
            <a:srgbClr val="FBAE40"/>
          </p15:clr>
        </p15:guide>
        <p15:guide id="2" pos="398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Line">
            <a:extLst>
              <a:ext uri="{FF2B5EF4-FFF2-40B4-BE49-F238E27FC236}">
                <a16:creationId xmlns:a16="http://schemas.microsoft.com/office/drawing/2014/main" id="{68C5F4A5-1812-CD49-AA05-C24F359E2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1051560"/>
            <a:ext cx="11277600" cy="0"/>
          </a:xfrm>
          <a:prstGeom prst="line">
            <a:avLst/>
          </a:prstGeom>
          <a:noFill/>
          <a:ln w="76200" cap="flat" cmpd="sng" algn="ctr">
            <a:solidFill>
              <a:srgbClr val="152C73"/>
            </a:solidFill>
            <a:prstDash val="soli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499D052-82EB-45DB-AC09-74E30530C9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[Title: Arial, sentence case, 40pt]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55E60-26ED-4289-A997-DC9136BC9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>
            <a:lvl1pPr marL="411480" indent="-411480">
              <a:buClr>
                <a:schemeClr val="tx2"/>
              </a:buClr>
              <a:buFont typeface="+mj-lt"/>
              <a:buAutoNum type="arabicPeriod"/>
              <a:defRPr sz="2000"/>
            </a:lvl1pPr>
            <a:lvl2pPr marL="640080">
              <a:defRPr sz="2000"/>
            </a:lvl2pPr>
            <a:lvl3pPr marL="868680">
              <a:defRPr sz="2000"/>
            </a:lvl3pPr>
            <a:lvl4pPr marL="1097280">
              <a:defRPr sz="2000"/>
            </a:lvl4pPr>
            <a:lvl5pPr marL="1325880">
              <a:defRPr sz="2000"/>
            </a:lvl5pPr>
            <a:lvl6pPr marL="1554480">
              <a:defRPr sz="2000"/>
            </a:lvl6pPr>
            <a:lvl7pPr marL="1783080">
              <a:defRPr sz="2000"/>
            </a:lvl7pPr>
            <a:lvl8pPr marL="2011680">
              <a:defRPr sz="2000"/>
            </a:lvl8pPr>
            <a:lvl9pPr marL="2240280"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66A3432-8077-4B90-9CC1-2E0784DDB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E18D6E-56DE-4343-81A0-9AFE3293810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Proprietary and Confidential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01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696" userDrawn="1">
          <p15:clr>
            <a:srgbClr val="FBAE40"/>
          </p15:clr>
        </p15:guide>
        <p15:guide id="2" pos="398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C8265C50-D1F7-4453-8AB3-E1C42CCA85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" y="457200"/>
            <a:ext cx="8348472" cy="54864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[Chapter 00 – Optional, Arial 24pt]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D6AF8E90-416B-4F42-9DFD-4926A39854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743200"/>
            <a:ext cx="8348472" cy="2289110"/>
          </a:xfrm>
        </p:spPr>
        <p:txBody>
          <a:bodyPr anchor="t" anchorCtr="0">
            <a:normAutofit/>
          </a:bodyPr>
          <a:lstStyle>
            <a:lvl1pPr>
              <a:lnSpc>
                <a:spcPct val="85000"/>
              </a:lnSpc>
              <a:defRPr sz="5400" b="0" cap="all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[Section Title: Arial, ALL CAPS, 44pt - 54pt]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2DFCE08-D0DF-1F49-B371-4B0DC609E7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A68792-FF6E-4F16-A160-7CFFF6B0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Proprietary and Confidential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97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54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Carrier Blue">
    <p:bg>
      <p:bgPr>
        <a:solidFill>
          <a:srgbClr val="152C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C8265C50-D1F7-4453-8AB3-E1C42CCA85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" y="457200"/>
            <a:ext cx="8343900" cy="54864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/>
              <a:t>[Chapter 00 – Optional, Arial 24pt]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D6AF8E90-416B-4F42-9DFD-4926A39854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743200"/>
            <a:ext cx="8343900" cy="2286000"/>
          </a:xfrm>
        </p:spPr>
        <p:txBody>
          <a:bodyPr anchor="t" anchorCtr="0">
            <a:normAutofit/>
          </a:bodyPr>
          <a:lstStyle>
            <a:lvl1pPr>
              <a:lnSpc>
                <a:spcPct val="85000"/>
              </a:lnSpc>
              <a:defRPr sz="54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[Section Title: Arial, ALL CAPS, 44pt - 54pt]</a:t>
            </a:r>
          </a:p>
        </p:txBody>
      </p:sp>
      <p:pic>
        <p:nvPicPr>
          <p:cNvPr id="7" name="Carrier" descr="Carrier">
            <a:extLst>
              <a:ext uri="{FF2B5EF4-FFF2-40B4-BE49-F238E27FC236}">
                <a16:creationId xmlns:a16="http://schemas.microsoft.com/office/drawing/2014/main" id="{684B6232-256A-7748-B865-14340B2E11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hidden">
          <a:xfrm>
            <a:off x="355307" y="6356555"/>
            <a:ext cx="932688" cy="501445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2DFCE08-D0DF-1F49-B371-4B0DC609E7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4C43044-12A5-4144-ACF2-73440A0895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71C90-0AE4-44FF-92A8-3B96248D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Proprietary and Confidential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231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54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Light Gray">
    <p:bg>
      <p:bgPr>
        <a:solidFill>
          <a:srgbClr val="BAC0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C8265C50-D1F7-4453-8AB3-E1C42CCA85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" y="457200"/>
            <a:ext cx="8343900" cy="54864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2pPr>
            <a:lvl3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3pPr>
            <a:lvl4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4pPr>
            <a:lvl5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5pPr>
            <a:lvl6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6pPr>
            <a:lvl7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7pPr>
            <a:lvl8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8pPr>
            <a:lvl9pPr marL="0" indent="0">
              <a:spcBef>
                <a:spcPts val="0"/>
              </a:spcBef>
              <a:buNone/>
              <a:defRPr sz="2400" b="1">
                <a:solidFill>
                  <a:schemeClr val="bg2"/>
                </a:solidFill>
              </a:defRPr>
            </a:lvl9pPr>
          </a:lstStyle>
          <a:p>
            <a:pPr lvl="0"/>
            <a:r>
              <a:rPr lang="en-US" dirty="0"/>
              <a:t>[Chapter 00 – Optional, Arial 24pt]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D6AF8E90-416B-4F42-9DFD-4926A39854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743200"/>
            <a:ext cx="8343900" cy="2286000"/>
          </a:xfrm>
        </p:spPr>
        <p:txBody>
          <a:bodyPr anchor="t" anchorCtr="0">
            <a:normAutofit/>
          </a:bodyPr>
          <a:lstStyle>
            <a:lvl1pPr>
              <a:lnSpc>
                <a:spcPct val="85000"/>
              </a:lnSpc>
              <a:defRPr sz="5400" b="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[Section Title: Arial, ALL CAPS, 44pt - 54pt]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2DFCE08-D0DF-1F49-B371-4B0DC609E7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1EEB6-3A0F-4AB4-B405-827E145E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Proprietary and Confidential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43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5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- Carrier Light Blue">
    <p:bg>
      <p:bgPr>
        <a:solidFill>
          <a:srgbClr val="1891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C8265C50-D1F7-4453-8AB3-E1C42CCA85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" y="457200"/>
            <a:ext cx="8343900" cy="54864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[Chapter 00 – Optional, Arial 24pt]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D6AF8E90-416B-4F42-9DFD-4926A39854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743200"/>
            <a:ext cx="8343900" cy="2286000"/>
          </a:xfrm>
        </p:spPr>
        <p:txBody>
          <a:bodyPr anchor="t" anchorCtr="0">
            <a:normAutofit/>
          </a:bodyPr>
          <a:lstStyle>
            <a:lvl1pPr>
              <a:lnSpc>
                <a:spcPct val="85000"/>
              </a:lnSpc>
              <a:defRPr sz="54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Title: Arial, ALL CAPS, 44pt - 54pt]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2DFCE08-D0DF-1F49-B371-4B0DC609E7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C43044-12A5-4144-ACF2-73440A0895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3F1333-528E-43B6-B4C4-1A55BCB8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Proprietary and Confidential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00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5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4541C-ACC4-400A-A719-8FCF1065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99"/>
            <a:ext cx="11277600" cy="548640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[Title: Arial, sentence case, 40pt]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F1821-8E24-465C-B6BD-2DEB933AB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80160"/>
            <a:ext cx="11277600" cy="4754880"/>
          </a:xfrm>
          <a:prstGeom prst="rect">
            <a:avLst/>
          </a:prstGeom>
        </p:spPr>
        <p:txBody>
          <a:bodyPr vert="horz" lIns="0" tIns="0" rIns="0" bIns="0" spcCol="4572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91A6005-5EC8-4F31-B414-0B7BE9AF2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423660"/>
            <a:ext cx="45720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4C43044-12A5-4144-ACF2-73440A08953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Carrier" descr="Carrier">
            <a:extLst>
              <a:ext uri="{FF2B5EF4-FFF2-40B4-BE49-F238E27FC236}">
                <a16:creationId xmlns:a16="http://schemas.microsoft.com/office/drawing/2014/main" id="{7D716555-7FDD-4EF2-86E1-21D6056CAF5C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357688" y="6355080"/>
            <a:ext cx="935431" cy="5029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3BA6A-F03E-45E3-916F-3AB11BB57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313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49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71" r:id="rId4"/>
    <p:sldLayoutId id="2147483668" r:id="rId5"/>
    <p:sldLayoutId id="2147483651" r:id="rId6"/>
    <p:sldLayoutId id="2147483660" r:id="rId7"/>
    <p:sldLayoutId id="2147483674" r:id="rId8"/>
    <p:sldLayoutId id="2147483661" r:id="rId9"/>
    <p:sldLayoutId id="2147483662" r:id="rId10"/>
    <p:sldLayoutId id="2147483652" r:id="rId11"/>
    <p:sldLayoutId id="2147483659" r:id="rId12"/>
    <p:sldLayoutId id="2147483658" r:id="rId13"/>
    <p:sldLayoutId id="2147483665" r:id="rId14"/>
    <p:sldLayoutId id="2147483666" r:id="rId15"/>
    <p:sldLayoutId id="2147483670" r:id="rId16"/>
    <p:sldLayoutId id="2147483676" r:id="rId17"/>
    <p:sldLayoutId id="2147483663" r:id="rId18"/>
    <p:sldLayoutId id="2147483673" r:id="rId19"/>
    <p:sldLayoutId id="2147483654" r:id="rId20"/>
    <p:sldLayoutId id="2147483655" r:id="rId21"/>
    <p:sldLayoutId id="2147483667" r:id="rId22"/>
    <p:sldLayoutId id="2147483672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none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5000"/>
        </a:lnSpc>
        <a:spcBef>
          <a:spcPts val="8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5000"/>
        </a:lnSpc>
        <a:spcBef>
          <a:spcPts val="8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5000"/>
        </a:lnSpc>
        <a:spcBef>
          <a:spcPts val="8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5000"/>
        </a:lnSpc>
        <a:spcBef>
          <a:spcPts val="8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28600" algn="l" defTabSz="914400" rtl="0" eaLnBrk="1" latinLnBrk="0" hangingPunct="1">
        <a:lnSpc>
          <a:spcPct val="95000"/>
        </a:lnSpc>
        <a:spcBef>
          <a:spcPts val="8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ct val="95000"/>
        </a:lnSpc>
        <a:spcBef>
          <a:spcPts val="8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228600" algn="l" defTabSz="914400" rtl="0" eaLnBrk="1" latinLnBrk="0" hangingPunct="1">
        <a:lnSpc>
          <a:spcPct val="95000"/>
        </a:lnSpc>
        <a:spcBef>
          <a:spcPts val="8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95000"/>
        </a:lnSpc>
        <a:spcBef>
          <a:spcPts val="8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7392" userDrawn="1">
          <p15:clr>
            <a:srgbClr val="F26B43"/>
          </p15:clr>
        </p15:guide>
        <p15:guide id="4" orient="horz" pos="3802" userDrawn="1">
          <p15:clr>
            <a:srgbClr val="F26B43"/>
          </p15:clr>
        </p15:guide>
        <p15:guide id="5" orient="horz" pos="806" userDrawn="1">
          <p15:clr>
            <a:srgbClr val="F26B43"/>
          </p15:clr>
        </p15:guide>
        <p15:guide id="6" orient="horz" pos="400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hoto">
            <a:extLst>
              <a:ext uri="{FF2B5EF4-FFF2-40B4-BE49-F238E27FC236}">
                <a16:creationId xmlns:a16="http://schemas.microsoft.com/office/drawing/2014/main" id="{5AEEF430-AE8C-7048-9B7D-67DDAA44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4576"/>
          <a:stretch>
            <a:fillRect/>
          </a:stretch>
        </p:blipFill>
        <p:spPr>
          <a:xfrm>
            <a:off x="4572002" y="0"/>
            <a:ext cx="7699119" cy="6857999"/>
          </a:xfrm>
          <a:prstGeom prst="rect">
            <a:avLst/>
          </a:prstGeom>
        </p:spPr>
      </p:pic>
      <p:sp>
        <p:nvSpPr>
          <p:cNvPr id="12" name="Oval">
            <a:extLst>
              <a:ext uri="{FF2B5EF4-FFF2-40B4-BE49-F238E27FC236}">
                <a16:creationId xmlns:a16="http://schemas.microsoft.com/office/drawing/2014/main" id="{843FF32B-7E49-094E-B98A-C6494D6576AF}"/>
              </a:ext>
            </a:extLst>
          </p:cNvPr>
          <p:cNvSpPr>
            <a:spLocks noSelect="1" noChangeAspect="1"/>
          </p:cNvSpPr>
          <p:nvPr userDrawn="1"/>
        </p:nvSpPr>
        <p:spPr bwMode="white">
          <a:xfrm>
            <a:off x="0" y="0"/>
            <a:ext cx="12192000" cy="6858000"/>
          </a:xfrm>
          <a:custGeom>
            <a:avLst/>
            <a:gdLst>
              <a:gd name="T0" fmla="*/ 10224 w 25599"/>
              <a:gd name="T1" fmla="*/ 7199 h 14399"/>
              <a:gd name="T2" fmla="*/ 10224 w 25599"/>
              <a:gd name="T3" fmla="*/ 7199 h 14399"/>
              <a:gd name="T4" fmla="*/ 25599 w 25599"/>
              <a:gd name="T5" fmla="*/ 20 h 14399"/>
              <a:gd name="T6" fmla="*/ 25599 w 25599"/>
              <a:gd name="T7" fmla="*/ 0 h 14399"/>
              <a:gd name="T8" fmla="*/ 0 w 25599"/>
              <a:gd name="T9" fmla="*/ 0 h 14399"/>
              <a:gd name="T10" fmla="*/ 0 w 25599"/>
              <a:gd name="T11" fmla="*/ 14399 h 14399"/>
              <a:gd name="T12" fmla="*/ 25599 w 25599"/>
              <a:gd name="T13" fmla="*/ 14399 h 14399"/>
              <a:gd name="T14" fmla="*/ 25599 w 25599"/>
              <a:gd name="T15" fmla="*/ 14377 h 14399"/>
              <a:gd name="T16" fmla="*/ 10224 w 25599"/>
              <a:gd name="T17" fmla="*/ 7199 h 14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599" h="14399">
                <a:moveTo>
                  <a:pt x="10224" y="7199"/>
                </a:moveTo>
                <a:lnTo>
                  <a:pt x="10224" y="7199"/>
                </a:lnTo>
                <a:cubicBezTo>
                  <a:pt x="10224" y="3513"/>
                  <a:pt x="16938" y="451"/>
                  <a:pt x="25599" y="20"/>
                </a:cubicBezTo>
                <a:lnTo>
                  <a:pt x="25599" y="0"/>
                </a:lnTo>
                <a:lnTo>
                  <a:pt x="0" y="0"/>
                </a:lnTo>
                <a:lnTo>
                  <a:pt x="0" y="14399"/>
                </a:lnTo>
                <a:lnTo>
                  <a:pt x="25599" y="14399"/>
                </a:lnTo>
                <a:lnTo>
                  <a:pt x="25599" y="14377"/>
                </a:lnTo>
                <a:cubicBezTo>
                  <a:pt x="16938" y="13946"/>
                  <a:pt x="10224" y="10884"/>
                  <a:pt x="10224" y="719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A47BB93-EA0B-4E6C-91A6-5471B23C49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Aplicación</a:t>
            </a:r>
            <a:r>
              <a:rPr lang="en-US" dirty="0"/>
              <a:t> Mesa de Control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122B165-7AE6-4924-9151-EAA0E433AB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Alejandra Lizeth Chairez Medina</a:t>
            </a:r>
            <a:br>
              <a:rPr lang="en-US" dirty="0"/>
            </a:br>
            <a:r>
              <a:rPr lang="en-US" dirty="0" err="1"/>
              <a:t>Miercoles</a:t>
            </a:r>
            <a:r>
              <a:rPr lang="en-US" dirty="0"/>
              <a:t> 17 de </a:t>
            </a:r>
            <a:r>
              <a:rPr lang="en-US" dirty="0" err="1"/>
              <a:t>Septiembre</a:t>
            </a:r>
            <a:r>
              <a:rPr lang="en-US" dirty="0"/>
              <a:t> 2025</a:t>
            </a:r>
          </a:p>
        </p:txBody>
      </p:sp>
      <p:pic>
        <p:nvPicPr>
          <p:cNvPr id="8" name="CarrierLogo" descr="Carrier">
            <a:extLst>
              <a:ext uri="{FF2B5EF4-FFF2-40B4-BE49-F238E27FC236}">
                <a16:creationId xmlns:a16="http://schemas.microsoft.com/office/drawing/2014/main" id="{BB1CC9EC-FEBB-4490-A9C7-FD74E07C0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1" y="76200"/>
            <a:ext cx="3354324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7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D377-6BED-4C65-8192-F9A88E16C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Mesa de Control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D4BCC0-D58F-D812-D07A-09971EEEC97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Proprietary and Confidential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F7717C-8227-4CD2-2C17-F5F587325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08" y="1142546"/>
            <a:ext cx="10254712" cy="515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73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AE443-B882-C720-42E3-3B2C137A7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8253-9E04-3BD7-1651-8359C85F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Mesa de Control (Mesa de control)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28EDC-B19D-DCEA-044E-E7A103DE568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Proprietary and Confidential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B47C1-CFB1-39F7-4DD4-729CB3632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191" y="1353742"/>
            <a:ext cx="7360771" cy="526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6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EE54C-E088-9412-75D5-8FDDEEFBC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900A-FA6F-60C0-3444-01CAE33E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Mesa de Control (</a:t>
            </a:r>
            <a:r>
              <a:rPr lang="en-US" dirty="0" err="1"/>
              <a:t>Reporte</a:t>
            </a:r>
            <a:r>
              <a:rPr lang="en-US" dirty="0"/>
              <a:t>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4C317-3661-67D6-D555-3349C2BF549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Proprietary and Confidential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EF65B5-93A7-CCAD-A368-939517BE5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06" y="1192872"/>
            <a:ext cx="10223715" cy="505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0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BAB36-F669-0135-E786-BC38CC663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8688-3064-A21E-3ABC-0F31A111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Mesa de Control (Cambio de </a:t>
            </a:r>
            <a:r>
              <a:rPr lang="en-US" dirty="0" err="1"/>
              <a:t>estatus</a:t>
            </a:r>
            <a:r>
              <a:rPr lang="en-US" dirty="0"/>
              <a:t>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2F774-D936-327E-C503-42036B11134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Proprietary and Confidential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40EA31-A55D-BA5E-8F5C-91B63B0FC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817" y="1239370"/>
            <a:ext cx="9390676" cy="537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6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F776FCC-F8A1-8244-8C65-E28C67AFF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F462E-AF2E-C447-AD42-0AFD6E19A8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Optional contact information</a:t>
            </a:r>
          </a:p>
        </p:txBody>
      </p:sp>
      <p:pic>
        <p:nvPicPr>
          <p:cNvPr id="4" name="CarrierLogo" descr="Carrier">
            <a:extLst>
              <a:ext uri="{FF2B5EF4-FFF2-40B4-BE49-F238E27FC236}">
                <a16:creationId xmlns:a16="http://schemas.microsoft.com/office/drawing/2014/main" id="{00744FB0-2329-4B32-A529-1CB71A18E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1" y="76200"/>
            <a:ext cx="3354324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6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arrierLogo" descr="Carrier">
            <a:extLst>
              <a:ext uri="{FF2B5EF4-FFF2-40B4-BE49-F238E27FC236}">
                <a16:creationId xmlns:a16="http://schemas.microsoft.com/office/drawing/2014/main" id="{788B64CA-2415-4455-9468-370541146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660" y="1197439"/>
            <a:ext cx="7913370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34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arrier">
  <a:themeElements>
    <a:clrScheme name="Carrier">
      <a:dk1>
        <a:srgbClr val="000000"/>
      </a:dk1>
      <a:lt1>
        <a:srgbClr val="FFFFFF"/>
      </a:lt1>
      <a:dk2>
        <a:srgbClr val="1891F6"/>
      </a:dk2>
      <a:lt2>
        <a:srgbClr val="152C73"/>
      </a:lt2>
      <a:accent1>
        <a:srgbClr val="152C73"/>
      </a:accent1>
      <a:accent2>
        <a:srgbClr val="1891F6"/>
      </a:accent2>
      <a:accent3>
        <a:srgbClr val="617080"/>
      </a:accent3>
      <a:accent4>
        <a:srgbClr val="BAC0D0"/>
      </a:accent4>
      <a:accent5>
        <a:srgbClr val="61B549"/>
      </a:accent5>
      <a:accent6>
        <a:srgbClr val="F6D009"/>
      </a:accent6>
      <a:hlink>
        <a:srgbClr val="1891F6"/>
      </a:hlink>
      <a:folHlink>
        <a:srgbClr val="1891F6"/>
      </a:folHlink>
    </a:clrScheme>
    <a:fontScheme name="Carrier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arrier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gray">
        <a:solidFill>
          <a:schemeClr val="accent2"/>
        </a:solidFill>
        <a:ln>
          <a:noFill/>
        </a:ln>
      </a:spPr>
      <a:bodyPr rtlCol="0" anchor="ctr"/>
      <a:lstStyle>
        <a:defPPr algn="ctr">
          <a:lnSpc>
            <a:spcPct val="95000"/>
          </a:lnSpc>
          <a:defRPr sz="2000"/>
        </a:defPPr>
      </a:lstStyle>
      <a:style>
        <a:lnRef idx="0">
          <a:schemeClr val="accent1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l">
          <a:lnSpc>
            <a:spcPct val="95000"/>
          </a:lnSpc>
          <a:defRPr sz="2000" dirty="0"/>
        </a:defPPr>
      </a:lstStyle>
    </a:txDef>
  </a:objectDefaults>
  <a:extraClrSchemeLst/>
  <a:custClrLst>
    <a:custClr name="Carrier Blue">
      <a:srgbClr val="152C73"/>
    </a:custClr>
    <a:custClr name="Carrier Light Blue">
      <a:srgbClr val="1891F6"/>
    </a:custClr>
    <a:custClr name="Dark Gray">
      <a:srgbClr val="617080"/>
    </a:custClr>
    <a:custClr name="Light Gray">
      <a:srgbClr val="BAC0D0"/>
    </a:custClr>
    <a:custClr name="Green">
      <a:srgbClr val="61B549"/>
    </a:custClr>
    <a:custClr name="Light Green">
      <a:srgbClr val="BED32E"/>
    </a:custClr>
    <a:custClr name="Dark Yellow">
      <a:srgbClr val="E9A52B"/>
    </a:custClr>
    <a:custClr name="Yellow">
      <a:srgbClr val="F6D009"/>
    </a:custClr>
    <a:custClr name="Orange">
      <a:srgbClr val="EB5623"/>
    </a:custClr>
    <a:custClr name="Light Orange">
      <a:srgbClr val="F18C1E"/>
    </a:custClr>
    <a:custClr name="Red">
      <a:srgbClr val="EA0029"/>
    </a:custClr>
  </a:custClrLst>
  <a:extLst>
    <a:ext uri="{05A4C25C-085E-4340-85A3-A5531E510DB2}">
      <thm15:themeFamily xmlns:thm15="http://schemas.microsoft.com/office/thememl/2012/main" name="Carrier_PowerPoint_Template_12_2019" id="{9141B811-7F63-405E-9B43-2105A42D779D}" vid="{C4C62369-C1CA-46C3-B2C2-808836E33ECF}"/>
    </a:ext>
  </a:extLst>
</a:theme>
</file>

<file path=ppt/theme/theme2.xml><?xml version="1.0" encoding="utf-8"?>
<a:theme xmlns:a="http://schemas.openxmlformats.org/drawingml/2006/main" name="Carrier">
  <a:themeElements>
    <a:clrScheme name="Carrier Colors">
      <a:dk1>
        <a:srgbClr val="000000"/>
      </a:dk1>
      <a:lt1>
        <a:srgbClr val="FFFFFF"/>
      </a:lt1>
      <a:dk2>
        <a:srgbClr val="1891F6"/>
      </a:dk2>
      <a:lt2>
        <a:srgbClr val="152C73"/>
      </a:lt2>
      <a:accent1>
        <a:srgbClr val="152C73"/>
      </a:accent1>
      <a:accent2>
        <a:srgbClr val="1891F6"/>
      </a:accent2>
      <a:accent3>
        <a:srgbClr val="617080"/>
      </a:accent3>
      <a:accent4>
        <a:srgbClr val="BAC0D0"/>
      </a:accent4>
      <a:accent5>
        <a:srgbClr val="61B549"/>
      </a:accent5>
      <a:accent6>
        <a:srgbClr val="F6D009"/>
      </a:accent6>
      <a:hlink>
        <a:srgbClr val="1891F6"/>
      </a:hlink>
      <a:folHlink>
        <a:srgbClr val="1891F6"/>
      </a:folHlink>
    </a:clrScheme>
    <a:fontScheme name="Carrier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arrier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95000"/>
          </a:lnSpc>
          <a:defRPr sz="1600"/>
        </a:defPPr>
      </a:lstStyle>
      <a:style>
        <a:lnRef idx="0">
          <a:schemeClr val="accent1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>
        <a:noAutofit/>
      </a:bodyPr>
      <a:lstStyle>
        <a:defPPr algn="l">
          <a:lnSpc>
            <a:spcPct val="95000"/>
          </a:lnSpc>
          <a:defRPr sz="1600"/>
        </a:defPPr>
      </a:lstStyle>
    </a:txDef>
  </a:objectDefaults>
  <a:extraClrSchemeLst/>
  <a:custClrLst>
    <a:custClr name="Carrier Blue">
      <a:srgbClr val="152C73"/>
    </a:custClr>
    <a:custClr name="Carrier Light Blue">
      <a:srgbClr val="1891F6"/>
    </a:custClr>
    <a:custClr name="Dark Gray">
      <a:srgbClr val="617080"/>
    </a:custClr>
    <a:custClr name="Light Gray">
      <a:srgbClr val="BAC0D0"/>
    </a:custClr>
    <a:custClr name="Green">
      <a:srgbClr val="61B549"/>
    </a:custClr>
    <a:custClr name="Light Green">
      <a:srgbClr val="BED32E"/>
    </a:custClr>
    <a:custClr name="Dark Yellow">
      <a:srgbClr val="E9A52B"/>
    </a:custClr>
    <a:custClr name="Yellow">
      <a:srgbClr val="F6D009"/>
    </a:custClr>
    <a:custClr name="Orange">
      <a:srgbClr val="EB5623"/>
    </a:custClr>
    <a:custClr name="Light Orange">
      <a:srgbClr val="F18C1E"/>
    </a:custClr>
    <a:custClr name="Red">
      <a:srgbClr val="EA0029"/>
    </a:custClr>
  </a:custClrLst>
</a:theme>
</file>

<file path=ppt/theme/theme3.xml><?xml version="1.0" encoding="utf-8"?>
<a:theme xmlns:a="http://schemas.openxmlformats.org/drawingml/2006/main" name="Carrier">
  <a:themeElements>
    <a:clrScheme name="Carrier Colors">
      <a:dk1>
        <a:srgbClr val="000000"/>
      </a:dk1>
      <a:lt1>
        <a:srgbClr val="FFFFFF"/>
      </a:lt1>
      <a:dk2>
        <a:srgbClr val="1891F6"/>
      </a:dk2>
      <a:lt2>
        <a:srgbClr val="152C73"/>
      </a:lt2>
      <a:accent1>
        <a:srgbClr val="152C73"/>
      </a:accent1>
      <a:accent2>
        <a:srgbClr val="1891F6"/>
      </a:accent2>
      <a:accent3>
        <a:srgbClr val="617080"/>
      </a:accent3>
      <a:accent4>
        <a:srgbClr val="BAC0D0"/>
      </a:accent4>
      <a:accent5>
        <a:srgbClr val="61B549"/>
      </a:accent5>
      <a:accent6>
        <a:srgbClr val="F6D009"/>
      </a:accent6>
      <a:hlink>
        <a:srgbClr val="1891F6"/>
      </a:hlink>
      <a:folHlink>
        <a:srgbClr val="1891F6"/>
      </a:folHlink>
    </a:clrScheme>
    <a:fontScheme name="Carrier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arrier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95000"/>
          </a:lnSpc>
          <a:defRPr sz="1600"/>
        </a:defPPr>
      </a:lstStyle>
      <a:style>
        <a:lnRef idx="0">
          <a:schemeClr val="accent1"/>
        </a:lnRef>
        <a:fillRef idx="1">
          <a:schemeClr val="accent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>
        <a:noAutofit/>
      </a:bodyPr>
      <a:lstStyle>
        <a:defPPr algn="l">
          <a:lnSpc>
            <a:spcPct val="95000"/>
          </a:lnSpc>
          <a:defRPr sz="1600"/>
        </a:defPPr>
      </a:lstStyle>
    </a:txDef>
  </a:objectDefaults>
  <a:extraClrSchemeLst/>
  <a:custClrLst>
    <a:custClr name="Carrier Blue">
      <a:srgbClr val="152C73"/>
    </a:custClr>
    <a:custClr name="Carrier Light Blue">
      <a:srgbClr val="1891F6"/>
    </a:custClr>
    <a:custClr name="Dark Gray">
      <a:srgbClr val="617080"/>
    </a:custClr>
    <a:custClr name="Light Gray">
      <a:srgbClr val="BAC0D0"/>
    </a:custClr>
    <a:custClr name="Green">
      <a:srgbClr val="61B549"/>
    </a:custClr>
    <a:custClr name="Light Green">
      <a:srgbClr val="BED32E"/>
    </a:custClr>
    <a:custClr name="Dark Yellow">
      <a:srgbClr val="E9A52B"/>
    </a:custClr>
    <a:custClr name="Yellow">
      <a:srgbClr val="F6D009"/>
    </a:custClr>
    <a:custClr name="Orange">
      <a:srgbClr val="EB5623"/>
    </a:custClr>
    <a:custClr name="Light Orange">
      <a:srgbClr val="F18C1E"/>
    </a:custClr>
    <a:custClr name="Red">
      <a:srgbClr val="EA0029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EFCB6914CF054AAAF3F452609D1F6B" ma:contentTypeVersion="1" ma:contentTypeDescription="Create a new document." ma:contentTypeScope="" ma:versionID="4bdf7c694b97fd7eb283a0429fc4cf32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fa06d6fac6d8f3ef9a355fe6c8a09ea9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B9052-E158-4F40-B1D2-617288FDBC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642436-7841-44FE-A7AE-ADE988073205}">
  <ds:schemaRefs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7BA6BAA-3A9F-40F7-A5E2-A76605A24D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18430</TotalTime>
  <Words>60</Words>
  <Application>Microsoft Office PowerPoint</Application>
  <PresentationFormat>Widescreen</PresentationFormat>
  <Paragraphs>16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Carrier</vt:lpstr>
      <vt:lpstr>Aplicación Mesa de Control</vt:lpstr>
      <vt:lpstr>Mesa de Control</vt:lpstr>
      <vt:lpstr>Mesa de Control (Mesa de control)</vt:lpstr>
      <vt:lpstr>Mesa de Control (Reporte)</vt:lpstr>
      <vt:lpstr>Mesa de Control (Cambio de estatus)</vt:lpstr>
      <vt:lpstr>THANK YOU</vt:lpstr>
      <vt:lpstr>PowerPoint Presentation</vt:lpstr>
    </vt:vector>
  </TitlesOfParts>
  <Manager/>
  <Company>Carrier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Carrier</dc:title>
  <dc:subject/>
  <dc:creator>Carrier</dc:creator>
  <cp:keywords/>
  <dc:description/>
  <cp:lastModifiedBy>Chairez, Alejandra Lizeth</cp:lastModifiedBy>
  <cp:revision>44</cp:revision>
  <cp:lastPrinted>2019-08-23T17:21:09Z</cp:lastPrinted>
  <dcterms:created xsi:type="dcterms:W3CDTF">2019-08-19T21:04:10Z</dcterms:created>
  <dcterms:modified xsi:type="dcterms:W3CDTF">2025-09-17T20:59:42Z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">
    <vt:lpwstr>Carrier</vt:lpwstr>
  </property>
  <property fmtid="{D5CDD505-2E9C-101B-9397-08002B2CF9AE}" pid="3" name="CCSize">
    <vt:lpwstr>W</vt:lpwstr>
  </property>
  <property fmtid="{D5CDD505-2E9C-101B-9397-08002B2CF9AE}" pid="4" name="SlideNo">
    <vt:bool>true</vt:bool>
  </property>
  <property fmtid="{D5CDD505-2E9C-101B-9397-08002B2CF9AE}" pid="5" name="MSIP_Label_b7864bb8-b671-4bed-ba85-9478127ab5e9_Enabled">
    <vt:lpwstr>true</vt:lpwstr>
  </property>
  <property fmtid="{D5CDD505-2E9C-101B-9397-08002B2CF9AE}" pid="6" name="MSIP_Label_b7864bb8-b671-4bed-ba85-9478127ab5e9_SetDate">
    <vt:lpwstr>2025-09-17T20:59:30Z</vt:lpwstr>
  </property>
  <property fmtid="{D5CDD505-2E9C-101B-9397-08002B2CF9AE}" pid="7" name="MSIP_Label_b7864bb8-b671-4bed-ba85-9478127ab5e9_Method">
    <vt:lpwstr>Standard</vt:lpwstr>
  </property>
  <property fmtid="{D5CDD505-2E9C-101B-9397-08002B2CF9AE}" pid="8" name="MSIP_Label_b7864bb8-b671-4bed-ba85-9478127ab5e9_Name">
    <vt:lpwstr>Confidential – 2023</vt:lpwstr>
  </property>
  <property fmtid="{D5CDD505-2E9C-101B-9397-08002B2CF9AE}" pid="9" name="MSIP_Label_b7864bb8-b671-4bed-ba85-9478127ab5e9_SiteId">
    <vt:lpwstr>36839a65-7f3f-4bac-9ea4-f571f10a9a03</vt:lpwstr>
  </property>
  <property fmtid="{D5CDD505-2E9C-101B-9397-08002B2CF9AE}" pid="10" name="MSIP_Label_b7864bb8-b671-4bed-ba85-9478127ab5e9_ActionId">
    <vt:lpwstr>d2762b65-81ec-4b98-a1a8-f6ca1daeb2d8</vt:lpwstr>
  </property>
  <property fmtid="{D5CDD505-2E9C-101B-9397-08002B2CF9AE}" pid="11" name="MSIP_Label_b7864bb8-b671-4bed-ba85-9478127ab5e9_ContentBits">
    <vt:lpwstr>0</vt:lpwstr>
  </property>
  <property fmtid="{D5CDD505-2E9C-101B-9397-08002B2CF9AE}" pid="12" name="MSIP_Label_b7864bb8-b671-4bed-ba85-9478127ab5e9_Tag">
    <vt:lpwstr>10, 3, 0, 1</vt:lpwstr>
  </property>
</Properties>
</file>