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60" r:id="rId7"/>
    <p:sldId id="261" r:id="rId8"/>
    <p:sldId id="262" r:id="rId9"/>
    <p:sldId id="264" r:id="rId10"/>
    <p:sldId id="263" r:id="rId11"/>
    <p:sldId id="269" r:id="rId12"/>
    <p:sldId id="270" r:id="rId13"/>
    <p:sldId id="271" r:id="rId14"/>
    <p:sldId id="272" r:id="rId15"/>
    <p:sldId id="273" r:id="rId16"/>
    <p:sldId id="275" r:id="rId17"/>
    <p:sldId id="268" r:id="rId18"/>
    <p:sldId id="265" r:id="rId19"/>
    <p:sldId id="267" r:id="rId20"/>
    <p:sldId id="266" r:id="rId21"/>
    <p:sldId id="274" r:id="rId22"/>
    <p:sldId id="258" r:id="rId23"/>
    <p:sldId id="259" r:id="rId24"/>
  </p:sldIdLst>
  <p:sldSz cx="12192000" cy="6858000"/>
  <p:notesSz cx="6858000" cy="92408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52C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A43C1-8CE6-4576-98C5-8D5AE778DF61}" v="80" dt="2025-07-22T17:31:35.924"/>
  </p1510:revLst>
</p1510:revInfo>
</file>

<file path=ppt/tableStyles.xml><?xml version="1.0" encoding="utf-8"?>
<a:tblStyleLst xmlns:a="http://schemas.openxmlformats.org/drawingml/2006/main" def="{5806535E-1FA7-4BFB-B545-6DBF71D5855E}">
  <a:tblStyle styleId="{5806535E-1FA7-4BFB-B545-6DBF71D5855E}" styleName="Carrier Table 01">
    <a:wholeTbl>
      <a:tcTxStyle>
        <a:fontRef idx="minor"/>
        <a:schemeClr val="dk1"/>
      </a:tcTxStyle>
      <a:tcStyle>
        <a:tcBdr>
          <a:left>
            <a:ln>
              <a:noFill/>
            </a:ln>
          </a:left>
          <a:right>
            <a:ln>
              <a:noFill/>
            </a:ln>
          </a:right>
          <a:top>
            <a:ln w="6350">
              <a:solidFill>
                <a:schemeClr val="dk1"/>
              </a:solidFill>
            </a:ln>
          </a:top>
          <a:bottom>
            <a:ln w="6350">
              <a:solidFill>
                <a:schemeClr val="dk1"/>
              </a:solidFill>
            </a:ln>
          </a:bottom>
          <a:insideH>
            <a:ln w="6350">
              <a:solidFill>
                <a:schemeClr val="dk1"/>
              </a:solidFill>
            </a:ln>
          </a:insideH>
          <a:insideV>
            <a:ln>
              <a:noFill/>
            </a:ln>
          </a:insideV>
        </a:tcBdr>
        <a:fill>
          <a:noFill/>
        </a:fill>
      </a:tcStyle>
    </a:wholeTbl>
    <a:band1H>
      <a:tcStyle>
        <a:tcBdr>
          <a:top>
            <a:ln>
              <a:noFill/>
            </a:ln>
          </a:top>
          <a:bottom>
            <a:ln>
              <a:noFill/>
            </a:ln>
          </a:bottom>
        </a:tcBdr>
        <a:fill>
          <a:noFill/>
        </a:fill>
      </a:tcStyle>
    </a:band1H>
    <a:band2H>
      <a:tcStyle>
        <a:tcBdr>
          <a:top>
            <a:ln>
              <a:noFill/>
            </a:ln>
          </a:top>
          <a:bottom>
            <a:ln>
              <a:noFill/>
            </a:ln>
          </a:bottom>
        </a:tcBdr>
        <a:fill>
          <a:solidFill>
            <a:srgbClr val="BAC0D0"/>
          </a:solidFill>
        </a:fill>
      </a:tcStyle>
    </a:band2H>
    <a:band1V>
      <a:tcStyle>
        <a:tcBdr/>
        <a:fill>
          <a:solidFill>
            <a:srgbClr val="BAC0D0"/>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dk1"/>
              </a:solidFill>
            </a:ln>
          </a:top>
          <a:bottom>
            <a:ln>
              <a:noFill/>
            </a:ln>
          </a:bottom>
        </a:tcBdr>
        <a:fill>
          <a:noFill/>
        </a:fill>
      </a:tcStyle>
    </a:lastRow>
    <a:firstRow>
      <a:tcTxStyle b="on">
        <a:schemeClr val="lt1"/>
      </a:tcTxStyle>
      <a:tcStyle>
        <a:tcBdr>
          <a:top>
            <a:ln>
              <a:noFill/>
            </a:ln>
          </a:top>
          <a:bottom>
            <a:ln>
              <a:noFill/>
            </a:ln>
          </a:bottom>
          <a:insideV>
            <a:ln w="6350">
              <a:solidFill>
                <a:srgbClr val="FFFFFF"/>
              </a:solidFill>
            </a:ln>
          </a:insideV>
        </a:tcBdr>
        <a:fill>
          <a:solidFill>
            <a:srgbClr val="152C7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37" autoAdjust="0"/>
  </p:normalViewPr>
  <p:slideViewPr>
    <p:cSldViewPr snapToGrid="0" showGuides="1">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p:scale>
          <a:sx n="120" d="100"/>
          <a:sy n="120" d="100"/>
        </p:scale>
        <p:origin x="1380" y="-20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E4A3BB-86C8-E243-8F27-5FAB19594F73}"/>
              </a:ext>
            </a:extLst>
          </p:cNvPr>
          <p:cNvSpPr>
            <a:spLocks noGrp="1"/>
          </p:cNvSpPr>
          <p:nvPr>
            <p:ph type="hdr" sz="quarter"/>
          </p:nvPr>
        </p:nvSpPr>
        <p:spPr>
          <a:xfrm>
            <a:off x="0" y="0"/>
            <a:ext cx="2971800" cy="463647"/>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49E77E0-5218-B24E-8A71-6A808A97448C}"/>
              </a:ext>
            </a:extLst>
          </p:cNvPr>
          <p:cNvSpPr>
            <a:spLocks noGrp="1"/>
          </p:cNvSpPr>
          <p:nvPr>
            <p:ph type="dt" sz="quarter" idx="1"/>
          </p:nvPr>
        </p:nvSpPr>
        <p:spPr>
          <a:xfrm>
            <a:off x="3884613" y="0"/>
            <a:ext cx="2971800" cy="463647"/>
          </a:xfrm>
          <a:prstGeom prst="rect">
            <a:avLst/>
          </a:prstGeom>
        </p:spPr>
        <p:txBody>
          <a:bodyPr vert="horz" lIns="91440" tIns="45720" rIns="91440" bIns="45720" rtlCol="0"/>
          <a:lstStyle>
            <a:lvl1pPr algn="r">
              <a:defRPr sz="1200"/>
            </a:lvl1pPr>
          </a:lstStyle>
          <a:p>
            <a:fld id="{B8233D23-7F87-4248-8883-3F2CFF311667}" type="datetimeFigureOut">
              <a:rPr lang="en-US" smtClean="0"/>
              <a:t>9/17/2025</a:t>
            </a:fld>
            <a:endParaRPr lang="en-US"/>
          </a:p>
        </p:txBody>
      </p:sp>
      <p:sp>
        <p:nvSpPr>
          <p:cNvPr id="4" name="Footer Placeholder 3">
            <a:extLst>
              <a:ext uri="{FF2B5EF4-FFF2-40B4-BE49-F238E27FC236}">
                <a16:creationId xmlns:a16="http://schemas.microsoft.com/office/drawing/2014/main" id="{591EC585-66B0-F74E-9E4E-F5C9ACB196B9}"/>
              </a:ext>
            </a:extLst>
          </p:cNvPr>
          <p:cNvSpPr>
            <a:spLocks noGrp="1"/>
          </p:cNvSpPr>
          <p:nvPr>
            <p:ph type="ftr" sz="quarter" idx="2"/>
          </p:nvPr>
        </p:nvSpPr>
        <p:spPr>
          <a:xfrm>
            <a:off x="0" y="8777193"/>
            <a:ext cx="2971800" cy="46364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DBBB9F3-FC6F-DC4A-9EBA-DC6E8B1E8058}"/>
              </a:ext>
            </a:extLst>
          </p:cNvPr>
          <p:cNvSpPr>
            <a:spLocks noGrp="1"/>
          </p:cNvSpPr>
          <p:nvPr>
            <p:ph type="sldNum" sz="quarter" idx="3"/>
          </p:nvPr>
        </p:nvSpPr>
        <p:spPr>
          <a:xfrm>
            <a:off x="3884613" y="8777193"/>
            <a:ext cx="2971800" cy="463646"/>
          </a:xfrm>
          <a:prstGeom prst="rect">
            <a:avLst/>
          </a:prstGeom>
        </p:spPr>
        <p:txBody>
          <a:bodyPr vert="horz" lIns="91440" tIns="45720" rIns="91440" bIns="45720" rtlCol="0" anchor="b"/>
          <a:lstStyle>
            <a:lvl1pPr algn="r">
              <a:defRPr sz="1200"/>
            </a:lvl1pPr>
          </a:lstStyle>
          <a:p>
            <a:fld id="{8643FCEA-112F-064A-9BC3-B536382FF61B}" type="slidenum">
              <a:rPr lang="en-US" smtClean="0"/>
              <a:t>‹#›</a:t>
            </a:fld>
            <a:endParaRPr lang="en-US"/>
          </a:p>
        </p:txBody>
      </p:sp>
    </p:spTree>
    <p:extLst>
      <p:ext uri="{BB962C8B-B14F-4D97-AF65-F5344CB8AC3E}">
        <p14:creationId xmlns:p14="http://schemas.microsoft.com/office/powerpoint/2010/main" val="32547146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364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3647"/>
          </a:xfrm>
          <a:prstGeom prst="rect">
            <a:avLst/>
          </a:prstGeom>
        </p:spPr>
        <p:txBody>
          <a:bodyPr vert="horz" lIns="91440" tIns="45720" rIns="91440" bIns="45720" rtlCol="0"/>
          <a:lstStyle>
            <a:lvl1pPr algn="r">
              <a:defRPr sz="1200"/>
            </a:lvl1pPr>
          </a:lstStyle>
          <a:p>
            <a:fld id="{B06B6C34-462C-5A44-85C6-A401B2EECF7C}" type="datetimeFigureOut">
              <a:rPr lang="en-US" smtClean="0"/>
              <a:t>9/17/2025</a:t>
            </a:fld>
            <a:endParaRPr lang="en-US"/>
          </a:p>
        </p:txBody>
      </p:sp>
      <p:sp>
        <p:nvSpPr>
          <p:cNvPr id="4" name="Slide Image Placeholder 3"/>
          <p:cNvSpPr>
            <a:spLocks noGrp="1" noRot="1" noChangeAspect="1"/>
          </p:cNvSpPr>
          <p:nvPr>
            <p:ph type="sldImg" idx="2"/>
          </p:nvPr>
        </p:nvSpPr>
        <p:spPr>
          <a:xfrm>
            <a:off x="658813" y="1155700"/>
            <a:ext cx="5540375" cy="31178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47153"/>
            <a:ext cx="5486400" cy="363858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Footer Placeholder 5"/>
          <p:cNvSpPr>
            <a:spLocks noGrp="1"/>
          </p:cNvSpPr>
          <p:nvPr>
            <p:ph type="ftr" sz="quarter" idx="4"/>
          </p:nvPr>
        </p:nvSpPr>
        <p:spPr>
          <a:xfrm>
            <a:off x="0" y="8777193"/>
            <a:ext cx="2971800" cy="46364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777193"/>
            <a:ext cx="2971800" cy="463646"/>
          </a:xfrm>
          <a:prstGeom prst="rect">
            <a:avLst/>
          </a:prstGeom>
        </p:spPr>
        <p:txBody>
          <a:bodyPr vert="horz" lIns="91440" tIns="45720" rIns="91440" bIns="45720" rtlCol="0" anchor="b"/>
          <a:lstStyle>
            <a:lvl1pPr algn="r">
              <a:defRPr sz="1200"/>
            </a:lvl1pPr>
          </a:lstStyle>
          <a:p>
            <a:fld id="{5FCA4050-6412-C74D-BA22-754CBEAE68B7}" type="slidenum">
              <a:rPr lang="en-US" smtClean="0"/>
              <a:t>‹#›</a:t>
            </a:fld>
            <a:endParaRPr lang="en-US"/>
          </a:p>
        </p:txBody>
      </p:sp>
    </p:spTree>
    <p:extLst>
      <p:ext uri="{BB962C8B-B14F-4D97-AF65-F5344CB8AC3E}">
        <p14:creationId xmlns:p14="http://schemas.microsoft.com/office/powerpoint/2010/main" val="987899495"/>
      </p:ext>
    </p:extLst>
  </p:cSld>
  <p:clrMap bg1="lt1" tx1="dk1" bg2="lt2" tx2="dk2" accent1="accent1" accent2="accent2" accent3="accent3" accent4="accent4" accent5="accent5" accent6="accent6" hlink="hlink" folHlink="folHlink"/>
  <p:notesStyle>
    <a:lvl1pPr marL="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1pPr>
    <a:lvl2pPr marL="13716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2pPr>
    <a:lvl3pPr marL="27432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3pPr>
    <a:lvl4pPr marL="41148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4pPr>
    <a:lvl5pPr marL="54864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5pPr>
    <a:lvl6pPr marL="68580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6pPr>
    <a:lvl7pPr marL="82296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7pPr>
    <a:lvl8pPr marL="96012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8pPr>
    <a:lvl9pPr marL="1097280" indent="0" algn="l" defTabSz="914400" rtl="0" eaLnBrk="1" latinLnBrk="0" hangingPunct="1">
      <a:buFont typeface="Arial" panose="020B0604020202020204" pitchFamily="34" charset="0"/>
      <a:buNone/>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CA4050-6412-C74D-BA22-754CBEAE68B7}" type="slidenum">
              <a:rPr lang="en-US" smtClean="0"/>
              <a:t>2</a:t>
            </a:fld>
            <a:endParaRPr lang="en-US"/>
          </a:p>
        </p:txBody>
      </p:sp>
    </p:spTree>
    <p:extLst>
      <p:ext uri="{BB962C8B-B14F-4D97-AF65-F5344CB8AC3E}">
        <p14:creationId xmlns:p14="http://schemas.microsoft.com/office/powerpoint/2010/main" val="3309985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E791D-E7AC-086B-0199-15A07E09A9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C4333A-B17B-B7CF-A966-221149282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0CB65-6446-69EF-6229-8BE132798B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9F39C3-DB15-9DF9-597F-AA361BDDAEFC}"/>
              </a:ext>
            </a:extLst>
          </p:cNvPr>
          <p:cNvSpPr>
            <a:spLocks noGrp="1"/>
          </p:cNvSpPr>
          <p:nvPr>
            <p:ph type="sldNum" sz="quarter" idx="5"/>
          </p:nvPr>
        </p:nvSpPr>
        <p:spPr/>
        <p:txBody>
          <a:bodyPr/>
          <a:lstStyle/>
          <a:p>
            <a:fld id="{5FCA4050-6412-C74D-BA22-754CBEAE68B7}" type="slidenum">
              <a:rPr lang="en-US" smtClean="0"/>
              <a:t>11</a:t>
            </a:fld>
            <a:endParaRPr lang="en-US"/>
          </a:p>
        </p:txBody>
      </p:sp>
    </p:spTree>
    <p:extLst>
      <p:ext uri="{BB962C8B-B14F-4D97-AF65-F5344CB8AC3E}">
        <p14:creationId xmlns:p14="http://schemas.microsoft.com/office/powerpoint/2010/main" val="2432042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C9205-B9FD-D855-1551-4777B78150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5B98CC-67D6-5CFE-B2E7-E88B45F39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35A9C0-27C9-36DE-F339-1C3E5E9328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192EE7-3AA6-405A-1478-84881721CC31}"/>
              </a:ext>
            </a:extLst>
          </p:cNvPr>
          <p:cNvSpPr>
            <a:spLocks noGrp="1"/>
          </p:cNvSpPr>
          <p:nvPr>
            <p:ph type="sldNum" sz="quarter" idx="5"/>
          </p:nvPr>
        </p:nvSpPr>
        <p:spPr/>
        <p:txBody>
          <a:bodyPr/>
          <a:lstStyle/>
          <a:p>
            <a:fld id="{5FCA4050-6412-C74D-BA22-754CBEAE68B7}" type="slidenum">
              <a:rPr lang="en-US" smtClean="0"/>
              <a:t>12</a:t>
            </a:fld>
            <a:endParaRPr lang="en-US"/>
          </a:p>
        </p:txBody>
      </p:sp>
    </p:spTree>
    <p:extLst>
      <p:ext uri="{BB962C8B-B14F-4D97-AF65-F5344CB8AC3E}">
        <p14:creationId xmlns:p14="http://schemas.microsoft.com/office/powerpoint/2010/main" val="1900073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A1EDD-E7E1-FFCA-15B5-AE9C58D839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215904-DFE7-CFE2-8DCA-D1989C4DD0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4A6559-5A2E-7B14-8BCF-8E15C3DC675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A31DBC-E53F-709F-5B45-F2EBC333738D}"/>
              </a:ext>
            </a:extLst>
          </p:cNvPr>
          <p:cNvSpPr>
            <a:spLocks noGrp="1"/>
          </p:cNvSpPr>
          <p:nvPr>
            <p:ph type="sldNum" sz="quarter" idx="5"/>
          </p:nvPr>
        </p:nvSpPr>
        <p:spPr/>
        <p:txBody>
          <a:bodyPr/>
          <a:lstStyle/>
          <a:p>
            <a:fld id="{5FCA4050-6412-C74D-BA22-754CBEAE68B7}" type="slidenum">
              <a:rPr lang="en-US" smtClean="0"/>
              <a:t>13</a:t>
            </a:fld>
            <a:endParaRPr lang="en-US"/>
          </a:p>
        </p:txBody>
      </p:sp>
    </p:spTree>
    <p:extLst>
      <p:ext uri="{BB962C8B-B14F-4D97-AF65-F5344CB8AC3E}">
        <p14:creationId xmlns:p14="http://schemas.microsoft.com/office/powerpoint/2010/main" val="2855709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5EFCB-C527-D840-5B67-8401E98D54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048051-75F5-5A7A-56D0-671ABAB1DC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FFD81-A861-226F-E4C4-73B4E68DBB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FB786E-3CAB-9238-DF02-0CCD5B1F475E}"/>
              </a:ext>
            </a:extLst>
          </p:cNvPr>
          <p:cNvSpPr>
            <a:spLocks noGrp="1"/>
          </p:cNvSpPr>
          <p:nvPr>
            <p:ph type="sldNum" sz="quarter" idx="5"/>
          </p:nvPr>
        </p:nvSpPr>
        <p:spPr/>
        <p:txBody>
          <a:bodyPr/>
          <a:lstStyle/>
          <a:p>
            <a:fld id="{5FCA4050-6412-C74D-BA22-754CBEAE68B7}" type="slidenum">
              <a:rPr lang="en-US" smtClean="0"/>
              <a:t>14</a:t>
            </a:fld>
            <a:endParaRPr lang="en-US"/>
          </a:p>
        </p:txBody>
      </p:sp>
    </p:spTree>
    <p:extLst>
      <p:ext uri="{BB962C8B-B14F-4D97-AF65-F5344CB8AC3E}">
        <p14:creationId xmlns:p14="http://schemas.microsoft.com/office/powerpoint/2010/main" val="3888380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E05C6-A0B0-AC6F-369D-45D42C5B7E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8A2B35-E914-3F6E-E764-DF9492991D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4B90C3-6A46-6373-721F-8E9EE76667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E01C31-8A4A-B38C-D778-EE9F69F0F2BD}"/>
              </a:ext>
            </a:extLst>
          </p:cNvPr>
          <p:cNvSpPr>
            <a:spLocks noGrp="1"/>
          </p:cNvSpPr>
          <p:nvPr>
            <p:ph type="sldNum" sz="quarter" idx="5"/>
          </p:nvPr>
        </p:nvSpPr>
        <p:spPr/>
        <p:txBody>
          <a:bodyPr/>
          <a:lstStyle/>
          <a:p>
            <a:fld id="{5FCA4050-6412-C74D-BA22-754CBEAE68B7}" type="slidenum">
              <a:rPr lang="en-US" smtClean="0"/>
              <a:t>3</a:t>
            </a:fld>
            <a:endParaRPr lang="en-US"/>
          </a:p>
        </p:txBody>
      </p:sp>
    </p:spTree>
    <p:extLst>
      <p:ext uri="{BB962C8B-B14F-4D97-AF65-F5344CB8AC3E}">
        <p14:creationId xmlns:p14="http://schemas.microsoft.com/office/powerpoint/2010/main" val="116826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A2FDB-E1F8-1ABF-A52C-580225BF53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7FD2EC-87F2-FD6E-8B7E-93FC6CFC4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61FD3-AB8F-19DD-CDBE-76F0DBD773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073AB5-1161-2995-BA85-8895F1190AAC}"/>
              </a:ext>
            </a:extLst>
          </p:cNvPr>
          <p:cNvSpPr>
            <a:spLocks noGrp="1"/>
          </p:cNvSpPr>
          <p:nvPr>
            <p:ph type="sldNum" sz="quarter" idx="5"/>
          </p:nvPr>
        </p:nvSpPr>
        <p:spPr/>
        <p:txBody>
          <a:bodyPr/>
          <a:lstStyle/>
          <a:p>
            <a:fld id="{5FCA4050-6412-C74D-BA22-754CBEAE68B7}" type="slidenum">
              <a:rPr lang="en-US" smtClean="0"/>
              <a:t>4</a:t>
            </a:fld>
            <a:endParaRPr lang="en-US"/>
          </a:p>
        </p:txBody>
      </p:sp>
    </p:spTree>
    <p:extLst>
      <p:ext uri="{BB962C8B-B14F-4D97-AF65-F5344CB8AC3E}">
        <p14:creationId xmlns:p14="http://schemas.microsoft.com/office/powerpoint/2010/main" val="16324978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F9153-5EC7-EC92-B937-A6F0808863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536A17-03EB-CDAE-06BB-1D6F9CD973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A334A-CEE5-656A-6D4A-02EAD5515A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57A8FE-48BB-0B83-B7A9-E09156A04471}"/>
              </a:ext>
            </a:extLst>
          </p:cNvPr>
          <p:cNvSpPr>
            <a:spLocks noGrp="1"/>
          </p:cNvSpPr>
          <p:nvPr>
            <p:ph type="sldNum" sz="quarter" idx="5"/>
          </p:nvPr>
        </p:nvSpPr>
        <p:spPr/>
        <p:txBody>
          <a:bodyPr/>
          <a:lstStyle/>
          <a:p>
            <a:fld id="{5FCA4050-6412-C74D-BA22-754CBEAE68B7}" type="slidenum">
              <a:rPr lang="en-US" smtClean="0"/>
              <a:t>5</a:t>
            </a:fld>
            <a:endParaRPr lang="en-US"/>
          </a:p>
        </p:txBody>
      </p:sp>
    </p:spTree>
    <p:extLst>
      <p:ext uri="{BB962C8B-B14F-4D97-AF65-F5344CB8AC3E}">
        <p14:creationId xmlns:p14="http://schemas.microsoft.com/office/powerpoint/2010/main" val="2304545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7AB93-ACA2-C831-D223-A22C87735C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4CE9BC-34BA-3DAF-99FB-05E272B089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0D9E4D-000A-CD8A-F792-B763D52058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8FC3C0-3040-E2B7-6875-6CDA337E5CA4}"/>
              </a:ext>
            </a:extLst>
          </p:cNvPr>
          <p:cNvSpPr>
            <a:spLocks noGrp="1"/>
          </p:cNvSpPr>
          <p:nvPr>
            <p:ph type="sldNum" sz="quarter" idx="5"/>
          </p:nvPr>
        </p:nvSpPr>
        <p:spPr/>
        <p:txBody>
          <a:bodyPr/>
          <a:lstStyle/>
          <a:p>
            <a:fld id="{5FCA4050-6412-C74D-BA22-754CBEAE68B7}" type="slidenum">
              <a:rPr lang="en-US" smtClean="0"/>
              <a:t>6</a:t>
            </a:fld>
            <a:endParaRPr lang="en-US"/>
          </a:p>
        </p:txBody>
      </p:sp>
    </p:spTree>
    <p:extLst>
      <p:ext uri="{BB962C8B-B14F-4D97-AF65-F5344CB8AC3E}">
        <p14:creationId xmlns:p14="http://schemas.microsoft.com/office/powerpoint/2010/main" val="372090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A2D1B-89D6-CBDF-D370-A35FCB0F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F931B-2C16-DFAC-A9DE-9DCD014B5C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7DE5C6-85A8-BEE3-A70B-43DE002B22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458114-FC90-ED59-A12B-8AC95781BAF7}"/>
              </a:ext>
            </a:extLst>
          </p:cNvPr>
          <p:cNvSpPr>
            <a:spLocks noGrp="1"/>
          </p:cNvSpPr>
          <p:nvPr>
            <p:ph type="sldNum" sz="quarter" idx="5"/>
          </p:nvPr>
        </p:nvSpPr>
        <p:spPr/>
        <p:txBody>
          <a:bodyPr/>
          <a:lstStyle/>
          <a:p>
            <a:fld id="{5FCA4050-6412-C74D-BA22-754CBEAE68B7}" type="slidenum">
              <a:rPr lang="en-US" smtClean="0"/>
              <a:t>7</a:t>
            </a:fld>
            <a:endParaRPr lang="en-US"/>
          </a:p>
        </p:txBody>
      </p:sp>
    </p:spTree>
    <p:extLst>
      <p:ext uri="{BB962C8B-B14F-4D97-AF65-F5344CB8AC3E}">
        <p14:creationId xmlns:p14="http://schemas.microsoft.com/office/powerpoint/2010/main" val="2400175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AA2D2-EFED-0C81-7286-C83DF651D4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E5D91-C03C-D88A-CFA0-6DABFAB05D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C5AAB-3F18-9997-CE7F-AD852208E7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4F4C6C-76C2-0D60-EAAB-8F73C13CE7C0}"/>
              </a:ext>
            </a:extLst>
          </p:cNvPr>
          <p:cNvSpPr>
            <a:spLocks noGrp="1"/>
          </p:cNvSpPr>
          <p:nvPr>
            <p:ph type="sldNum" sz="quarter" idx="5"/>
          </p:nvPr>
        </p:nvSpPr>
        <p:spPr/>
        <p:txBody>
          <a:bodyPr/>
          <a:lstStyle/>
          <a:p>
            <a:fld id="{5FCA4050-6412-C74D-BA22-754CBEAE68B7}" type="slidenum">
              <a:rPr lang="en-US" smtClean="0"/>
              <a:t>8</a:t>
            </a:fld>
            <a:endParaRPr lang="en-US"/>
          </a:p>
        </p:txBody>
      </p:sp>
    </p:spTree>
    <p:extLst>
      <p:ext uri="{BB962C8B-B14F-4D97-AF65-F5344CB8AC3E}">
        <p14:creationId xmlns:p14="http://schemas.microsoft.com/office/powerpoint/2010/main" val="75563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638CD-9732-0544-B16E-826346DFC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82598-FCC4-E61C-1A6F-DA5D42BB74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50DE5-37CC-B9B0-F566-4D78D3D6FC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785F87-5107-8CE3-2BFF-6566076310A1}"/>
              </a:ext>
            </a:extLst>
          </p:cNvPr>
          <p:cNvSpPr>
            <a:spLocks noGrp="1"/>
          </p:cNvSpPr>
          <p:nvPr>
            <p:ph type="sldNum" sz="quarter" idx="5"/>
          </p:nvPr>
        </p:nvSpPr>
        <p:spPr/>
        <p:txBody>
          <a:bodyPr/>
          <a:lstStyle/>
          <a:p>
            <a:fld id="{5FCA4050-6412-C74D-BA22-754CBEAE68B7}" type="slidenum">
              <a:rPr lang="en-US" smtClean="0"/>
              <a:t>9</a:t>
            </a:fld>
            <a:endParaRPr lang="en-US"/>
          </a:p>
        </p:txBody>
      </p:sp>
    </p:spTree>
    <p:extLst>
      <p:ext uri="{BB962C8B-B14F-4D97-AF65-F5344CB8AC3E}">
        <p14:creationId xmlns:p14="http://schemas.microsoft.com/office/powerpoint/2010/main" val="31295596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B3997-B622-FF40-3C36-90D17B8C42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B3B8EC-04F7-DBAD-C6DF-9F339A36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136E5-2B28-EF69-CA93-7A4D7BEF13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0A198E-ED42-8756-9FA5-5A270F6EB5B1}"/>
              </a:ext>
            </a:extLst>
          </p:cNvPr>
          <p:cNvSpPr>
            <a:spLocks noGrp="1"/>
          </p:cNvSpPr>
          <p:nvPr>
            <p:ph type="sldNum" sz="quarter" idx="5"/>
          </p:nvPr>
        </p:nvSpPr>
        <p:spPr/>
        <p:txBody>
          <a:bodyPr/>
          <a:lstStyle/>
          <a:p>
            <a:fld id="{5FCA4050-6412-C74D-BA22-754CBEAE68B7}" type="slidenum">
              <a:rPr lang="en-US" smtClean="0"/>
              <a:t>10</a:t>
            </a:fld>
            <a:endParaRPr lang="en-US"/>
          </a:p>
        </p:txBody>
      </p:sp>
    </p:spTree>
    <p:extLst>
      <p:ext uri="{BB962C8B-B14F-4D97-AF65-F5344CB8AC3E}">
        <p14:creationId xmlns:p14="http://schemas.microsoft.com/office/powerpoint/2010/main" val="3736293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6" name="Lead 1">
            <a:extLst>
              <a:ext uri="{FF2B5EF4-FFF2-40B4-BE49-F238E27FC236}">
                <a16:creationId xmlns:a16="http://schemas.microsoft.com/office/drawing/2014/main" id="{F98957D8-2B1B-724B-9282-C404B1F488EB}"/>
              </a:ext>
            </a:extLst>
          </p:cNvPr>
          <p:cNvSpPr>
            <a:spLocks noGrp="1"/>
          </p:cNvSpPr>
          <p:nvPr>
            <p:ph type="body" sz="quarter" idx="10" hasCustomPrompt="1"/>
          </p:nvPr>
        </p:nvSpPr>
        <p:spPr>
          <a:xfrm>
            <a:off x="457199" y="1920240"/>
            <a:ext cx="7364984" cy="640080"/>
          </a:xfrm>
        </p:spPr>
        <p:txBody>
          <a:bodyPr anchor="b" anchorCtr="0">
            <a:noAutofit/>
          </a:bodyPr>
          <a:lstStyle>
            <a:lvl1pPr marL="0" indent="0">
              <a:spcBef>
                <a:spcPts val="0"/>
              </a:spcBef>
              <a:buFontTx/>
              <a:buNone/>
              <a:defRPr>
                <a:solidFill>
                  <a:schemeClr val="tx2"/>
                </a:solidFill>
              </a:defRPr>
            </a:lvl1pPr>
            <a:lvl2pPr marL="0" indent="0">
              <a:spcBef>
                <a:spcPts val="0"/>
              </a:spcBef>
              <a:buFontTx/>
              <a:buNone/>
              <a:defRPr>
                <a:solidFill>
                  <a:schemeClr val="tx2"/>
                </a:solidFill>
              </a:defRPr>
            </a:lvl2pPr>
            <a:lvl3pPr marL="0" indent="0">
              <a:spcBef>
                <a:spcPts val="0"/>
              </a:spcBef>
              <a:buFontTx/>
              <a:buNone/>
              <a:defRPr>
                <a:solidFill>
                  <a:schemeClr val="tx2"/>
                </a:solidFill>
              </a:defRPr>
            </a:lvl3pPr>
            <a:lvl4pPr marL="0" indent="0">
              <a:spcBef>
                <a:spcPts val="0"/>
              </a:spcBef>
              <a:buFontTx/>
              <a:buNone/>
              <a:defRPr>
                <a:solidFill>
                  <a:schemeClr val="tx2"/>
                </a:solidFill>
              </a:defRPr>
            </a:lvl4pPr>
            <a:lvl5pPr marL="0" indent="0">
              <a:spcBef>
                <a:spcPts val="0"/>
              </a:spcBef>
              <a:buFontTx/>
              <a:buNone/>
              <a:defRPr>
                <a:solidFill>
                  <a:schemeClr val="tx2"/>
                </a:solidFill>
              </a:defRPr>
            </a:lvl5pPr>
            <a:lvl6pPr marL="0" indent="0">
              <a:spcBef>
                <a:spcPts val="0"/>
              </a:spcBef>
              <a:buFontTx/>
              <a:buNone/>
              <a:defRPr>
                <a:solidFill>
                  <a:schemeClr val="tx2"/>
                </a:solidFill>
              </a:defRPr>
            </a:lvl6pPr>
            <a:lvl7pPr marL="0" indent="0">
              <a:spcBef>
                <a:spcPts val="0"/>
              </a:spcBef>
              <a:buFontTx/>
              <a:buNone/>
              <a:defRPr>
                <a:solidFill>
                  <a:schemeClr val="tx2"/>
                </a:solidFill>
              </a:defRPr>
            </a:lvl7pPr>
            <a:lvl8pPr marL="0" indent="0">
              <a:spcBef>
                <a:spcPts val="0"/>
              </a:spcBef>
              <a:buFontTx/>
              <a:buNone/>
              <a:defRPr>
                <a:solidFill>
                  <a:schemeClr val="tx2"/>
                </a:solidFill>
              </a:defRPr>
            </a:lvl8pPr>
            <a:lvl9pPr marL="0" indent="0">
              <a:spcBef>
                <a:spcPts val="0"/>
              </a:spcBef>
              <a:buFontTx/>
              <a:buNone/>
              <a:defRPr>
                <a:solidFill>
                  <a:schemeClr val="tx2"/>
                </a:solidFill>
              </a:defRPr>
            </a:lvl9pPr>
          </a:lstStyle>
          <a:p>
            <a:pPr lvl="0"/>
            <a:r>
              <a:rPr lang="en-US" dirty="0"/>
              <a:t>[Optional lead-in, Arial Regular 20pt]</a:t>
            </a:r>
          </a:p>
        </p:txBody>
      </p:sp>
      <p:sp>
        <p:nvSpPr>
          <p:cNvPr id="2" name="Title 2">
            <a:extLst>
              <a:ext uri="{FF2B5EF4-FFF2-40B4-BE49-F238E27FC236}">
                <a16:creationId xmlns:a16="http://schemas.microsoft.com/office/drawing/2014/main" id="{A1CB277E-0A83-488D-8766-29AF67E8057D}"/>
              </a:ext>
            </a:extLst>
          </p:cNvPr>
          <p:cNvSpPr>
            <a:spLocks noGrp="1"/>
          </p:cNvSpPr>
          <p:nvPr>
            <p:ph type="ctrTitle" hasCustomPrompt="1"/>
          </p:nvPr>
        </p:nvSpPr>
        <p:spPr>
          <a:xfrm>
            <a:off x="457199" y="2743200"/>
            <a:ext cx="7364985" cy="2514600"/>
          </a:xfrm>
        </p:spPr>
        <p:txBody>
          <a:bodyPr anchor="t" anchorCtr="0">
            <a:normAutofit/>
          </a:bodyPr>
          <a:lstStyle>
            <a:lvl1pPr algn="l">
              <a:lnSpc>
                <a:spcPct val="85000"/>
              </a:lnSpc>
              <a:defRPr sz="5400" b="0" cap="all" baseline="0">
                <a:solidFill>
                  <a:schemeClr val="bg2"/>
                </a:solidFill>
              </a:defRPr>
            </a:lvl1pPr>
          </a:lstStyle>
          <a:p>
            <a:r>
              <a:rPr lang="en-US" dirty="0"/>
              <a:t>[Title: Arial, ALL CAPS, 44pt - 54pt]</a:t>
            </a:r>
          </a:p>
        </p:txBody>
      </p:sp>
      <p:sp>
        <p:nvSpPr>
          <p:cNvPr id="3" name="Subtitle 3">
            <a:extLst>
              <a:ext uri="{FF2B5EF4-FFF2-40B4-BE49-F238E27FC236}">
                <a16:creationId xmlns:a16="http://schemas.microsoft.com/office/drawing/2014/main" id="{EAB57EE6-57ED-4907-AD63-FF54F7F85CDB}"/>
              </a:ext>
            </a:extLst>
          </p:cNvPr>
          <p:cNvSpPr>
            <a:spLocks noGrp="1"/>
          </p:cNvSpPr>
          <p:nvPr>
            <p:ph type="subTitle" idx="1" hasCustomPrompt="1"/>
          </p:nvPr>
        </p:nvSpPr>
        <p:spPr>
          <a:xfrm>
            <a:off x="457200" y="5667375"/>
            <a:ext cx="7364983" cy="685800"/>
          </a:xfrm>
        </p:spPr>
        <p:txBody>
          <a:bodyPr anchor="b" anchorCtr="0">
            <a:noAutofit/>
          </a:bodyPr>
          <a:lstStyle>
            <a:lvl1pPr marL="0" indent="0" algn="l">
              <a:spcBef>
                <a:spcPts val="0"/>
              </a:spcBef>
              <a:buNone/>
              <a:defRPr sz="1800">
                <a:solidFill>
                  <a:schemeClr val="bg2"/>
                </a:solidFill>
              </a:defRPr>
            </a:lvl1pPr>
            <a:lvl2pPr marL="0" indent="0" algn="l">
              <a:spcBef>
                <a:spcPts val="0"/>
              </a:spcBef>
              <a:buNone/>
              <a:defRPr sz="1800">
                <a:solidFill>
                  <a:schemeClr val="bg2"/>
                </a:solidFill>
              </a:defRPr>
            </a:lvl2pPr>
            <a:lvl3pPr marL="0" indent="0" algn="l">
              <a:spcBef>
                <a:spcPts val="0"/>
              </a:spcBef>
              <a:buNone/>
              <a:defRPr sz="1800">
                <a:solidFill>
                  <a:schemeClr val="bg2"/>
                </a:solidFill>
              </a:defRPr>
            </a:lvl3pPr>
            <a:lvl4pPr marL="0" indent="0" algn="l">
              <a:spcBef>
                <a:spcPts val="0"/>
              </a:spcBef>
              <a:buNone/>
              <a:defRPr sz="1800">
                <a:solidFill>
                  <a:schemeClr val="bg2"/>
                </a:solidFill>
              </a:defRPr>
            </a:lvl4pPr>
            <a:lvl5pPr marL="0" indent="0" algn="l">
              <a:spcBef>
                <a:spcPts val="0"/>
              </a:spcBef>
              <a:buNone/>
              <a:defRPr sz="1800">
                <a:solidFill>
                  <a:schemeClr val="bg2"/>
                </a:solidFill>
              </a:defRPr>
            </a:lvl5pPr>
            <a:lvl6pPr marL="0" indent="0" algn="l">
              <a:spcBef>
                <a:spcPts val="0"/>
              </a:spcBef>
              <a:buNone/>
              <a:defRPr sz="1800">
                <a:solidFill>
                  <a:schemeClr val="bg2"/>
                </a:solidFill>
              </a:defRPr>
            </a:lvl6pPr>
            <a:lvl7pPr marL="0" indent="0" algn="l">
              <a:spcBef>
                <a:spcPts val="0"/>
              </a:spcBef>
              <a:buNone/>
              <a:defRPr sz="1800">
                <a:solidFill>
                  <a:schemeClr val="bg2"/>
                </a:solidFill>
              </a:defRPr>
            </a:lvl7pPr>
            <a:lvl8pPr marL="0" indent="0" algn="l">
              <a:spcBef>
                <a:spcPts val="0"/>
              </a:spcBef>
              <a:buNone/>
              <a:defRPr sz="1800">
                <a:solidFill>
                  <a:schemeClr val="bg2"/>
                </a:solidFill>
              </a:defRPr>
            </a:lvl8pPr>
            <a:lvl9pPr marL="0" indent="0" algn="l">
              <a:spcBef>
                <a:spcPts val="0"/>
              </a:spcBef>
              <a:buNone/>
              <a:defRPr sz="1800">
                <a:solidFill>
                  <a:schemeClr val="bg2"/>
                </a:solidFill>
              </a:defRPr>
            </a:lvl9pPr>
          </a:lstStyle>
          <a:p>
            <a:r>
              <a:rPr lang="en-US" dirty="0"/>
              <a:t>[Presenter Name, Arial, 18 pts]</a:t>
            </a:r>
            <a:br>
              <a:rPr lang="en-US" dirty="0"/>
            </a:br>
            <a:r>
              <a:rPr lang="en-US" dirty="0"/>
              <a:t>[Month 00, 0000, Arial 18 pts]</a:t>
            </a:r>
          </a:p>
        </p:txBody>
      </p:sp>
    </p:spTree>
    <p:extLst>
      <p:ext uri="{BB962C8B-B14F-4D97-AF65-F5344CB8AC3E}">
        <p14:creationId xmlns:p14="http://schemas.microsoft.com/office/powerpoint/2010/main" val="1882313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 Photo">
    <p:spTree>
      <p:nvGrpSpPr>
        <p:cNvPr id="1" name=""/>
        <p:cNvGrpSpPr/>
        <p:nvPr/>
      </p:nvGrpSpPr>
      <p:grpSpPr>
        <a:xfrm>
          <a:off x="0" y="0"/>
          <a:ext cx="0" cy="0"/>
          <a:chOff x="0" y="0"/>
          <a:chExt cx="0" cy="0"/>
        </a:xfrm>
      </p:grpSpPr>
      <p:sp>
        <p:nvSpPr>
          <p:cNvPr id="5" name="Picture Placeholder 1">
            <a:extLst>
              <a:ext uri="{FF2B5EF4-FFF2-40B4-BE49-F238E27FC236}">
                <a16:creationId xmlns:a16="http://schemas.microsoft.com/office/drawing/2014/main" id="{8D36D2F1-2B2F-0D4D-9C5E-D35E0AFF6D02}"/>
              </a:ext>
            </a:extLst>
          </p:cNvPr>
          <p:cNvSpPr>
            <a:spLocks noGrp="1"/>
          </p:cNvSpPr>
          <p:nvPr>
            <p:ph type="pic" sz="quarter" idx="11" hasCustomPrompt="1"/>
          </p:nvPr>
        </p:nvSpPr>
        <p:spPr bwMode="hidden">
          <a:xfrm>
            <a:off x="0" y="-2"/>
            <a:ext cx="12192000" cy="6858002"/>
          </a:xfrm>
          <a:solidFill>
            <a:srgbClr val="617080"/>
          </a:solidFill>
        </p:spPr>
        <p:txBody>
          <a:bodyPr lIns="6327648" anchor="ctr" anchorCtr="0">
            <a:normAutofit/>
          </a:bodyPr>
          <a:lstStyle>
            <a:lvl1pPr marL="0" indent="0">
              <a:spcBef>
                <a:spcPts val="0"/>
              </a:spcBef>
              <a:buNone/>
              <a:defRPr sz="2400">
                <a:solidFill>
                  <a:schemeClr val="bg1"/>
                </a:solidFill>
              </a:defRPr>
            </a:lvl1pPr>
          </a:lstStyle>
          <a:p>
            <a:r>
              <a:rPr lang="en-US" dirty="0"/>
              <a:t>CLICK ICON TO INSERT PHOTO</a:t>
            </a:r>
          </a:p>
        </p:txBody>
      </p:sp>
      <p:sp>
        <p:nvSpPr>
          <p:cNvPr id="3" name="Text Placeholder 2">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5410200" cy="548640"/>
          </a:xfrm>
        </p:spPr>
        <p:txBody>
          <a:bodyPr/>
          <a:lstStyle>
            <a:lvl1pPr marL="0" indent="0">
              <a:spcBef>
                <a:spcPts val="0"/>
              </a:spcBef>
              <a:buNone/>
              <a:defRPr sz="2400" b="1">
                <a:solidFill>
                  <a:schemeClr val="bg2"/>
                </a:solidFill>
              </a:defRPr>
            </a:lvl1pPr>
            <a:lvl2pPr marL="0" indent="0">
              <a:spcBef>
                <a:spcPts val="0"/>
              </a:spcBef>
              <a:buNone/>
              <a:defRPr sz="2400" b="1">
                <a:solidFill>
                  <a:schemeClr val="bg2"/>
                </a:solidFill>
              </a:defRPr>
            </a:lvl2pPr>
            <a:lvl3pPr marL="0" indent="0">
              <a:spcBef>
                <a:spcPts val="0"/>
              </a:spcBef>
              <a:buNone/>
              <a:defRPr sz="2400" b="1">
                <a:solidFill>
                  <a:schemeClr val="bg2"/>
                </a:solidFill>
              </a:defRPr>
            </a:lvl3pPr>
            <a:lvl4pPr marL="0" indent="0">
              <a:spcBef>
                <a:spcPts val="0"/>
              </a:spcBef>
              <a:buNone/>
              <a:defRPr sz="2400" b="1">
                <a:solidFill>
                  <a:schemeClr val="bg2"/>
                </a:solidFill>
              </a:defRPr>
            </a:lvl4pPr>
            <a:lvl5pPr marL="0" indent="0">
              <a:spcBef>
                <a:spcPts val="0"/>
              </a:spcBef>
              <a:buNone/>
              <a:defRPr sz="2400" b="1">
                <a:solidFill>
                  <a:schemeClr val="bg2"/>
                </a:solidFill>
              </a:defRPr>
            </a:lvl5pPr>
            <a:lvl6pPr marL="0" indent="0">
              <a:spcBef>
                <a:spcPts val="0"/>
              </a:spcBef>
              <a:buNone/>
              <a:defRPr sz="2400" b="1">
                <a:solidFill>
                  <a:schemeClr val="bg2"/>
                </a:solidFill>
              </a:defRPr>
            </a:lvl6pPr>
            <a:lvl7pPr marL="0" indent="0">
              <a:spcBef>
                <a:spcPts val="0"/>
              </a:spcBef>
              <a:buNone/>
              <a:defRPr sz="2400" b="1">
                <a:solidFill>
                  <a:schemeClr val="bg2"/>
                </a:solidFill>
              </a:defRPr>
            </a:lvl7pPr>
            <a:lvl8pPr marL="0" indent="0">
              <a:spcBef>
                <a:spcPts val="0"/>
              </a:spcBef>
              <a:buNone/>
              <a:defRPr sz="2400" b="1">
                <a:solidFill>
                  <a:schemeClr val="bg2"/>
                </a:solidFill>
              </a:defRPr>
            </a:lvl8pPr>
            <a:lvl9pPr marL="0" indent="0">
              <a:spcBef>
                <a:spcPts val="0"/>
              </a:spcBef>
              <a:buNone/>
              <a:defRPr sz="2400" b="1">
                <a:solidFill>
                  <a:schemeClr val="bg2"/>
                </a:solidFill>
              </a:defRPr>
            </a:lvl9pPr>
          </a:lstStyle>
          <a:p>
            <a:pPr lvl="0"/>
            <a:r>
              <a:rPr lang="en-US" dirty="0"/>
              <a:t>[Chapter 00 – Optional], Arial 24pt</a:t>
            </a:r>
          </a:p>
        </p:txBody>
      </p:sp>
      <p:sp>
        <p:nvSpPr>
          <p:cNvPr id="2" name="Title 3">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5413248" cy="2286000"/>
          </a:xfrm>
        </p:spPr>
        <p:txBody>
          <a:bodyPr anchor="t" anchorCtr="0">
            <a:normAutofit/>
          </a:bodyPr>
          <a:lstStyle>
            <a:lvl1pPr>
              <a:lnSpc>
                <a:spcPct val="85000"/>
              </a:lnSpc>
              <a:defRPr sz="5400" b="0" cap="all" baseline="0">
                <a:solidFill>
                  <a:schemeClr val="bg1"/>
                </a:solidFill>
              </a:defRPr>
            </a:lvl1pPr>
          </a:lstStyle>
          <a:p>
            <a:r>
              <a:rPr lang="en-US" dirty="0"/>
              <a:t>[Section Title: Arial, ALL CAPS, </a:t>
            </a:r>
            <a:br>
              <a:rPr lang="en-US" dirty="0"/>
            </a:br>
            <a:r>
              <a:rPr lang="en-US" dirty="0"/>
              <a:t>44pt - 54pt]</a:t>
            </a:r>
          </a:p>
        </p:txBody>
      </p:sp>
      <p:sp>
        <p:nvSpPr>
          <p:cNvPr id="6" name="Slide Number Placeholder 4">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lvl1pPr>
              <a:defRPr>
                <a:solidFill>
                  <a:schemeClr val="bg1"/>
                </a:solidFill>
              </a:defRPr>
            </a:lvl1pPr>
          </a:lstStyle>
          <a:p>
            <a:fld id="{54C43044-12A5-4144-ACF2-73440A089539}" type="slidenum">
              <a:rPr lang="en-US" smtClean="0"/>
              <a:pPr/>
              <a:t>‹#›</a:t>
            </a:fld>
            <a:endParaRPr lang="en-US" dirty="0"/>
          </a:p>
        </p:txBody>
      </p:sp>
    </p:spTree>
    <p:extLst>
      <p:ext uri="{BB962C8B-B14F-4D97-AF65-F5344CB8AC3E}">
        <p14:creationId xmlns:p14="http://schemas.microsoft.com/office/powerpoint/2010/main" val="910574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3696" userDrawn="1">
          <p15:clr>
            <a:srgbClr val="FBAE40"/>
          </p15:clr>
        </p15:guide>
        <p15:guide id="3" pos="55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A3C9B64B-EDC1-A341-BC5C-B7BCDDF2B9C6}"/>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EBDD09E3-04EB-4221-AF6F-4D85F55C1A4F}"/>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9" y="1280160"/>
            <a:ext cx="5410201"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6324600" y="1280160"/>
            <a:ext cx="5410200"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5" name="Footer Placeholder 4">
            <a:extLst>
              <a:ext uri="{FF2B5EF4-FFF2-40B4-BE49-F238E27FC236}">
                <a16:creationId xmlns:a16="http://schemas.microsoft.com/office/drawing/2014/main" id="{D35549A2-D297-4AB6-A6D1-4A7E46AEFB7D}"/>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230156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cxnSp>
        <p:nvCxnSpPr>
          <p:cNvPr id="9" name="Line">
            <a:extLst>
              <a:ext uri="{FF2B5EF4-FFF2-40B4-BE49-F238E27FC236}">
                <a16:creationId xmlns:a16="http://schemas.microsoft.com/office/drawing/2014/main" id="{9F4647BA-9358-F64C-982D-ACABC0C307A5}"/>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8E47B2CB-6DB5-F04F-ADA0-D32C348EB7A4}"/>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8" y="1280160"/>
            <a:ext cx="34544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4367783" y="1280160"/>
            <a:ext cx="34544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3" name="Content Placeholder 4">
            <a:extLst>
              <a:ext uri="{FF2B5EF4-FFF2-40B4-BE49-F238E27FC236}">
                <a16:creationId xmlns:a16="http://schemas.microsoft.com/office/drawing/2014/main" id="{CA32CF3B-A3A7-1744-A7F6-4C25954F2090}"/>
              </a:ext>
            </a:extLst>
          </p:cNvPr>
          <p:cNvSpPr>
            <a:spLocks noGrp="1"/>
          </p:cNvSpPr>
          <p:nvPr>
            <p:ph sz="half" idx="13"/>
          </p:nvPr>
        </p:nvSpPr>
        <p:spPr>
          <a:xfrm>
            <a:off x="8278368" y="1280160"/>
            <a:ext cx="3456431"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5">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2" name="Footer Placeholder 1">
            <a:extLst>
              <a:ext uri="{FF2B5EF4-FFF2-40B4-BE49-F238E27FC236}">
                <a16:creationId xmlns:a16="http://schemas.microsoft.com/office/drawing/2014/main" id="{1B3802AD-62A8-4215-A813-7847E70070F5}"/>
              </a:ext>
            </a:extLst>
          </p:cNvPr>
          <p:cNvSpPr>
            <a:spLocks noGrp="1"/>
          </p:cNvSpPr>
          <p:nvPr>
            <p:ph type="ftr" sz="quarter" idx="14"/>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690031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userDrawn="1">
          <p15:clr>
            <a:srgbClr val="FBAE40"/>
          </p15:clr>
        </p15:guide>
        <p15:guide id="2" pos="4928" userDrawn="1">
          <p15:clr>
            <a:srgbClr val="FBAE40"/>
          </p15:clr>
        </p15:guide>
        <p15:guide id="3" pos="2750" userDrawn="1">
          <p15:clr>
            <a:srgbClr val="FBAE40"/>
          </p15:clr>
        </p15:guide>
        <p15:guide id="4" pos="521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cxnSp>
        <p:nvCxnSpPr>
          <p:cNvPr id="20" name="Line">
            <a:extLst>
              <a:ext uri="{FF2B5EF4-FFF2-40B4-BE49-F238E27FC236}">
                <a16:creationId xmlns:a16="http://schemas.microsoft.com/office/drawing/2014/main" id="{60BEA9D1-A115-6940-9CEA-838E35AC4FC8}"/>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EBDD09E3-04EB-4221-AF6F-4D85F55C1A4F}"/>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2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33909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marL="1143000" indent="0">
              <a:buNone/>
              <a:defRPr sz="1800"/>
            </a:lvl6pPr>
            <a:lvl7pPr marL="1371600" indent="0">
              <a:buNone/>
              <a:defRPr sz="1800"/>
            </a:lvl7pPr>
            <a:lvl8pPr marL="1600200" indent="0">
              <a:buNone/>
              <a:defRPr sz="1800"/>
            </a:lvl8pPr>
            <a:lvl9pPr marL="1828800" indent="0">
              <a:buNone/>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4">
            <a:extLst>
              <a:ext uri="{FF2B5EF4-FFF2-40B4-BE49-F238E27FC236}">
                <a16:creationId xmlns:a16="http://schemas.microsoft.com/office/drawing/2014/main" id="{44A884BD-0202-AC4B-9E85-1C5969A70E11}"/>
              </a:ext>
            </a:extLst>
          </p:cNvPr>
          <p:cNvSpPr>
            <a:spLocks noGrp="1"/>
          </p:cNvSpPr>
          <p:nvPr>
            <p:ph sz="half" idx="13"/>
          </p:nvPr>
        </p:nvSpPr>
        <p:spPr>
          <a:xfrm>
            <a:off x="63246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marL="1143000" indent="0">
              <a:buNone/>
              <a:defRPr sz="1800"/>
            </a:lvl6pPr>
            <a:lvl7pPr marL="1371600" indent="0">
              <a:buNone/>
              <a:defRPr sz="1800"/>
            </a:lvl7pPr>
            <a:lvl8pPr marL="1600200" indent="0">
              <a:buNone/>
              <a:defRPr sz="1800"/>
            </a:lvl8pPr>
            <a:lvl9pPr marL="1828800" indent="0">
              <a:buNone/>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5">
            <a:extLst>
              <a:ext uri="{FF2B5EF4-FFF2-40B4-BE49-F238E27FC236}">
                <a16:creationId xmlns:a16="http://schemas.microsoft.com/office/drawing/2014/main" id="{BCADE0FC-B4B2-2D4A-BE5E-07B126E11113}"/>
              </a:ext>
            </a:extLst>
          </p:cNvPr>
          <p:cNvSpPr>
            <a:spLocks noGrp="1"/>
          </p:cNvSpPr>
          <p:nvPr>
            <p:ph sz="half" idx="14"/>
          </p:nvPr>
        </p:nvSpPr>
        <p:spPr>
          <a:xfrm>
            <a:off x="9258300" y="1280160"/>
            <a:ext cx="2476500" cy="4754880"/>
          </a:xfrm>
        </p:spPr>
        <p:txBody>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marL="1143000" indent="0">
              <a:buNone/>
              <a:defRPr sz="1800"/>
            </a:lvl6pPr>
            <a:lvl7pPr marL="1371600" indent="0">
              <a:buNone/>
              <a:defRPr sz="1800"/>
            </a:lvl7pPr>
            <a:lvl8pPr marL="1600200" indent="0">
              <a:buNone/>
              <a:defRPr sz="1800"/>
            </a:lvl8pPr>
            <a:lvl9pPr marL="1828800" indent="0">
              <a:buNone/>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5" name="Footer Placeholder 4">
            <a:extLst>
              <a:ext uri="{FF2B5EF4-FFF2-40B4-BE49-F238E27FC236}">
                <a16:creationId xmlns:a16="http://schemas.microsoft.com/office/drawing/2014/main" id="{20D6C5F9-206E-4817-B27E-5AF0F55C2162}"/>
              </a:ext>
            </a:extLst>
          </p:cNvPr>
          <p:cNvSpPr>
            <a:spLocks noGrp="1"/>
          </p:cNvSpPr>
          <p:nvPr>
            <p:ph type="ftr" sz="quarter" idx="15"/>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4109750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p15:clr>
            <a:srgbClr val="FBAE40"/>
          </p15:clr>
        </p15:guide>
        <p15:guide id="2" pos="3984">
          <p15:clr>
            <a:srgbClr val="FBAE40"/>
          </p15:clr>
        </p15:guide>
        <p15:guide id="3" pos="1848" userDrawn="1">
          <p15:clr>
            <a:srgbClr val="FBAE40"/>
          </p15:clr>
        </p15:guide>
        <p15:guide id="4" pos="2136" userDrawn="1">
          <p15:clr>
            <a:srgbClr val="FBAE40"/>
          </p15:clr>
        </p15:guide>
        <p15:guide id="5" pos="5544" userDrawn="1">
          <p15:clr>
            <a:srgbClr val="FBAE40"/>
          </p15:clr>
        </p15:guide>
        <p15:guide id="6" pos="5832"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B23E7D37-A45C-EB47-8D2B-C9D7C186B94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2CCA94A9-37C5-2E4C-8600-2F58E0E77AF7}"/>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8" y="1280160"/>
            <a:ext cx="34544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4367782" y="1280160"/>
            <a:ext cx="7367017"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2" name="Footer Placeholder 1">
            <a:extLst>
              <a:ext uri="{FF2B5EF4-FFF2-40B4-BE49-F238E27FC236}">
                <a16:creationId xmlns:a16="http://schemas.microsoft.com/office/drawing/2014/main" id="{80FC92A6-C159-49EF-815D-652E38E28CCD}"/>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836403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p15:clr>
            <a:srgbClr val="FBAE40"/>
          </p15:clr>
        </p15:guide>
        <p15:guide id="3" pos="275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C1C6BA7A-29FB-C54D-AD9D-F719CAAB5738}"/>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B0CE2898-40CC-8A49-BB48-1D980EDA83AB}"/>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8" y="1280160"/>
            <a:ext cx="7366002"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3">
            <a:extLst>
              <a:ext uri="{FF2B5EF4-FFF2-40B4-BE49-F238E27FC236}">
                <a16:creationId xmlns:a16="http://schemas.microsoft.com/office/drawing/2014/main" id="{BFD7040F-0655-4A08-B6A9-04095969AD25}"/>
              </a:ext>
            </a:extLst>
          </p:cNvPr>
          <p:cNvSpPr>
            <a:spLocks noGrp="1"/>
          </p:cNvSpPr>
          <p:nvPr>
            <p:ph sz="half" idx="2"/>
          </p:nvPr>
        </p:nvSpPr>
        <p:spPr>
          <a:xfrm>
            <a:off x="8277225" y="1280160"/>
            <a:ext cx="3457574"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2" name="Footer Placeholder 1">
            <a:extLst>
              <a:ext uri="{FF2B5EF4-FFF2-40B4-BE49-F238E27FC236}">
                <a16:creationId xmlns:a16="http://schemas.microsoft.com/office/drawing/2014/main" id="{8C11F3AD-9B32-4581-B48D-D297872B07D1}"/>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0460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928">
          <p15:clr>
            <a:srgbClr val="FBAE40"/>
          </p15:clr>
        </p15:guide>
        <p15:guide id="4" pos="521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s and Text">
    <p:spTree>
      <p:nvGrpSpPr>
        <p:cNvPr id="1" name=""/>
        <p:cNvGrpSpPr/>
        <p:nvPr/>
      </p:nvGrpSpPr>
      <p:grpSpPr>
        <a:xfrm>
          <a:off x="0" y="0"/>
          <a:ext cx="0" cy="0"/>
          <a:chOff x="0" y="0"/>
          <a:chExt cx="0" cy="0"/>
        </a:xfrm>
      </p:grpSpPr>
      <p:cxnSp>
        <p:nvCxnSpPr>
          <p:cNvPr id="17" name="Line">
            <a:extLst>
              <a:ext uri="{FF2B5EF4-FFF2-40B4-BE49-F238E27FC236}">
                <a16:creationId xmlns:a16="http://schemas.microsoft.com/office/drawing/2014/main" id="{8AA53EF0-1A59-C841-B1F2-14D5E6F87BA2}"/>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F8AF58EA-D44A-EB4C-B1AC-D44033689F4E}"/>
              </a:ext>
            </a:extLst>
          </p:cNvPr>
          <p:cNvSpPr>
            <a:spLocks noGrp="1"/>
          </p:cNvSpPr>
          <p:nvPr>
            <p:ph type="title" hasCustomPrompt="1"/>
          </p:nvPr>
        </p:nvSpPr>
        <p:spPr/>
        <p:txBody>
          <a:bodyPr/>
          <a:lstStyle>
            <a:lvl1pPr>
              <a:defRPr/>
            </a:lvl1pPr>
          </a:lstStyle>
          <a:p>
            <a:r>
              <a:rPr lang="en-US" dirty="0"/>
              <a:t>[Title: Arial, sentence case, 40pt]</a:t>
            </a:r>
          </a:p>
        </p:txBody>
      </p:sp>
      <p:sp>
        <p:nvSpPr>
          <p:cNvPr id="6" name="Picture Placeholder 2">
            <a:extLst>
              <a:ext uri="{FF2B5EF4-FFF2-40B4-BE49-F238E27FC236}">
                <a16:creationId xmlns:a16="http://schemas.microsoft.com/office/drawing/2014/main" id="{08C3B53B-5052-B841-B3DC-457C2EA20230}"/>
              </a:ext>
            </a:extLst>
          </p:cNvPr>
          <p:cNvSpPr>
            <a:spLocks noGrp="1"/>
          </p:cNvSpPr>
          <p:nvPr>
            <p:ph type="pic" sz="quarter" idx="14" hasCustomPrompt="1"/>
          </p:nvPr>
        </p:nvSpPr>
        <p:spPr>
          <a:xfrm>
            <a:off x="457200" y="1279525"/>
            <a:ext cx="3454400" cy="2011680"/>
          </a:xfrm>
          <a:solidFill>
            <a:srgbClr val="BAC0D0"/>
          </a:solidFill>
        </p:spPr>
        <p:txBody>
          <a:bodyPr lIns="0" tIns="0" anchor="ctr" anchorCtr="0">
            <a:normAutofit/>
          </a:bodyPr>
          <a:lstStyle>
            <a:lvl1pPr marL="0" indent="0" algn="ctr">
              <a:spcBef>
                <a:spcPts val="0"/>
              </a:spcBef>
              <a:buNone/>
              <a:defRPr sz="1800">
                <a:solidFill>
                  <a:schemeClr val="tx1"/>
                </a:solidFill>
              </a:defRPr>
            </a:lvl1pPr>
          </a:lstStyle>
          <a:p>
            <a:r>
              <a:rPr lang="en-US" dirty="0"/>
              <a:t>CLICK ICON </a:t>
            </a:r>
            <a:br>
              <a:rPr lang="en-US" dirty="0"/>
            </a:br>
            <a:r>
              <a:rPr lang="en-US" dirty="0"/>
              <a:t>TO INSERT PHOTO</a:t>
            </a:r>
          </a:p>
        </p:txBody>
      </p:sp>
      <p:sp>
        <p:nvSpPr>
          <p:cNvPr id="9" name="Text Placeholder 3">
            <a:extLst>
              <a:ext uri="{FF2B5EF4-FFF2-40B4-BE49-F238E27FC236}">
                <a16:creationId xmlns:a16="http://schemas.microsoft.com/office/drawing/2014/main" id="{445AA7F4-A5D4-0F40-819D-7624187736C9}"/>
              </a:ext>
            </a:extLst>
          </p:cNvPr>
          <p:cNvSpPr>
            <a:spLocks noGrp="1"/>
          </p:cNvSpPr>
          <p:nvPr>
            <p:ph type="body" sz="quarter" idx="15" hasCustomPrompt="1"/>
          </p:nvPr>
        </p:nvSpPr>
        <p:spPr>
          <a:xfrm>
            <a:off x="457201" y="3405505"/>
            <a:ext cx="3454399" cy="548640"/>
          </a:xfrm>
        </p:spPr>
        <p:txBody>
          <a:bodyPr anchor="b" anchorCtr="0">
            <a:noAutofit/>
          </a:bodyPr>
          <a:lstStyle>
            <a:lvl1pPr marL="0" indent="0">
              <a:spcBef>
                <a:spcPts val="0"/>
              </a:spcBef>
              <a:buFontTx/>
              <a:buNone/>
              <a:defRPr sz="1800" b="1">
                <a:solidFill>
                  <a:schemeClr val="tx2"/>
                </a:solidFill>
              </a:defRPr>
            </a:lvl1pPr>
            <a:lvl2pPr marL="0" indent="0">
              <a:spcBef>
                <a:spcPts val="0"/>
              </a:spcBef>
              <a:buFontTx/>
              <a:buNone/>
              <a:defRPr sz="1800" b="1">
                <a:solidFill>
                  <a:schemeClr val="tx2"/>
                </a:solidFill>
              </a:defRPr>
            </a:lvl2pPr>
            <a:lvl3pPr marL="0" indent="0">
              <a:spcBef>
                <a:spcPts val="0"/>
              </a:spcBef>
              <a:buFontTx/>
              <a:buNone/>
              <a:defRPr sz="1800" b="1">
                <a:solidFill>
                  <a:schemeClr val="tx2"/>
                </a:solidFill>
              </a:defRPr>
            </a:lvl3pPr>
            <a:lvl4pPr marL="0" indent="0">
              <a:spcBef>
                <a:spcPts val="0"/>
              </a:spcBef>
              <a:buFontTx/>
              <a:buNone/>
              <a:defRPr sz="1800" b="1">
                <a:solidFill>
                  <a:schemeClr val="tx2"/>
                </a:solidFill>
              </a:defRPr>
            </a:lvl4pPr>
            <a:lvl5pPr marL="0" indent="0">
              <a:spcBef>
                <a:spcPts val="0"/>
              </a:spcBef>
              <a:buFontTx/>
              <a:buNone/>
              <a:defRPr sz="1800" b="1">
                <a:solidFill>
                  <a:schemeClr val="tx2"/>
                </a:solidFill>
              </a:defRPr>
            </a:lvl5pPr>
            <a:lvl6pPr marL="0" indent="0">
              <a:spcBef>
                <a:spcPts val="0"/>
              </a:spcBef>
              <a:buFontTx/>
              <a:buNone/>
              <a:defRPr sz="1800" b="1">
                <a:solidFill>
                  <a:schemeClr val="tx2"/>
                </a:solidFill>
              </a:defRPr>
            </a:lvl6pPr>
            <a:lvl7pPr marL="0" indent="0">
              <a:spcBef>
                <a:spcPts val="0"/>
              </a:spcBef>
              <a:buFontTx/>
              <a:buNone/>
              <a:defRPr sz="1800" b="1">
                <a:solidFill>
                  <a:schemeClr val="tx2"/>
                </a:solidFill>
              </a:defRPr>
            </a:lvl7pPr>
            <a:lvl8pPr marL="0" indent="0">
              <a:spcBef>
                <a:spcPts val="0"/>
              </a:spcBef>
              <a:buFontTx/>
              <a:buNone/>
              <a:defRPr sz="1800" b="1">
                <a:solidFill>
                  <a:schemeClr val="tx2"/>
                </a:solidFill>
              </a:defRPr>
            </a:lvl8pPr>
            <a:lvl9pPr marL="0" indent="0">
              <a:spcBef>
                <a:spcPts val="0"/>
              </a:spcBef>
              <a:buFontTx/>
              <a:buNone/>
              <a:defRPr sz="1800" b="1">
                <a:solidFill>
                  <a:schemeClr val="tx2"/>
                </a:solidFill>
              </a:defRPr>
            </a:lvl9pPr>
          </a:lstStyle>
          <a:p>
            <a:pPr lvl="0"/>
            <a:r>
              <a:rPr lang="en-US" dirty="0"/>
              <a:t>[Heading: Arial Bold 18pt</a:t>
            </a:r>
            <a:br>
              <a:rPr lang="en-US" dirty="0"/>
            </a:br>
            <a:r>
              <a:rPr lang="en-US" dirty="0"/>
              <a:t>Two lines maximum]</a:t>
            </a:r>
          </a:p>
        </p:txBody>
      </p:sp>
      <p:sp>
        <p:nvSpPr>
          <p:cNvPr id="3" name="Content Placeholder 4">
            <a:extLst>
              <a:ext uri="{FF2B5EF4-FFF2-40B4-BE49-F238E27FC236}">
                <a16:creationId xmlns:a16="http://schemas.microsoft.com/office/drawing/2014/main" id="{689464BA-E7AA-42BB-8E06-E96A232D312C}"/>
              </a:ext>
            </a:extLst>
          </p:cNvPr>
          <p:cNvSpPr>
            <a:spLocks noGrp="1"/>
          </p:cNvSpPr>
          <p:nvPr>
            <p:ph sz="half" idx="1"/>
          </p:nvPr>
        </p:nvSpPr>
        <p:spPr>
          <a:xfrm>
            <a:off x="457198" y="4068445"/>
            <a:ext cx="3454402" cy="1967230"/>
          </a:xfrm>
        </p:spPr>
        <p:txBody>
          <a:bodyPr>
            <a:noAutofit/>
          </a:bodyPr>
          <a:lstStyle>
            <a:lvl1pPr marL="0" indent="0">
              <a:spcBef>
                <a:spcPts val="800"/>
              </a:spcBef>
              <a:buFontTx/>
              <a:buNone/>
              <a:defRPr sz="1800"/>
            </a:lvl1pPr>
            <a:lvl2pPr marL="228600" indent="-228600">
              <a:spcBef>
                <a:spcPts val="600"/>
              </a:spcBef>
              <a:buFont typeface="Arial" panose="020B0604020202020204" pitchFamily="34" charset="0"/>
              <a:buChar char="•"/>
              <a:defRPr sz="1800"/>
            </a:lvl2pPr>
            <a:lvl3pPr marL="457200">
              <a:spcBef>
                <a:spcPts val="600"/>
              </a:spcBef>
              <a:defRPr sz="1800"/>
            </a:lvl3pPr>
            <a:lvl4pPr marL="685800">
              <a:spcBef>
                <a:spcPts val="600"/>
              </a:spcBef>
              <a:defRPr sz="1800"/>
            </a:lvl4pPr>
            <a:lvl5pPr marL="914400">
              <a:spcBef>
                <a:spcPts val="600"/>
              </a:spcBef>
              <a:defRPr sz="1800"/>
            </a:lvl5pPr>
            <a:lvl6pPr marL="1143000">
              <a:defRPr sz="1800"/>
            </a:lvl6pPr>
            <a:lvl7pPr marL="1371600">
              <a:defRPr sz="1800"/>
            </a:lvl7pPr>
            <a:lvl8pPr marL="1600200">
              <a:defRPr sz="1800"/>
            </a:lvl8pPr>
            <a:lvl9pPr marL="182880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5">
            <a:extLst>
              <a:ext uri="{FF2B5EF4-FFF2-40B4-BE49-F238E27FC236}">
                <a16:creationId xmlns:a16="http://schemas.microsoft.com/office/drawing/2014/main" id="{85816BE7-DD5C-8241-9693-E2A004B92271}"/>
              </a:ext>
            </a:extLst>
          </p:cNvPr>
          <p:cNvSpPr>
            <a:spLocks noGrp="1"/>
          </p:cNvSpPr>
          <p:nvPr>
            <p:ph type="pic" sz="quarter" idx="16" hasCustomPrompt="1"/>
          </p:nvPr>
        </p:nvSpPr>
        <p:spPr>
          <a:xfrm>
            <a:off x="4367783" y="1279525"/>
            <a:ext cx="3454400" cy="2011680"/>
          </a:xfrm>
          <a:solidFill>
            <a:srgbClr val="BAC0D0"/>
          </a:solidFill>
        </p:spPr>
        <p:txBody>
          <a:bodyPr lIns="0" tIns="0" anchor="ctr" anchorCtr="0">
            <a:normAutofit/>
          </a:bodyPr>
          <a:lstStyle>
            <a:lvl1pPr marL="0" indent="0" algn="ctr">
              <a:spcBef>
                <a:spcPts val="0"/>
              </a:spcBef>
              <a:buNone/>
              <a:defRPr sz="1800">
                <a:solidFill>
                  <a:schemeClr val="tx1"/>
                </a:solidFill>
              </a:defRPr>
            </a:lvl1pPr>
          </a:lstStyle>
          <a:p>
            <a:r>
              <a:rPr lang="en-US" dirty="0"/>
              <a:t>CLICK ICON </a:t>
            </a:r>
            <a:br>
              <a:rPr lang="en-US" dirty="0"/>
            </a:br>
            <a:r>
              <a:rPr lang="en-US" dirty="0"/>
              <a:t>TO INSERT PHOTO</a:t>
            </a:r>
          </a:p>
        </p:txBody>
      </p:sp>
      <p:sp>
        <p:nvSpPr>
          <p:cNvPr id="12" name="Text Placeholder 6">
            <a:extLst>
              <a:ext uri="{FF2B5EF4-FFF2-40B4-BE49-F238E27FC236}">
                <a16:creationId xmlns:a16="http://schemas.microsoft.com/office/drawing/2014/main" id="{E9CF3AC5-0999-E348-9B98-49ACF655D02B}"/>
              </a:ext>
            </a:extLst>
          </p:cNvPr>
          <p:cNvSpPr>
            <a:spLocks noGrp="1"/>
          </p:cNvSpPr>
          <p:nvPr>
            <p:ph type="body" sz="quarter" idx="17" hasCustomPrompt="1"/>
          </p:nvPr>
        </p:nvSpPr>
        <p:spPr>
          <a:xfrm>
            <a:off x="4367783" y="3405505"/>
            <a:ext cx="3454399" cy="548640"/>
          </a:xfrm>
        </p:spPr>
        <p:txBody>
          <a:bodyPr anchor="b" anchorCtr="0">
            <a:noAutofit/>
          </a:bodyPr>
          <a:lstStyle>
            <a:lvl1pPr marL="0" indent="0">
              <a:spcBef>
                <a:spcPts val="0"/>
              </a:spcBef>
              <a:buFontTx/>
              <a:buNone/>
              <a:defRPr sz="1800" b="1">
                <a:solidFill>
                  <a:schemeClr val="tx2"/>
                </a:solidFill>
              </a:defRPr>
            </a:lvl1pPr>
            <a:lvl2pPr marL="0" indent="0">
              <a:spcBef>
                <a:spcPts val="0"/>
              </a:spcBef>
              <a:buFontTx/>
              <a:buNone/>
              <a:defRPr sz="1800" b="1">
                <a:solidFill>
                  <a:schemeClr val="tx2"/>
                </a:solidFill>
              </a:defRPr>
            </a:lvl2pPr>
            <a:lvl3pPr marL="0" indent="0">
              <a:spcBef>
                <a:spcPts val="0"/>
              </a:spcBef>
              <a:buFontTx/>
              <a:buNone/>
              <a:defRPr sz="1800" b="1">
                <a:solidFill>
                  <a:schemeClr val="tx2"/>
                </a:solidFill>
              </a:defRPr>
            </a:lvl3pPr>
            <a:lvl4pPr marL="0" indent="0">
              <a:spcBef>
                <a:spcPts val="0"/>
              </a:spcBef>
              <a:buFontTx/>
              <a:buNone/>
              <a:defRPr sz="1800" b="1">
                <a:solidFill>
                  <a:schemeClr val="tx2"/>
                </a:solidFill>
              </a:defRPr>
            </a:lvl4pPr>
            <a:lvl5pPr marL="0" indent="0">
              <a:spcBef>
                <a:spcPts val="0"/>
              </a:spcBef>
              <a:buFontTx/>
              <a:buNone/>
              <a:defRPr sz="1800" b="1">
                <a:solidFill>
                  <a:schemeClr val="tx2"/>
                </a:solidFill>
              </a:defRPr>
            </a:lvl5pPr>
            <a:lvl6pPr marL="0" indent="0">
              <a:spcBef>
                <a:spcPts val="0"/>
              </a:spcBef>
              <a:buFontTx/>
              <a:buNone/>
              <a:defRPr sz="1800" b="1">
                <a:solidFill>
                  <a:schemeClr val="tx2"/>
                </a:solidFill>
              </a:defRPr>
            </a:lvl6pPr>
            <a:lvl7pPr marL="0" indent="0">
              <a:spcBef>
                <a:spcPts val="0"/>
              </a:spcBef>
              <a:buFontTx/>
              <a:buNone/>
              <a:defRPr sz="1800" b="1">
                <a:solidFill>
                  <a:schemeClr val="tx2"/>
                </a:solidFill>
              </a:defRPr>
            </a:lvl7pPr>
            <a:lvl8pPr marL="0" indent="0">
              <a:spcBef>
                <a:spcPts val="0"/>
              </a:spcBef>
              <a:buFontTx/>
              <a:buNone/>
              <a:defRPr sz="1800" b="1">
                <a:solidFill>
                  <a:schemeClr val="tx2"/>
                </a:solidFill>
              </a:defRPr>
            </a:lvl8pPr>
            <a:lvl9pPr marL="0" indent="0">
              <a:spcBef>
                <a:spcPts val="0"/>
              </a:spcBef>
              <a:buFontTx/>
              <a:buNone/>
              <a:defRPr sz="1800" b="1">
                <a:solidFill>
                  <a:schemeClr val="tx2"/>
                </a:solidFill>
              </a:defRPr>
            </a:lvl9pPr>
          </a:lstStyle>
          <a:p>
            <a:pPr lvl="0"/>
            <a:r>
              <a:rPr lang="en-US" dirty="0"/>
              <a:t>[Heading: Arial Bold 18pt</a:t>
            </a:r>
            <a:br>
              <a:rPr lang="en-US" dirty="0"/>
            </a:br>
            <a:r>
              <a:rPr lang="en-US" dirty="0"/>
              <a:t>Two lines maximum]</a:t>
            </a:r>
          </a:p>
        </p:txBody>
      </p:sp>
      <p:sp>
        <p:nvSpPr>
          <p:cNvPr id="4" name="Content Placeholder 7">
            <a:extLst>
              <a:ext uri="{FF2B5EF4-FFF2-40B4-BE49-F238E27FC236}">
                <a16:creationId xmlns:a16="http://schemas.microsoft.com/office/drawing/2014/main" id="{BFD7040F-0655-4A08-B6A9-04095969AD25}"/>
              </a:ext>
            </a:extLst>
          </p:cNvPr>
          <p:cNvSpPr>
            <a:spLocks noGrp="1"/>
          </p:cNvSpPr>
          <p:nvPr>
            <p:ph sz="half" idx="2"/>
          </p:nvPr>
        </p:nvSpPr>
        <p:spPr>
          <a:xfrm>
            <a:off x="4367783" y="4068445"/>
            <a:ext cx="3454402" cy="1967230"/>
          </a:xfrm>
        </p:spPr>
        <p:txBody>
          <a:bodyPr>
            <a:normAutofit/>
          </a:bodyPr>
          <a:lstStyle>
            <a:lvl1pPr marL="0" indent="0">
              <a:spcBef>
                <a:spcPts val="800"/>
              </a:spcBef>
              <a:buFontTx/>
              <a:buNone/>
              <a:defRPr sz="1800"/>
            </a:lvl1pPr>
            <a:lvl2pPr marL="228600" indent="-228600">
              <a:spcBef>
                <a:spcPts val="600"/>
              </a:spcBef>
              <a:buFont typeface="Arial" panose="020B0604020202020204" pitchFamily="34" charset="0"/>
              <a:buChar char="•"/>
              <a:defRPr sz="1800"/>
            </a:lvl2pPr>
            <a:lvl3pPr marL="457200">
              <a:spcBef>
                <a:spcPts val="600"/>
              </a:spcBef>
              <a:defRPr sz="1800"/>
            </a:lvl3pPr>
            <a:lvl4pPr marL="685800">
              <a:spcBef>
                <a:spcPts val="600"/>
              </a:spcBef>
              <a:defRPr sz="1800"/>
            </a:lvl4pPr>
            <a:lvl5pPr marL="914400">
              <a:spcBef>
                <a:spcPts val="600"/>
              </a:spcBef>
              <a:defRPr sz="1800"/>
            </a:lvl5pPr>
            <a:lvl6pPr marL="1143000">
              <a:defRPr sz="1800"/>
            </a:lvl6pPr>
            <a:lvl7pPr marL="1371600">
              <a:defRPr sz="1800"/>
            </a:lvl7pPr>
            <a:lvl8pPr marL="1600200">
              <a:defRPr sz="1800"/>
            </a:lvl8pPr>
            <a:lvl9pPr marL="182880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8">
            <a:extLst>
              <a:ext uri="{FF2B5EF4-FFF2-40B4-BE49-F238E27FC236}">
                <a16:creationId xmlns:a16="http://schemas.microsoft.com/office/drawing/2014/main" id="{9D561D7D-6A8B-BD40-9EC9-D2AD4B2ED949}"/>
              </a:ext>
            </a:extLst>
          </p:cNvPr>
          <p:cNvSpPr>
            <a:spLocks noGrp="1"/>
          </p:cNvSpPr>
          <p:nvPr>
            <p:ph type="pic" sz="quarter" idx="18" hasCustomPrompt="1"/>
          </p:nvPr>
        </p:nvSpPr>
        <p:spPr>
          <a:xfrm>
            <a:off x="8278368" y="1279525"/>
            <a:ext cx="3454400" cy="2011680"/>
          </a:xfrm>
          <a:solidFill>
            <a:srgbClr val="BAC0D0"/>
          </a:solidFill>
        </p:spPr>
        <p:txBody>
          <a:bodyPr lIns="0" tIns="0" anchor="ctr" anchorCtr="0">
            <a:normAutofit/>
          </a:bodyPr>
          <a:lstStyle>
            <a:lvl1pPr marL="0" indent="0" algn="ctr">
              <a:spcBef>
                <a:spcPts val="0"/>
              </a:spcBef>
              <a:buNone/>
              <a:defRPr sz="1800">
                <a:solidFill>
                  <a:schemeClr val="tx1"/>
                </a:solidFill>
              </a:defRPr>
            </a:lvl1pPr>
          </a:lstStyle>
          <a:p>
            <a:r>
              <a:rPr lang="en-US" dirty="0"/>
              <a:t>CLICK ICON </a:t>
            </a:r>
            <a:br>
              <a:rPr lang="en-US" dirty="0"/>
            </a:br>
            <a:r>
              <a:rPr lang="en-US" dirty="0"/>
              <a:t>TO INSERT PHOTO</a:t>
            </a:r>
          </a:p>
        </p:txBody>
      </p:sp>
      <p:sp>
        <p:nvSpPr>
          <p:cNvPr id="15" name="Text Placeholder 9">
            <a:extLst>
              <a:ext uri="{FF2B5EF4-FFF2-40B4-BE49-F238E27FC236}">
                <a16:creationId xmlns:a16="http://schemas.microsoft.com/office/drawing/2014/main" id="{0C8AB89A-DA40-7443-B5ED-5D5C81BF4F0E}"/>
              </a:ext>
            </a:extLst>
          </p:cNvPr>
          <p:cNvSpPr>
            <a:spLocks noGrp="1"/>
          </p:cNvSpPr>
          <p:nvPr>
            <p:ph type="body" sz="quarter" idx="19" hasCustomPrompt="1"/>
          </p:nvPr>
        </p:nvSpPr>
        <p:spPr>
          <a:xfrm>
            <a:off x="8278368" y="3405505"/>
            <a:ext cx="3454399" cy="548640"/>
          </a:xfrm>
        </p:spPr>
        <p:txBody>
          <a:bodyPr anchor="b" anchorCtr="0">
            <a:noAutofit/>
          </a:bodyPr>
          <a:lstStyle>
            <a:lvl1pPr marL="0" indent="0">
              <a:spcBef>
                <a:spcPts val="0"/>
              </a:spcBef>
              <a:buFontTx/>
              <a:buNone/>
              <a:defRPr sz="1800" b="1">
                <a:solidFill>
                  <a:schemeClr val="tx2"/>
                </a:solidFill>
              </a:defRPr>
            </a:lvl1pPr>
            <a:lvl2pPr marL="0" indent="0">
              <a:spcBef>
                <a:spcPts val="0"/>
              </a:spcBef>
              <a:buFontTx/>
              <a:buNone/>
              <a:defRPr sz="1800" b="1">
                <a:solidFill>
                  <a:schemeClr val="tx2"/>
                </a:solidFill>
              </a:defRPr>
            </a:lvl2pPr>
            <a:lvl3pPr marL="0" indent="0">
              <a:spcBef>
                <a:spcPts val="0"/>
              </a:spcBef>
              <a:buFontTx/>
              <a:buNone/>
              <a:defRPr sz="1800" b="1">
                <a:solidFill>
                  <a:schemeClr val="tx2"/>
                </a:solidFill>
              </a:defRPr>
            </a:lvl3pPr>
            <a:lvl4pPr marL="0" indent="0">
              <a:spcBef>
                <a:spcPts val="0"/>
              </a:spcBef>
              <a:buFontTx/>
              <a:buNone/>
              <a:defRPr sz="1800" b="1">
                <a:solidFill>
                  <a:schemeClr val="tx2"/>
                </a:solidFill>
              </a:defRPr>
            </a:lvl4pPr>
            <a:lvl5pPr marL="0" indent="0">
              <a:spcBef>
                <a:spcPts val="0"/>
              </a:spcBef>
              <a:buFontTx/>
              <a:buNone/>
              <a:defRPr sz="1800" b="1">
                <a:solidFill>
                  <a:schemeClr val="tx2"/>
                </a:solidFill>
              </a:defRPr>
            </a:lvl5pPr>
            <a:lvl6pPr marL="0" indent="0">
              <a:spcBef>
                <a:spcPts val="0"/>
              </a:spcBef>
              <a:buFontTx/>
              <a:buNone/>
              <a:defRPr sz="1800" b="1">
                <a:solidFill>
                  <a:schemeClr val="tx2"/>
                </a:solidFill>
              </a:defRPr>
            </a:lvl6pPr>
            <a:lvl7pPr marL="0" indent="0">
              <a:spcBef>
                <a:spcPts val="0"/>
              </a:spcBef>
              <a:buFontTx/>
              <a:buNone/>
              <a:defRPr sz="1800" b="1">
                <a:solidFill>
                  <a:schemeClr val="tx2"/>
                </a:solidFill>
              </a:defRPr>
            </a:lvl7pPr>
            <a:lvl8pPr marL="0" indent="0">
              <a:spcBef>
                <a:spcPts val="0"/>
              </a:spcBef>
              <a:buFontTx/>
              <a:buNone/>
              <a:defRPr sz="1800" b="1">
                <a:solidFill>
                  <a:schemeClr val="tx2"/>
                </a:solidFill>
              </a:defRPr>
            </a:lvl8pPr>
            <a:lvl9pPr marL="0" indent="0">
              <a:spcBef>
                <a:spcPts val="0"/>
              </a:spcBef>
              <a:buFontTx/>
              <a:buNone/>
              <a:defRPr sz="1800" b="1">
                <a:solidFill>
                  <a:schemeClr val="tx2"/>
                </a:solidFill>
              </a:defRPr>
            </a:lvl9pPr>
          </a:lstStyle>
          <a:p>
            <a:pPr lvl="0"/>
            <a:r>
              <a:rPr lang="en-US" dirty="0"/>
              <a:t>[Heading: Arial Bold 18pt</a:t>
            </a:r>
            <a:br>
              <a:rPr lang="en-US" dirty="0"/>
            </a:br>
            <a:r>
              <a:rPr lang="en-US" dirty="0"/>
              <a:t>Two lines maximum]</a:t>
            </a:r>
          </a:p>
        </p:txBody>
      </p:sp>
      <p:sp>
        <p:nvSpPr>
          <p:cNvPr id="13" name="Content Placeholder 10">
            <a:extLst>
              <a:ext uri="{FF2B5EF4-FFF2-40B4-BE49-F238E27FC236}">
                <a16:creationId xmlns:a16="http://schemas.microsoft.com/office/drawing/2014/main" id="{CA32CF3B-A3A7-1744-A7F6-4C25954F2090}"/>
              </a:ext>
            </a:extLst>
          </p:cNvPr>
          <p:cNvSpPr>
            <a:spLocks noGrp="1"/>
          </p:cNvSpPr>
          <p:nvPr>
            <p:ph sz="half" idx="13"/>
          </p:nvPr>
        </p:nvSpPr>
        <p:spPr>
          <a:xfrm>
            <a:off x="8278368" y="4068445"/>
            <a:ext cx="3456431" cy="1967230"/>
          </a:xfrm>
        </p:spPr>
        <p:txBody>
          <a:bodyPr>
            <a:normAutofit/>
          </a:bodyPr>
          <a:lstStyle>
            <a:lvl1pPr marL="0" indent="0">
              <a:spcBef>
                <a:spcPts val="800"/>
              </a:spcBef>
              <a:buFontTx/>
              <a:buNone/>
              <a:defRPr sz="1800"/>
            </a:lvl1pPr>
            <a:lvl2pPr marL="228600" indent="-228600">
              <a:spcBef>
                <a:spcPts val="600"/>
              </a:spcBef>
              <a:buFont typeface="Arial" panose="020B0604020202020204" pitchFamily="34" charset="0"/>
              <a:buChar char="•"/>
              <a:defRPr sz="1800"/>
            </a:lvl2pPr>
            <a:lvl3pPr marL="457200">
              <a:spcBef>
                <a:spcPts val="600"/>
              </a:spcBef>
              <a:defRPr sz="1800"/>
            </a:lvl3pPr>
            <a:lvl4pPr marL="685800">
              <a:spcBef>
                <a:spcPts val="600"/>
              </a:spcBef>
              <a:defRPr sz="1800"/>
            </a:lvl4pPr>
            <a:lvl5pPr marL="914400">
              <a:spcBef>
                <a:spcPts val="600"/>
              </a:spcBef>
              <a:defRPr sz="1800"/>
            </a:lvl5pPr>
            <a:lvl6pPr marL="1143000">
              <a:defRPr sz="1800"/>
            </a:lvl6pPr>
            <a:lvl7pPr marL="1371600">
              <a:defRPr sz="1800"/>
            </a:lvl7pPr>
            <a:lvl8pPr marL="1600200">
              <a:defRPr sz="1800"/>
            </a:lvl8pPr>
            <a:lvl9pPr marL="1828800">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11">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2" name="Footer Placeholder 1">
            <a:extLst>
              <a:ext uri="{FF2B5EF4-FFF2-40B4-BE49-F238E27FC236}">
                <a16:creationId xmlns:a16="http://schemas.microsoft.com/office/drawing/2014/main" id="{C2FE3106-A367-46E8-B6C0-1306F36BB06D}"/>
              </a:ext>
            </a:extLst>
          </p:cNvPr>
          <p:cNvSpPr>
            <a:spLocks noGrp="1"/>
          </p:cNvSpPr>
          <p:nvPr>
            <p:ph type="ftr" sz="quarter" idx="20"/>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2262182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p15:clr>
            <a:srgbClr val="FBAE40"/>
          </p15:clr>
        </p15:guide>
        <p15:guide id="2" pos="4928">
          <p15:clr>
            <a:srgbClr val="FBAE40"/>
          </p15:clr>
        </p15:guide>
        <p15:guide id="3" pos="2750">
          <p15:clr>
            <a:srgbClr val="FBAE40"/>
          </p15:clr>
        </p15:guide>
        <p15:guide id="4" pos="521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Boxes">
    <p:spTree>
      <p:nvGrpSpPr>
        <p:cNvPr id="1" name=""/>
        <p:cNvGrpSpPr/>
        <p:nvPr/>
      </p:nvGrpSpPr>
      <p:grpSpPr>
        <a:xfrm>
          <a:off x="0" y="0"/>
          <a:ext cx="0" cy="0"/>
          <a:chOff x="0" y="0"/>
          <a:chExt cx="0" cy="0"/>
        </a:xfrm>
      </p:grpSpPr>
      <p:cxnSp>
        <p:nvCxnSpPr>
          <p:cNvPr id="9" name="Line">
            <a:extLst>
              <a:ext uri="{FF2B5EF4-FFF2-40B4-BE49-F238E27FC236}">
                <a16:creationId xmlns:a16="http://schemas.microsoft.com/office/drawing/2014/main" id="{9F4647BA-9358-F64C-982D-ACABC0C307A5}"/>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5" name="Title 1">
            <a:extLst>
              <a:ext uri="{FF2B5EF4-FFF2-40B4-BE49-F238E27FC236}">
                <a16:creationId xmlns:a16="http://schemas.microsoft.com/office/drawing/2014/main" id="{8E47B2CB-6DB5-F04F-ADA0-D32C348EB7A4}"/>
              </a:ext>
            </a:extLst>
          </p:cNvPr>
          <p:cNvSpPr>
            <a:spLocks noGrp="1"/>
          </p:cNvSpPr>
          <p:nvPr>
            <p:ph type="title" hasCustomPrompt="1"/>
          </p:nvPr>
        </p:nvSpPr>
        <p:spPr/>
        <p:txBody>
          <a:bodyPr/>
          <a:lstStyle>
            <a:lvl1pPr>
              <a:defRPr/>
            </a:lvl1pPr>
          </a:lstStyle>
          <a:p>
            <a:r>
              <a:rPr lang="en-US" dirty="0"/>
              <a:t>[Title: Arial, sentence case, 40pt]</a:t>
            </a:r>
          </a:p>
        </p:txBody>
      </p:sp>
      <p:sp>
        <p:nvSpPr>
          <p:cNvPr id="16" name="Box">
            <a:extLst>
              <a:ext uri="{FF2B5EF4-FFF2-40B4-BE49-F238E27FC236}">
                <a16:creationId xmlns:a16="http://schemas.microsoft.com/office/drawing/2014/main" id="{E2DBD50B-6439-534E-B5FA-C3858729C03F}"/>
              </a:ext>
              <a:ext uri="{C183D7F6-B498-43B3-948B-1728B52AA6E4}">
                <adec:decorative xmlns:adec="http://schemas.microsoft.com/office/drawing/2017/decorative" val="1"/>
              </a:ext>
            </a:extLst>
          </p:cNvPr>
          <p:cNvSpPr/>
          <p:nvPr userDrawn="1"/>
        </p:nvSpPr>
        <p:spPr bwMode="black">
          <a:xfrm>
            <a:off x="457200" y="1553235"/>
            <a:ext cx="3454400" cy="4482440"/>
          </a:xfrm>
          <a:prstGeom prst="rect">
            <a:avLst/>
          </a:prstGeom>
          <a:noFill/>
          <a:ln w="9525">
            <a:solidFill>
              <a:srgbClr val="1891F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n-US" sz="1600"/>
          </a:p>
        </p:txBody>
      </p:sp>
      <p:sp>
        <p:nvSpPr>
          <p:cNvPr id="6" name="Text Placeholder 2">
            <a:extLst>
              <a:ext uri="{FF2B5EF4-FFF2-40B4-BE49-F238E27FC236}">
                <a16:creationId xmlns:a16="http://schemas.microsoft.com/office/drawing/2014/main" id="{4EA2B118-DD5E-4349-BE6B-740494BF9CE4}"/>
              </a:ext>
            </a:extLst>
          </p:cNvPr>
          <p:cNvSpPr>
            <a:spLocks noGrp="1"/>
          </p:cNvSpPr>
          <p:nvPr>
            <p:ph type="body" sz="quarter" idx="14" hasCustomPrompt="1"/>
          </p:nvPr>
        </p:nvSpPr>
        <p:spPr bwMode="gray">
          <a:xfrm>
            <a:off x="821944" y="1277927"/>
            <a:ext cx="2724912" cy="548640"/>
          </a:xfrm>
          <a:solidFill>
            <a:schemeClr val="bg1"/>
          </a:solidFill>
        </p:spPr>
        <p:txBody>
          <a:bodyPr wrap="square" lIns="91440" tIns="0" rIns="91440" bIns="0" anchor="ctr" anchorCtr="0">
            <a:noAutofit/>
          </a:bodyPr>
          <a:lstStyle>
            <a:lvl1pPr marL="0" indent="0" algn="ctr">
              <a:lnSpc>
                <a:spcPct val="100000"/>
              </a:lnSpc>
              <a:spcBef>
                <a:spcPts val="0"/>
              </a:spcBef>
              <a:buFontTx/>
              <a:buNone/>
              <a:defRPr sz="1800" b="1">
                <a:solidFill>
                  <a:schemeClr val="bg2"/>
                </a:solidFill>
              </a:defRPr>
            </a:lvl1pPr>
            <a:lvl2pPr marL="0" indent="0" algn="ctr">
              <a:lnSpc>
                <a:spcPct val="100000"/>
              </a:lnSpc>
              <a:spcBef>
                <a:spcPts val="0"/>
              </a:spcBef>
              <a:buFontTx/>
              <a:buNone/>
              <a:defRPr sz="1800" b="1">
                <a:solidFill>
                  <a:schemeClr val="bg2"/>
                </a:solidFill>
              </a:defRPr>
            </a:lvl2pPr>
            <a:lvl3pPr marL="0" indent="0" algn="ctr">
              <a:lnSpc>
                <a:spcPct val="100000"/>
              </a:lnSpc>
              <a:spcBef>
                <a:spcPts val="0"/>
              </a:spcBef>
              <a:buFontTx/>
              <a:buNone/>
              <a:defRPr sz="1800" b="1">
                <a:solidFill>
                  <a:schemeClr val="bg2"/>
                </a:solidFill>
              </a:defRPr>
            </a:lvl3pPr>
            <a:lvl4pPr marL="0" indent="0" algn="ctr">
              <a:lnSpc>
                <a:spcPct val="100000"/>
              </a:lnSpc>
              <a:spcBef>
                <a:spcPts val="0"/>
              </a:spcBef>
              <a:buFontTx/>
              <a:buNone/>
              <a:defRPr sz="1800" b="1">
                <a:solidFill>
                  <a:schemeClr val="bg2"/>
                </a:solidFill>
              </a:defRPr>
            </a:lvl4pPr>
            <a:lvl5pPr marL="0" indent="0" algn="ctr">
              <a:lnSpc>
                <a:spcPct val="100000"/>
              </a:lnSpc>
              <a:spcBef>
                <a:spcPts val="0"/>
              </a:spcBef>
              <a:buFontTx/>
              <a:buNone/>
              <a:defRPr sz="1800" b="1">
                <a:solidFill>
                  <a:schemeClr val="bg2"/>
                </a:solidFill>
              </a:defRPr>
            </a:lvl5pPr>
            <a:lvl6pPr marL="0" indent="0" algn="ctr">
              <a:lnSpc>
                <a:spcPct val="100000"/>
              </a:lnSpc>
              <a:spcBef>
                <a:spcPts val="0"/>
              </a:spcBef>
              <a:buFontTx/>
              <a:buNone/>
              <a:defRPr sz="1800" b="1">
                <a:solidFill>
                  <a:schemeClr val="bg2"/>
                </a:solidFill>
              </a:defRPr>
            </a:lvl6pPr>
            <a:lvl7pPr marL="0" indent="0" algn="ctr">
              <a:lnSpc>
                <a:spcPct val="100000"/>
              </a:lnSpc>
              <a:spcBef>
                <a:spcPts val="0"/>
              </a:spcBef>
              <a:buFontTx/>
              <a:buNone/>
              <a:defRPr sz="1800" b="1">
                <a:solidFill>
                  <a:schemeClr val="bg2"/>
                </a:solidFill>
              </a:defRPr>
            </a:lvl7pPr>
            <a:lvl8pPr marL="0" indent="0" algn="ctr">
              <a:lnSpc>
                <a:spcPct val="100000"/>
              </a:lnSpc>
              <a:spcBef>
                <a:spcPts val="0"/>
              </a:spcBef>
              <a:buFontTx/>
              <a:buNone/>
              <a:defRPr sz="1800" b="1">
                <a:solidFill>
                  <a:schemeClr val="bg2"/>
                </a:solidFill>
              </a:defRPr>
            </a:lvl8pPr>
            <a:lvl9pPr marL="0" indent="0" algn="ctr">
              <a:lnSpc>
                <a:spcPct val="100000"/>
              </a:lnSpc>
              <a:spcBef>
                <a:spcPts val="0"/>
              </a:spcBef>
              <a:buFontTx/>
              <a:buNone/>
              <a:defRPr sz="1800" b="1">
                <a:solidFill>
                  <a:schemeClr val="bg2"/>
                </a:solidFill>
              </a:defRPr>
            </a:lvl9pPr>
          </a:lstStyle>
          <a:p>
            <a:pPr lvl="0"/>
            <a:r>
              <a:rPr lang="en-US" dirty="0"/>
              <a:t>[Box title]</a:t>
            </a:r>
          </a:p>
        </p:txBody>
      </p:sp>
      <p:sp>
        <p:nvSpPr>
          <p:cNvPr id="3" name="Content Placeholder 3">
            <a:extLst>
              <a:ext uri="{FF2B5EF4-FFF2-40B4-BE49-F238E27FC236}">
                <a16:creationId xmlns:a16="http://schemas.microsoft.com/office/drawing/2014/main" id="{689464BA-E7AA-42BB-8E06-E96A232D312C}"/>
              </a:ext>
            </a:extLst>
          </p:cNvPr>
          <p:cNvSpPr>
            <a:spLocks noGrp="1"/>
          </p:cNvSpPr>
          <p:nvPr>
            <p:ph sz="half" idx="1"/>
          </p:nvPr>
        </p:nvSpPr>
        <p:spPr>
          <a:xfrm>
            <a:off x="639064" y="1968500"/>
            <a:ext cx="3090672" cy="3886200"/>
          </a:xfrm>
        </p:spPr>
        <p:txBody>
          <a:bodyPr>
            <a:normAutofit/>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a:spcBef>
                <a:spcPts val="600"/>
              </a:spcBef>
              <a:defRPr sz="1800"/>
            </a:lvl6pPr>
            <a:lvl7pPr>
              <a:spcBef>
                <a:spcPts val="600"/>
              </a:spcBef>
              <a:defRPr sz="1800"/>
            </a:lvl7pPr>
            <a:lvl8pPr>
              <a:spcBef>
                <a:spcPts val="600"/>
              </a:spcBef>
              <a:defRPr sz="1800"/>
            </a:lvl8pPr>
            <a:lvl9pPr>
              <a:spcBef>
                <a:spcPts val="600"/>
              </a:spcBef>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Box">
            <a:extLst>
              <a:ext uri="{FF2B5EF4-FFF2-40B4-BE49-F238E27FC236}">
                <a16:creationId xmlns:a16="http://schemas.microsoft.com/office/drawing/2014/main" id="{438ABBB7-A34F-6343-A762-8142C2305FD2}"/>
              </a:ext>
              <a:ext uri="{C183D7F6-B498-43B3-948B-1728B52AA6E4}">
                <adec:decorative xmlns:adec="http://schemas.microsoft.com/office/drawing/2017/decorative" val="1"/>
              </a:ext>
            </a:extLst>
          </p:cNvPr>
          <p:cNvSpPr/>
          <p:nvPr userDrawn="1"/>
        </p:nvSpPr>
        <p:spPr bwMode="black">
          <a:xfrm>
            <a:off x="4367658" y="1553234"/>
            <a:ext cx="3454400" cy="4482441"/>
          </a:xfrm>
          <a:prstGeom prst="rect">
            <a:avLst/>
          </a:prstGeom>
          <a:noFill/>
          <a:ln w="9525">
            <a:solidFill>
              <a:srgbClr val="1891F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n-US" sz="1600"/>
          </a:p>
        </p:txBody>
      </p:sp>
      <p:sp>
        <p:nvSpPr>
          <p:cNvPr id="10" name="Text Placeholder 4">
            <a:extLst>
              <a:ext uri="{FF2B5EF4-FFF2-40B4-BE49-F238E27FC236}">
                <a16:creationId xmlns:a16="http://schemas.microsoft.com/office/drawing/2014/main" id="{2A7A3914-9F1A-BA4F-9F9B-FC8106BBC992}"/>
              </a:ext>
            </a:extLst>
          </p:cNvPr>
          <p:cNvSpPr>
            <a:spLocks noGrp="1"/>
          </p:cNvSpPr>
          <p:nvPr>
            <p:ph type="body" sz="quarter" idx="15" hasCustomPrompt="1"/>
          </p:nvPr>
        </p:nvSpPr>
        <p:spPr bwMode="gray">
          <a:xfrm>
            <a:off x="4732402" y="1277927"/>
            <a:ext cx="2724912" cy="548640"/>
          </a:xfrm>
          <a:solidFill>
            <a:schemeClr val="bg1"/>
          </a:solidFill>
        </p:spPr>
        <p:txBody>
          <a:bodyPr wrap="square" lIns="91440" tIns="0" rIns="91440" bIns="0" anchor="ctr" anchorCtr="0">
            <a:noAutofit/>
          </a:bodyPr>
          <a:lstStyle>
            <a:lvl1pPr marL="0" indent="0" algn="ctr">
              <a:lnSpc>
                <a:spcPct val="100000"/>
              </a:lnSpc>
              <a:spcBef>
                <a:spcPts val="0"/>
              </a:spcBef>
              <a:buFontTx/>
              <a:buNone/>
              <a:defRPr sz="1800" b="1">
                <a:solidFill>
                  <a:schemeClr val="bg2"/>
                </a:solidFill>
              </a:defRPr>
            </a:lvl1pPr>
            <a:lvl2pPr marL="0" indent="0" algn="ctr">
              <a:lnSpc>
                <a:spcPct val="100000"/>
              </a:lnSpc>
              <a:spcBef>
                <a:spcPts val="0"/>
              </a:spcBef>
              <a:buFontTx/>
              <a:buNone/>
              <a:defRPr sz="1800" b="1">
                <a:solidFill>
                  <a:schemeClr val="bg2"/>
                </a:solidFill>
              </a:defRPr>
            </a:lvl2pPr>
            <a:lvl3pPr marL="0" indent="0" algn="ctr">
              <a:lnSpc>
                <a:spcPct val="100000"/>
              </a:lnSpc>
              <a:spcBef>
                <a:spcPts val="0"/>
              </a:spcBef>
              <a:buFontTx/>
              <a:buNone/>
              <a:defRPr sz="1800" b="1">
                <a:solidFill>
                  <a:schemeClr val="bg2"/>
                </a:solidFill>
              </a:defRPr>
            </a:lvl3pPr>
            <a:lvl4pPr marL="0" indent="0" algn="ctr">
              <a:lnSpc>
                <a:spcPct val="100000"/>
              </a:lnSpc>
              <a:spcBef>
                <a:spcPts val="0"/>
              </a:spcBef>
              <a:buFontTx/>
              <a:buNone/>
              <a:defRPr sz="1800" b="1">
                <a:solidFill>
                  <a:schemeClr val="bg2"/>
                </a:solidFill>
              </a:defRPr>
            </a:lvl4pPr>
            <a:lvl5pPr marL="0" indent="0" algn="ctr">
              <a:lnSpc>
                <a:spcPct val="100000"/>
              </a:lnSpc>
              <a:spcBef>
                <a:spcPts val="0"/>
              </a:spcBef>
              <a:buFontTx/>
              <a:buNone/>
              <a:defRPr sz="1800" b="1">
                <a:solidFill>
                  <a:schemeClr val="bg2"/>
                </a:solidFill>
              </a:defRPr>
            </a:lvl5pPr>
            <a:lvl6pPr marL="0" indent="0" algn="ctr">
              <a:lnSpc>
                <a:spcPct val="100000"/>
              </a:lnSpc>
              <a:spcBef>
                <a:spcPts val="0"/>
              </a:spcBef>
              <a:buFontTx/>
              <a:buNone/>
              <a:defRPr sz="1800" b="1">
                <a:solidFill>
                  <a:schemeClr val="bg2"/>
                </a:solidFill>
              </a:defRPr>
            </a:lvl6pPr>
            <a:lvl7pPr marL="0" indent="0" algn="ctr">
              <a:lnSpc>
                <a:spcPct val="100000"/>
              </a:lnSpc>
              <a:spcBef>
                <a:spcPts val="0"/>
              </a:spcBef>
              <a:buFontTx/>
              <a:buNone/>
              <a:defRPr sz="1800" b="1">
                <a:solidFill>
                  <a:schemeClr val="bg2"/>
                </a:solidFill>
              </a:defRPr>
            </a:lvl7pPr>
            <a:lvl8pPr marL="0" indent="0" algn="ctr">
              <a:lnSpc>
                <a:spcPct val="100000"/>
              </a:lnSpc>
              <a:spcBef>
                <a:spcPts val="0"/>
              </a:spcBef>
              <a:buFontTx/>
              <a:buNone/>
              <a:defRPr sz="1800" b="1">
                <a:solidFill>
                  <a:schemeClr val="bg2"/>
                </a:solidFill>
              </a:defRPr>
            </a:lvl8pPr>
            <a:lvl9pPr marL="0" indent="0" algn="ctr">
              <a:lnSpc>
                <a:spcPct val="100000"/>
              </a:lnSpc>
              <a:spcBef>
                <a:spcPts val="0"/>
              </a:spcBef>
              <a:buFontTx/>
              <a:buNone/>
              <a:defRPr sz="1800" b="1">
                <a:solidFill>
                  <a:schemeClr val="bg2"/>
                </a:solidFill>
              </a:defRPr>
            </a:lvl9pPr>
          </a:lstStyle>
          <a:p>
            <a:pPr lvl="0"/>
            <a:r>
              <a:rPr lang="en-US" dirty="0"/>
              <a:t>[Box title]</a:t>
            </a:r>
          </a:p>
        </p:txBody>
      </p:sp>
      <p:sp>
        <p:nvSpPr>
          <p:cNvPr id="4" name="Content Placeholder 5">
            <a:extLst>
              <a:ext uri="{FF2B5EF4-FFF2-40B4-BE49-F238E27FC236}">
                <a16:creationId xmlns:a16="http://schemas.microsoft.com/office/drawing/2014/main" id="{BFD7040F-0655-4A08-B6A9-04095969AD25}"/>
              </a:ext>
            </a:extLst>
          </p:cNvPr>
          <p:cNvSpPr>
            <a:spLocks noGrp="1"/>
          </p:cNvSpPr>
          <p:nvPr>
            <p:ph sz="half" idx="2"/>
          </p:nvPr>
        </p:nvSpPr>
        <p:spPr>
          <a:xfrm>
            <a:off x="4549522" y="1968500"/>
            <a:ext cx="3090672" cy="3886200"/>
          </a:xfrm>
        </p:spPr>
        <p:txBody>
          <a:bodyPr>
            <a:normAutofit/>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a:spcBef>
                <a:spcPts val="600"/>
              </a:spcBef>
              <a:defRPr sz="1800"/>
            </a:lvl6pPr>
            <a:lvl7pPr>
              <a:spcBef>
                <a:spcPts val="600"/>
              </a:spcBef>
              <a:defRPr sz="1800"/>
            </a:lvl7pPr>
            <a:lvl8pPr>
              <a:spcBef>
                <a:spcPts val="600"/>
              </a:spcBef>
              <a:defRPr sz="1800"/>
            </a:lvl8pPr>
            <a:lvl9pPr>
              <a:spcBef>
                <a:spcPts val="600"/>
              </a:spcBef>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Box">
            <a:extLst>
              <a:ext uri="{FF2B5EF4-FFF2-40B4-BE49-F238E27FC236}">
                <a16:creationId xmlns:a16="http://schemas.microsoft.com/office/drawing/2014/main" id="{FBB4463B-6AD5-BC49-920E-A3C27459A9E3}"/>
              </a:ext>
              <a:ext uri="{C183D7F6-B498-43B3-948B-1728B52AA6E4}">
                <adec:decorative xmlns:adec="http://schemas.microsoft.com/office/drawing/2017/decorative" val="1"/>
              </a:ext>
            </a:extLst>
          </p:cNvPr>
          <p:cNvSpPr/>
          <p:nvPr userDrawn="1"/>
        </p:nvSpPr>
        <p:spPr bwMode="black">
          <a:xfrm>
            <a:off x="8279255" y="1553234"/>
            <a:ext cx="3454400" cy="4482441"/>
          </a:xfrm>
          <a:prstGeom prst="rect">
            <a:avLst/>
          </a:prstGeom>
          <a:noFill/>
          <a:ln>
            <a:solidFill>
              <a:srgbClr val="1891F6"/>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n-US" sz="1600"/>
          </a:p>
        </p:txBody>
      </p:sp>
      <p:sp>
        <p:nvSpPr>
          <p:cNvPr id="12" name="Text Placeholder 6">
            <a:extLst>
              <a:ext uri="{FF2B5EF4-FFF2-40B4-BE49-F238E27FC236}">
                <a16:creationId xmlns:a16="http://schemas.microsoft.com/office/drawing/2014/main" id="{C7A106C5-89CB-3F45-8981-32FDEA8A28CF}"/>
              </a:ext>
            </a:extLst>
          </p:cNvPr>
          <p:cNvSpPr>
            <a:spLocks noGrp="1"/>
          </p:cNvSpPr>
          <p:nvPr>
            <p:ph type="body" sz="quarter" idx="16" hasCustomPrompt="1"/>
          </p:nvPr>
        </p:nvSpPr>
        <p:spPr bwMode="gray">
          <a:xfrm>
            <a:off x="8643999" y="1277927"/>
            <a:ext cx="2724912" cy="548640"/>
          </a:xfrm>
          <a:solidFill>
            <a:schemeClr val="bg1"/>
          </a:solidFill>
        </p:spPr>
        <p:txBody>
          <a:bodyPr wrap="square" lIns="91440" tIns="0" rIns="91440" bIns="0" anchor="ctr" anchorCtr="0">
            <a:noAutofit/>
          </a:bodyPr>
          <a:lstStyle>
            <a:lvl1pPr marL="0" indent="0" algn="ctr">
              <a:lnSpc>
                <a:spcPct val="100000"/>
              </a:lnSpc>
              <a:spcBef>
                <a:spcPts val="0"/>
              </a:spcBef>
              <a:buFontTx/>
              <a:buNone/>
              <a:defRPr sz="1800" b="1">
                <a:solidFill>
                  <a:schemeClr val="bg2"/>
                </a:solidFill>
              </a:defRPr>
            </a:lvl1pPr>
            <a:lvl2pPr marL="0" indent="0" algn="ctr">
              <a:lnSpc>
                <a:spcPct val="100000"/>
              </a:lnSpc>
              <a:spcBef>
                <a:spcPts val="0"/>
              </a:spcBef>
              <a:buFontTx/>
              <a:buNone/>
              <a:defRPr sz="1800" b="1">
                <a:solidFill>
                  <a:schemeClr val="bg2"/>
                </a:solidFill>
              </a:defRPr>
            </a:lvl2pPr>
            <a:lvl3pPr marL="0" indent="0" algn="ctr">
              <a:lnSpc>
                <a:spcPct val="100000"/>
              </a:lnSpc>
              <a:spcBef>
                <a:spcPts val="0"/>
              </a:spcBef>
              <a:buFontTx/>
              <a:buNone/>
              <a:defRPr sz="1800" b="1">
                <a:solidFill>
                  <a:schemeClr val="bg2"/>
                </a:solidFill>
              </a:defRPr>
            </a:lvl3pPr>
            <a:lvl4pPr marL="0" indent="0" algn="ctr">
              <a:lnSpc>
                <a:spcPct val="100000"/>
              </a:lnSpc>
              <a:spcBef>
                <a:spcPts val="0"/>
              </a:spcBef>
              <a:buFontTx/>
              <a:buNone/>
              <a:defRPr sz="1800" b="1">
                <a:solidFill>
                  <a:schemeClr val="bg2"/>
                </a:solidFill>
              </a:defRPr>
            </a:lvl4pPr>
            <a:lvl5pPr marL="0" indent="0" algn="ctr">
              <a:lnSpc>
                <a:spcPct val="100000"/>
              </a:lnSpc>
              <a:spcBef>
                <a:spcPts val="0"/>
              </a:spcBef>
              <a:buFontTx/>
              <a:buNone/>
              <a:defRPr sz="1800" b="1">
                <a:solidFill>
                  <a:schemeClr val="bg2"/>
                </a:solidFill>
              </a:defRPr>
            </a:lvl5pPr>
            <a:lvl6pPr marL="0" indent="0" algn="ctr">
              <a:lnSpc>
                <a:spcPct val="100000"/>
              </a:lnSpc>
              <a:spcBef>
                <a:spcPts val="0"/>
              </a:spcBef>
              <a:buFontTx/>
              <a:buNone/>
              <a:defRPr sz="1800" b="1">
                <a:solidFill>
                  <a:schemeClr val="bg2"/>
                </a:solidFill>
              </a:defRPr>
            </a:lvl6pPr>
            <a:lvl7pPr marL="0" indent="0" algn="ctr">
              <a:lnSpc>
                <a:spcPct val="100000"/>
              </a:lnSpc>
              <a:spcBef>
                <a:spcPts val="0"/>
              </a:spcBef>
              <a:buFontTx/>
              <a:buNone/>
              <a:defRPr sz="1800" b="1">
                <a:solidFill>
                  <a:schemeClr val="bg2"/>
                </a:solidFill>
              </a:defRPr>
            </a:lvl7pPr>
            <a:lvl8pPr marL="0" indent="0" algn="ctr">
              <a:lnSpc>
                <a:spcPct val="100000"/>
              </a:lnSpc>
              <a:spcBef>
                <a:spcPts val="0"/>
              </a:spcBef>
              <a:buFontTx/>
              <a:buNone/>
              <a:defRPr sz="1800" b="1">
                <a:solidFill>
                  <a:schemeClr val="bg2"/>
                </a:solidFill>
              </a:defRPr>
            </a:lvl8pPr>
            <a:lvl9pPr marL="0" indent="0" algn="ctr">
              <a:lnSpc>
                <a:spcPct val="100000"/>
              </a:lnSpc>
              <a:spcBef>
                <a:spcPts val="0"/>
              </a:spcBef>
              <a:buFontTx/>
              <a:buNone/>
              <a:defRPr sz="1800" b="1">
                <a:solidFill>
                  <a:schemeClr val="bg2"/>
                </a:solidFill>
              </a:defRPr>
            </a:lvl9pPr>
          </a:lstStyle>
          <a:p>
            <a:pPr lvl="0"/>
            <a:r>
              <a:rPr lang="en-US" dirty="0"/>
              <a:t>[Box title]</a:t>
            </a:r>
          </a:p>
        </p:txBody>
      </p:sp>
      <p:sp>
        <p:nvSpPr>
          <p:cNvPr id="13" name="Content Placeholder 7">
            <a:extLst>
              <a:ext uri="{FF2B5EF4-FFF2-40B4-BE49-F238E27FC236}">
                <a16:creationId xmlns:a16="http://schemas.microsoft.com/office/drawing/2014/main" id="{CA32CF3B-A3A7-1744-A7F6-4C25954F2090}"/>
              </a:ext>
            </a:extLst>
          </p:cNvPr>
          <p:cNvSpPr>
            <a:spLocks noGrp="1"/>
          </p:cNvSpPr>
          <p:nvPr>
            <p:ph sz="half" idx="13"/>
          </p:nvPr>
        </p:nvSpPr>
        <p:spPr>
          <a:xfrm>
            <a:off x="8461119" y="1968500"/>
            <a:ext cx="3090672" cy="3886200"/>
          </a:xfrm>
        </p:spPr>
        <p:txBody>
          <a:bodyPr>
            <a:normAutofit/>
          </a:bodyPr>
          <a:lstStyle>
            <a:lvl1pPr>
              <a:spcBef>
                <a:spcPts val="800"/>
              </a:spcBef>
              <a:defRPr sz="1800"/>
            </a:lvl1pPr>
            <a:lvl2pPr>
              <a:spcBef>
                <a:spcPts val="600"/>
              </a:spcBef>
              <a:defRPr sz="1800"/>
            </a:lvl2pPr>
            <a:lvl3pPr>
              <a:spcBef>
                <a:spcPts val="600"/>
              </a:spcBef>
              <a:defRPr sz="1800"/>
            </a:lvl3pPr>
            <a:lvl4pPr>
              <a:spcBef>
                <a:spcPts val="600"/>
              </a:spcBef>
              <a:defRPr sz="1800"/>
            </a:lvl4pPr>
            <a:lvl5pPr>
              <a:spcBef>
                <a:spcPts val="600"/>
              </a:spcBef>
              <a:defRPr sz="1800"/>
            </a:lvl5pPr>
            <a:lvl6pPr>
              <a:spcBef>
                <a:spcPts val="600"/>
              </a:spcBef>
              <a:defRPr sz="1800"/>
            </a:lvl6pPr>
            <a:lvl7pPr>
              <a:spcBef>
                <a:spcPts val="600"/>
              </a:spcBef>
              <a:defRPr sz="1800"/>
            </a:lvl7pPr>
            <a:lvl8pPr>
              <a:spcBef>
                <a:spcPts val="600"/>
              </a:spcBef>
              <a:defRPr sz="1800"/>
            </a:lvl8pPr>
            <a:lvl9pPr>
              <a:spcBef>
                <a:spcPts val="600"/>
              </a:spcBef>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8">
            <a:extLst>
              <a:ext uri="{FF2B5EF4-FFF2-40B4-BE49-F238E27FC236}">
                <a16:creationId xmlns:a16="http://schemas.microsoft.com/office/drawing/2014/main" id="{C2C420F0-489E-477B-BCC1-0A3590BEAC2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2" name="Footer Placeholder 1">
            <a:extLst>
              <a:ext uri="{FF2B5EF4-FFF2-40B4-BE49-F238E27FC236}">
                <a16:creationId xmlns:a16="http://schemas.microsoft.com/office/drawing/2014/main" id="{A538A4E8-16DA-4F7D-8DCF-BCE83B2513B1}"/>
              </a:ext>
            </a:extLst>
          </p:cNvPr>
          <p:cNvSpPr>
            <a:spLocks noGrp="1"/>
          </p:cNvSpPr>
          <p:nvPr>
            <p:ph type="ftr" sz="quarter" idx="17"/>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25306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464">
          <p15:clr>
            <a:srgbClr val="FBAE40"/>
          </p15:clr>
        </p15:guide>
        <p15:guide id="2" pos="4928">
          <p15:clr>
            <a:srgbClr val="FBAE40"/>
          </p15:clr>
        </p15:guide>
        <p15:guide id="3" pos="2750">
          <p15:clr>
            <a:srgbClr val="FBAE40"/>
          </p15:clr>
        </p15:guide>
        <p15:guide id="4" pos="5214">
          <p15:clr>
            <a:srgbClr val="FBAE40"/>
          </p15:clr>
        </p15:guide>
        <p15:guide id="5" pos="2350" userDrawn="1">
          <p15:clr>
            <a:srgbClr val="FBAE40"/>
          </p15:clr>
        </p15:guide>
        <p15:guide id="6" pos="402" userDrawn="1">
          <p15:clr>
            <a:srgbClr val="FBAE40"/>
          </p15:clr>
        </p15:guide>
        <p15:guide id="7" pos="2864" userDrawn="1">
          <p15:clr>
            <a:srgbClr val="FBAE40"/>
          </p15:clr>
        </p15:guide>
        <p15:guide id="8" pos="4814" userDrawn="1">
          <p15:clr>
            <a:srgbClr val="FBAE40"/>
          </p15:clr>
        </p15:guide>
        <p15:guide id="9" pos="5328" userDrawn="1">
          <p15:clr>
            <a:srgbClr val="FBAE40"/>
          </p15:clr>
        </p15:guide>
        <p15:guide id="10" pos="7278" userDrawn="1">
          <p15:clr>
            <a:srgbClr val="FBAE40"/>
          </p15:clr>
        </p15:guide>
        <p15:guide id="11" orient="horz" pos="1240" userDrawn="1">
          <p15:clr>
            <a:srgbClr val="FBAE40"/>
          </p15:clr>
        </p15:guide>
        <p15:guide id="12" orient="horz" pos="36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Half Photo">
    <p:spTree>
      <p:nvGrpSpPr>
        <p:cNvPr id="1" name=""/>
        <p:cNvGrpSpPr/>
        <p:nvPr/>
      </p:nvGrpSpPr>
      <p:grpSpPr>
        <a:xfrm>
          <a:off x="0" y="0"/>
          <a:ext cx="0" cy="0"/>
          <a:chOff x="0" y="0"/>
          <a:chExt cx="0" cy="0"/>
        </a:xfrm>
      </p:grpSpPr>
      <p:cxnSp>
        <p:nvCxnSpPr>
          <p:cNvPr id="9" name="Line">
            <a:extLst>
              <a:ext uri="{FF2B5EF4-FFF2-40B4-BE49-F238E27FC236}">
                <a16:creationId xmlns:a16="http://schemas.microsoft.com/office/drawing/2014/main" id="{3EB3E14E-C583-F144-BB7E-2E89839EF679}"/>
              </a:ext>
              <a:ext uri="{C183D7F6-B498-43B3-948B-1728B52AA6E4}">
                <adec:decorative xmlns:adec="http://schemas.microsoft.com/office/drawing/2017/decorative" val="1"/>
              </a:ext>
            </a:extLst>
          </p:cNvPr>
          <p:cNvCxnSpPr>
            <a:cxnSpLocks/>
          </p:cNvCxnSpPr>
          <p:nvPr userDrawn="1"/>
        </p:nvCxnSpPr>
        <p:spPr>
          <a:xfrm>
            <a:off x="457200" y="1051560"/>
            <a:ext cx="54102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EBDD09E3-04EB-4221-AF6F-4D85F55C1A4F}"/>
              </a:ext>
            </a:extLst>
          </p:cNvPr>
          <p:cNvSpPr>
            <a:spLocks noGrp="1"/>
          </p:cNvSpPr>
          <p:nvPr>
            <p:ph type="title" hasCustomPrompt="1"/>
          </p:nvPr>
        </p:nvSpPr>
        <p:spPr>
          <a:xfrm>
            <a:off x="457200" y="457200"/>
            <a:ext cx="5410200" cy="548640"/>
          </a:xfrm>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689464BA-E7AA-42BB-8E06-E96A232D312C}"/>
              </a:ext>
            </a:extLst>
          </p:cNvPr>
          <p:cNvSpPr>
            <a:spLocks noGrp="1"/>
          </p:cNvSpPr>
          <p:nvPr>
            <p:ph sz="half" idx="1"/>
          </p:nvPr>
        </p:nvSpPr>
        <p:spPr>
          <a:xfrm>
            <a:off x="457199" y="1280160"/>
            <a:ext cx="5410201" cy="4754880"/>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Picture Placeholder 3">
            <a:extLst>
              <a:ext uri="{FF2B5EF4-FFF2-40B4-BE49-F238E27FC236}">
                <a16:creationId xmlns:a16="http://schemas.microsoft.com/office/drawing/2014/main" id="{52C32AB1-543C-2C49-8704-4B65AF682307}"/>
              </a:ext>
            </a:extLst>
          </p:cNvPr>
          <p:cNvSpPr>
            <a:spLocks noGrp="1"/>
          </p:cNvSpPr>
          <p:nvPr>
            <p:ph type="pic" sz="quarter" idx="13" hasCustomPrompt="1"/>
          </p:nvPr>
        </p:nvSpPr>
        <p:spPr>
          <a:xfrm>
            <a:off x="6096000" y="0"/>
            <a:ext cx="6096000" cy="6857999"/>
          </a:xfrm>
          <a:solidFill>
            <a:srgbClr val="BAC0D0"/>
          </a:solidFill>
        </p:spPr>
        <p:txBody>
          <a:bodyPr anchor="ctr" anchorCtr="0">
            <a:normAutofit/>
          </a:bodyPr>
          <a:lstStyle>
            <a:lvl1pPr marL="0" indent="0" algn="ctr">
              <a:spcBef>
                <a:spcPts val="0"/>
              </a:spcBef>
              <a:buNone/>
              <a:defRPr sz="2400">
                <a:solidFill>
                  <a:schemeClr val="tx1"/>
                </a:solidFill>
              </a:defRPr>
            </a:lvl1pPr>
          </a:lstStyle>
          <a:p>
            <a:r>
              <a:rPr lang="en-US" dirty="0"/>
              <a:t>CLICK ICON TO INSERT PHOTO</a:t>
            </a:r>
          </a:p>
        </p:txBody>
      </p:sp>
      <p:sp>
        <p:nvSpPr>
          <p:cNvPr id="7" name="Slide Number Placeholder 4">
            <a:extLst>
              <a:ext uri="{FF2B5EF4-FFF2-40B4-BE49-F238E27FC236}">
                <a16:creationId xmlns:a16="http://schemas.microsoft.com/office/drawing/2014/main" id="{C2C420F0-489E-477B-BCC1-0A3590BEAC2D}"/>
              </a:ext>
            </a:extLst>
          </p:cNvPr>
          <p:cNvSpPr>
            <a:spLocks noGrp="1"/>
          </p:cNvSpPr>
          <p:nvPr>
            <p:ph type="sldNum" sz="quarter" idx="12"/>
          </p:nvPr>
        </p:nvSpPr>
        <p:spPr bwMode="gray"/>
        <p:txBody>
          <a:bodyPr/>
          <a:lstStyle>
            <a:lvl1pPr>
              <a:defRPr>
                <a:solidFill>
                  <a:schemeClr val="bg1"/>
                </a:solidFill>
              </a:defRPr>
            </a:lvl1pPr>
          </a:lstStyle>
          <a:p>
            <a:fld id="{54C43044-12A5-4144-ACF2-73440A089539}" type="slidenum">
              <a:rPr lang="en-US" smtClean="0"/>
              <a:pPr/>
              <a:t>‹#›</a:t>
            </a:fld>
            <a:endParaRPr lang="en-US" dirty="0"/>
          </a:p>
        </p:txBody>
      </p:sp>
      <p:pic>
        <p:nvPicPr>
          <p:cNvPr id="10" name="Carrier" descr="Carrier">
            <a:extLst>
              <a:ext uri="{FF2B5EF4-FFF2-40B4-BE49-F238E27FC236}">
                <a16:creationId xmlns:a16="http://schemas.microsoft.com/office/drawing/2014/main" id="{9CDA7C29-8C9B-4945-A297-F58F42EF9EC7}"/>
              </a:ext>
            </a:extLst>
          </p:cNvPr>
          <p:cNvPicPr>
            <a:picLocks noChangeAspect="1"/>
          </p:cNvPicPr>
          <p:nvPr userDrawn="1"/>
        </p:nvPicPr>
        <p:blipFill>
          <a:blip r:embed="rId2"/>
          <a:stretch>
            <a:fillRect/>
          </a:stretch>
        </p:blipFill>
        <p:spPr>
          <a:xfrm>
            <a:off x="355307" y="6355080"/>
            <a:ext cx="935431" cy="502920"/>
          </a:xfrm>
          <a:prstGeom prst="rect">
            <a:avLst/>
          </a:prstGeom>
        </p:spPr>
      </p:pic>
      <p:sp>
        <p:nvSpPr>
          <p:cNvPr id="4" name="Footer Placeholder 3">
            <a:extLst>
              <a:ext uri="{FF2B5EF4-FFF2-40B4-BE49-F238E27FC236}">
                <a16:creationId xmlns:a16="http://schemas.microsoft.com/office/drawing/2014/main" id="{2ABB9714-61F4-47E6-92F3-AB5DF3517096}"/>
              </a:ext>
            </a:extLst>
          </p:cNvPr>
          <p:cNvSpPr>
            <a:spLocks noGrp="1"/>
          </p:cNvSpPr>
          <p:nvPr>
            <p:ph type="ftr" sz="quarter" idx="14"/>
          </p:nvPr>
        </p:nvSpPr>
        <p:spPr>
          <a:xfrm>
            <a:off x="2158583" y="6431154"/>
            <a:ext cx="3798757" cy="365125"/>
          </a:xfrm>
        </p:spPr>
        <p:txBody>
          <a:bodyPr/>
          <a:lstStyle>
            <a:lvl1pPr algn="r">
              <a:defRPr/>
            </a:lvl1p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2790780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ppendix">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F055D5E4-1D4E-9F40-871D-B3855363622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numCol="2">
            <a:normAutofit/>
          </a:bodyPr>
          <a:lstStyle>
            <a:lvl1pPr marL="228600" indent="-228600">
              <a:spcBef>
                <a:spcPts val="600"/>
              </a:spcBef>
              <a:buFont typeface="Arial" panose="020B0604020202020204" pitchFamily="34" charset="0"/>
              <a:buChar char="•"/>
              <a:defRPr sz="1400"/>
            </a:lvl1pPr>
            <a:lvl2pPr>
              <a:spcBef>
                <a:spcPts val="400"/>
              </a:spcBef>
              <a:defRPr sz="1400"/>
            </a:lvl2pPr>
            <a:lvl3pPr>
              <a:spcBef>
                <a:spcPts val="400"/>
              </a:spcBef>
              <a:defRPr sz="1400"/>
            </a:lvl3pPr>
            <a:lvl4pPr>
              <a:spcBef>
                <a:spcPts val="400"/>
              </a:spcBef>
              <a:defRPr sz="1400"/>
            </a:lvl4pPr>
            <a:lvl5pPr>
              <a:spcBef>
                <a:spcPts val="400"/>
              </a:spcBef>
              <a:defRPr sz="1400"/>
            </a:lvl5pPr>
            <a:lvl6pPr>
              <a:spcBef>
                <a:spcPts val="400"/>
              </a:spcBef>
              <a:defRPr sz="1400"/>
            </a:lvl6pPr>
            <a:lvl7pPr>
              <a:spcBef>
                <a:spcPts val="400"/>
              </a:spcBef>
              <a:defRPr sz="1400"/>
            </a:lvl7pPr>
            <a:lvl8pPr>
              <a:spcBef>
                <a:spcPts val="400"/>
              </a:spcBef>
              <a:defRPr sz="1400"/>
            </a:lvl8pPr>
            <a:lvl9pPr>
              <a:spcBef>
                <a:spcPts val="400"/>
              </a:spcBef>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4" name="Footer Placeholder 3">
            <a:extLst>
              <a:ext uri="{FF2B5EF4-FFF2-40B4-BE49-F238E27FC236}">
                <a16:creationId xmlns:a16="http://schemas.microsoft.com/office/drawing/2014/main" id="{2B4981BB-D6A7-4F72-AB29-5CCE5B523A18}"/>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449077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 Photo - Whi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hoto">
            <a:extLst>
              <a:ext uri="{FF2B5EF4-FFF2-40B4-BE49-F238E27FC236}">
                <a16:creationId xmlns:a16="http://schemas.microsoft.com/office/drawing/2014/main" id="{02CACDEA-1D55-4CFB-84F7-A956F18B0116}"/>
              </a:ext>
              <a:ext uri="{C183D7F6-B498-43B3-948B-1728B52AA6E4}">
                <adec:decorative xmlns:adec="http://schemas.microsoft.com/office/drawing/2017/decorative" val="1"/>
              </a:ext>
            </a:extLst>
          </p:cNvPr>
          <p:cNvPicPr>
            <a:picLocks noChangeAspect="1"/>
          </p:cNvPicPr>
          <p:nvPr userDrawn="1"/>
        </p:nvPicPr>
        <p:blipFill>
          <a:blip r:embed="rId3"/>
          <a:srcRect/>
          <a:stretch/>
        </p:blipFill>
        <p:spPr>
          <a:xfrm>
            <a:off x="0" y="1"/>
            <a:ext cx="12191998" cy="6857998"/>
          </a:xfrm>
          <a:prstGeom prst="rect">
            <a:avLst/>
          </a:prstGeom>
        </p:spPr>
      </p:pic>
      <p:sp>
        <p:nvSpPr>
          <p:cNvPr id="7" name="Oval">
            <a:extLst>
              <a:ext uri="{FF2B5EF4-FFF2-40B4-BE49-F238E27FC236}">
                <a16:creationId xmlns:a16="http://schemas.microsoft.com/office/drawing/2014/main" id="{9EFECDB6-9F59-8B47-8380-68628795B8AA}"/>
              </a:ext>
              <a:ext uri="{C183D7F6-B498-43B3-948B-1728B52AA6E4}">
                <adec:decorative xmlns:adec="http://schemas.microsoft.com/office/drawing/2017/decorative" val="1"/>
              </a:ext>
            </a:extLst>
          </p:cNvPr>
          <p:cNvSpPr>
            <a:spLocks noChangeAspect="1"/>
          </p:cNvSpPr>
          <p:nvPr userDrawn="1"/>
        </p:nvSpPr>
        <p:spPr bwMode="white">
          <a:xfrm>
            <a:off x="0" y="0"/>
            <a:ext cx="12192000" cy="6858000"/>
          </a:xfrm>
          <a:custGeom>
            <a:avLst/>
            <a:gdLst>
              <a:gd name="T0" fmla="*/ 10224 w 25599"/>
              <a:gd name="T1" fmla="*/ 7199 h 14399"/>
              <a:gd name="T2" fmla="*/ 10224 w 25599"/>
              <a:gd name="T3" fmla="*/ 7199 h 14399"/>
              <a:gd name="T4" fmla="*/ 25599 w 25599"/>
              <a:gd name="T5" fmla="*/ 20 h 14399"/>
              <a:gd name="T6" fmla="*/ 25599 w 25599"/>
              <a:gd name="T7" fmla="*/ 0 h 14399"/>
              <a:gd name="T8" fmla="*/ 0 w 25599"/>
              <a:gd name="T9" fmla="*/ 0 h 14399"/>
              <a:gd name="T10" fmla="*/ 0 w 25599"/>
              <a:gd name="T11" fmla="*/ 14399 h 14399"/>
              <a:gd name="T12" fmla="*/ 25599 w 25599"/>
              <a:gd name="T13" fmla="*/ 14399 h 14399"/>
              <a:gd name="T14" fmla="*/ 25599 w 25599"/>
              <a:gd name="T15" fmla="*/ 14377 h 14399"/>
              <a:gd name="T16" fmla="*/ 10224 w 25599"/>
              <a:gd name="T17" fmla="*/ 7199 h 1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9" h="14399">
                <a:moveTo>
                  <a:pt x="10224" y="7199"/>
                </a:moveTo>
                <a:lnTo>
                  <a:pt x="10224" y="7199"/>
                </a:lnTo>
                <a:cubicBezTo>
                  <a:pt x="10224" y="3513"/>
                  <a:pt x="16938" y="451"/>
                  <a:pt x="25599" y="20"/>
                </a:cubicBezTo>
                <a:lnTo>
                  <a:pt x="25599" y="0"/>
                </a:lnTo>
                <a:lnTo>
                  <a:pt x="0" y="0"/>
                </a:lnTo>
                <a:lnTo>
                  <a:pt x="0" y="14399"/>
                </a:lnTo>
                <a:lnTo>
                  <a:pt x="25599" y="14399"/>
                </a:lnTo>
                <a:lnTo>
                  <a:pt x="25599" y="14377"/>
                </a:lnTo>
                <a:cubicBezTo>
                  <a:pt x="16938" y="13946"/>
                  <a:pt x="10224" y="10884"/>
                  <a:pt x="10224" y="71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1CB277E-0A83-488D-8766-29AF67E8057D}"/>
              </a:ext>
            </a:extLst>
          </p:cNvPr>
          <p:cNvSpPr>
            <a:spLocks noGrp="1"/>
          </p:cNvSpPr>
          <p:nvPr userDrawn="1">
            <p:ph type="ctrTitle" hasCustomPrompt="1"/>
          </p:nvPr>
        </p:nvSpPr>
        <p:spPr>
          <a:xfrm>
            <a:off x="457200" y="2423160"/>
            <a:ext cx="4249812" cy="2834640"/>
          </a:xfrm>
        </p:spPr>
        <p:txBody>
          <a:bodyPr anchor="t" anchorCtr="0">
            <a:normAutofit/>
          </a:bodyPr>
          <a:lstStyle>
            <a:lvl1pPr algn="l">
              <a:lnSpc>
                <a:spcPct val="85000"/>
              </a:lnSpc>
              <a:defRPr sz="4800" b="0" cap="all" baseline="0">
                <a:solidFill>
                  <a:schemeClr val="bg2"/>
                </a:solidFill>
              </a:defRPr>
            </a:lvl1pPr>
          </a:lstStyle>
          <a:p>
            <a:r>
              <a:rPr lang="en-US" dirty="0"/>
              <a:t>[Title: Arial, ALL CAPS, 44pt - 54pt]</a:t>
            </a:r>
          </a:p>
        </p:txBody>
      </p:sp>
      <p:sp>
        <p:nvSpPr>
          <p:cNvPr id="3" name="Subtitle 2">
            <a:extLst>
              <a:ext uri="{FF2B5EF4-FFF2-40B4-BE49-F238E27FC236}">
                <a16:creationId xmlns:a16="http://schemas.microsoft.com/office/drawing/2014/main" id="{EAB57EE6-57ED-4907-AD63-FF54F7F85CDB}"/>
              </a:ext>
            </a:extLst>
          </p:cNvPr>
          <p:cNvSpPr>
            <a:spLocks noGrp="1"/>
          </p:cNvSpPr>
          <p:nvPr userDrawn="1">
            <p:ph type="subTitle" idx="1" hasCustomPrompt="1"/>
          </p:nvPr>
        </p:nvSpPr>
        <p:spPr>
          <a:xfrm>
            <a:off x="457201" y="5667375"/>
            <a:ext cx="4249812" cy="685800"/>
          </a:xfrm>
        </p:spPr>
        <p:txBody>
          <a:bodyPr anchor="b" anchorCtr="0">
            <a:noAutofit/>
          </a:bodyPr>
          <a:lstStyle>
            <a:lvl1pPr marL="0" indent="0" algn="l">
              <a:spcBef>
                <a:spcPts val="0"/>
              </a:spcBef>
              <a:buNone/>
              <a:defRPr sz="1800">
                <a:solidFill>
                  <a:schemeClr val="bg2"/>
                </a:solidFill>
              </a:defRPr>
            </a:lvl1pPr>
            <a:lvl2pPr marL="0" indent="0" algn="l">
              <a:spcBef>
                <a:spcPts val="0"/>
              </a:spcBef>
              <a:buNone/>
              <a:defRPr sz="1800">
                <a:solidFill>
                  <a:schemeClr val="bg2"/>
                </a:solidFill>
              </a:defRPr>
            </a:lvl2pPr>
            <a:lvl3pPr marL="0" indent="0" algn="l">
              <a:spcBef>
                <a:spcPts val="0"/>
              </a:spcBef>
              <a:buNone/>
              <a:defRPr sz="1800">
                <a:solidFill>
                  <a:schemeClr val="bg2"/>
                </a:solidFill>
              </a:defRPr>
            </a:lvl3pPr>
            <a:lvl4pPr marL="0" indent="0" algn="l">
              <a:spcBef>
                <a:spcPts val="0"/>
              </a:spcBef>
              <a:buNone/>
              <a:defRPr sz="1800">
                <a:solidFill>
                  <a:schemeClr val="bg2"/>
                </a:solidFill>
              </a:defRPr>
            </a:lvl4pPr>
            <a:lvl5pPr marL="0" indent="0" algn="l">
              <a:spcBef>
                <a:spcPts val="0"/>
              </a:spcBef>
              <a:buNone/>
              <a:defRPr sz="1800">
                <a:solidFill>
                  <a:schemeClr val="bg2"/>
                </a:solidFill>
              </a:defRPr>
            </a:lvl5pPr>
            <a:lvl6pPr marL="0" indent="0" algn="l">
              <a:spcBef>
                <a:spcPts val="0"/>
              </a:spcBef>
              <a:buNone/>
              <a:defRPr sz="1800">
                <a:solidFill>
                  <a:schemeClr val="bg2"/>
                </a:solidFill>
              </a:defRPr>
            </a:lvl6pPr>
            <a:lvl7pPr marL="0" indent="0" algn="l">
              <a:spcBef>
                <a:spcPts val="0"/>
              </a:spcBef>
              <a:buNone/>
              <a:defRPr sz="1800">
                <a:solidFill>
                  <a:schemeClr val="bg2"/>
                </a:solidFill>
              </a:defRPr>
            </a:lvl7pPr>
            <a:lvl8pPr marL="0" indent="0" algn="l">
              <a:spcBef>
                <a:spcPts val="0"/>
              </a:spcBef>
              <a:buNone/>
              <a:defRPr sz="1800">
                <a:solidFill>
                  <a:schemeClr val="bg2"/>
                </a:solidFill>
              </a:defRPr>
            </a:lvl8pPr>
            <a:lvl9pPr marL="0" indent="0" algn="l">
              <a:spcBef>
                <a:spcPts val="0"/>
              </a:spcBef>
              <a:buNone/>
              <a:defRPr sz="1800">
                <a:solidFill>
                  <a:schemeClr val="bg2"/>
                </a:solidFill>
              </a:defRPr>
            </a:lvl9pPr>
          </a:lstStyle>
          <a:p>
            <a:r>
              <a:rPr lang="en-US" dirty="0"/>
              <a:t>[Presenter Name, Arial, 18 pts]</a:t>
            </a:r>
            <a:br>
              <a:rPr lang="en-US" dirty="0"/>
            </a:br>
            <a:r>
              <a:rPr lang="en-US" dirty="0"/>
              <a:t>[Month 00, 0000, Arial 18 pts]</a:t>
            </a:r>
          </a:p>
        </p:txBody>
      </p:sp>
    </p:spTree>
    <p:extLst>
      <p:ext uri="{BB962C8B-B14F-4D97-AF65-F5344CB8AC3E}">
        <p14:creationId xmlns:p14="http://schemas.microsoft.com/office/powerpoint/2010/main" val="197227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96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6" name="Line">
            <a:extLst>
              <a:ext uri="{FF2B5EF4-FFF2-40B4-BE49-F238E27FC236}">
                <a16:creationId xmlns:a16="http://schemas.microsoft.com/office/drawing/2014/main" id="{DB4E0761-363E-4A4B-8E16-D1610998C7A5}"/>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6881CFBB-9367-4DC9-8FBE-736B69A2BB32}"/>
              </a:ext>
            </a:extLst>
          </p:cNvPr>
          <p:cNvSpPr>
            <a:spLocks noGrp="1"/>
          </p:cNvSpPr>
          <p:nvPr>
            <p:ph type="title" hasCustomPrompt="1"/>
          </p:nvPr>
        </p:nvSpPr>
        <p:spPr/>
        <p:txBody>
          <a:bodyPr/>
          <a:lstStyle>
            <a:lvl1pPr>
              <a:defRPr/>
            </a:lvl1pPr>
          </a:lstStyle>
          <a:p>
            <a:r>
              <a:rPr lang="en-US" dirty="0"/>
              <a:t>[Title: Arial, sentence case, 40pt]</a:t>
            </a:r>
          </a:p>
        </p:txBody>
      </p:sp>
      <p:sp>
        <p:nvSpPr>
          <p:cNvPr id="5" name="Slide Number Placeholder 2">
            <a:extLst>
              <a:ext uri="{FF2B5EF4-FFF2-40B4-BE49-F238E27FC236}">
                <a16:creationId xmlns:a16="http://schemas.microsoft.com/office/drawing/2014/main" id="{5F409EA1-5133-42EC-B9F4-D8861C1C834A}"/>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3" name="Footer Placeholder 2">
            <a:extLst>
              <a:ext uri="{FF2B5EF4-FFF2-40B4-BE49-F238E27FC236}">
                <a16:creationId xmlns:a16="http://schemas.microsoft.com/office/drawing/2014/main" id="{0E5AD85C-3C99-44B1-BDBA-CB68CEDFE590}"/>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422719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1">
            <a:extLst>
              <a:ext uri="{FF2B5EF4-FFF2-40B4-BE49-F238E27FC236}">
                <a16:creationId xmlns:a16="http://schemas.microsoft.com/office/drawing/2014/main" id="{70E8994D-CF48-406C-992A-C2BC44561079}"/>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2" name="Footer Placeholder 1">
            <a:extLst>
              <a:ext uri="{FF2B5EF4-FFF2-40B4-BE49-F238E27FC236}">
                <a16:creationId xmlns:a16="http://schemas.microsoft.com/office/drawing/2014/main" id="{C835AEFC-F5C5-44AB-99CC-C1889E22DCCE}"/>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7784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 Tex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2C59350-82C3-D24A-B92F-0884E8EF3DCE}"/>
              </a:ext>
            </a:extLst>
          </p:cNvPr>
          <p:cNvSpPr>
            <a:spLocks noGrp="1"/>
          </p:cNvSpPr>
          <p:nvPr>
            <p:ph type="title" hasCustomPrompt="1"/>
          </p:nvPr>
        </p:nvSpPr>
        <p:spPr>
          <a:xfrm>
            <a:off x="457200" y="2743200"/>
            <a:ext cx="7364983" cy="2009192"/>
          </a:xfrm>
        </p:spPr>
        <p:txBody>
          <a:bodyPr anchor="t" anchorCtr="0">
            <a:normAutofit/>
          </a:bodyPr>
          <a:lstStyle>
            <a:lvl1pPr>
              <a:lnSpc>
                <a:spcPct val="85000"/>
              </a:lnSpc>
              <a:defRPr sz="5400" b="0" cap="all" baseline="0">
                <a:solidFill>
                  <a:schemeClr val="bg2"/>
                </a:solidFill>
              </a:defRPr>
            </a:lvl1pPr>
          </a:lstStyle>
          <a:p>
            <a:r>
              <a:rPr lang="en-US" dirty="0"/>
              <a:t>[END TEXT, Arial, ALL CAPS, 44pt - 54pt]</a:t>
            </a:r>
          </a:p>
        </p:txBody>
      </p:sp>
      <p:sp>
        <p:nvSpPr>
          <p:cNvPr id="8" name="Text Placeholder 2">
            <a:extLst>
              <a:ext uri="{FF2B5EF4-FFF2-40B4-BE49-F238E27FC236}">
                <a16:creationId xmlns:a16="http://schemas.microsoft.com/office/drawing/2014/main" id="{44B9D79B-CED3-544B-A39D-321CC8BBA54F}"/>
              </a:ext>
            </a:extLst>
          </p:cNvPr>
          <p:cNvSpPr>
            <a:spLocks noGrp="1"/>
          </p:cNvSpPr>
          <p:nvPr>
            <p:ph type="body" sz="quarter" idx="12" hasCustomPrompt="1"/>
          </p:nvPr>
        </p:nvSpPr>
        <p:spPr>
          <a:xfrm>
            <a:off x="457200" y="4752976"/>
            <a:ext cx="7364983" cy="1600199"/>
          </a:xfrm>
        </p:spPr>
        <p:txBody>
          <a:bodyPr anchor="b" anchorCtr="0">
            <a:noAutofit/>
          </a:bodyPr>
          <a:lstStyle>
            <a:lvl1pPr marL="0" indent="0">
              <a:spcBef>
                <a:spcPts val="0"/>
              </a:spcBef>
              <a:buFontTx/>
              <a:buNone/>
              <a:defRPr sz="1800">
                <a:solidFill>
                  <a:schemeClr val="bg2"/>
                </a:solidFill>
              </a:defRPr>
            </a:lvl1pPr>
            <a:lvl2pPr marL="0" indent="0">
              <a:spcBef>
                <a:spcPts val="0"/>
              </a:spcBef>
              <a:buFontTx/>
              <a:buNone/>
              <a:defRPr sz="1800">
                <a:solidFill>
                  <a:schemeClr val="bg2"/>
                </a:solidFill>
              </a:defRPr>
            </a:lvl2pPr>
            <a:lvl3pPr marL="0" indent="0">
              <a:spcBef>
                <a:spcPts val="0"/>
              </a:spcBef>
              <a:buFontTx/>
              <a:buNone/>
              <a:defRPr sz="1800">
                <a:solidFill>
                  <a:schemeClr val="bg2"/>
                </a:solidFill>
              </a:defRPr>
            </a:lvl3pPr>
            <a:lvl4pPr marL="0" indent="0">
              <a:spcBef>
                <a:spcPts val="0"/>
              </a:spcBef>
              <a:buFontTx/>
              <a:buNone/>
              <a:defRPr sz="1800">
                <a:solidFill>
                  <a:schemeClr val="bg2"/>
                </a:solidFill>
              </a:defRPr>
            </a:lvl4pPr>
            <a:lvl5pPr marL="0" indent="0">
              <a:spcBef>
                <a:spcPts val="0"/>
              </a:spcBef>
              <a:buFontTx/>
              <a:buNone/>
              <a:defRPr sz="1800">
                <a:solidFill>
                  <a:schemeClr val="bg2"/>
                </a:solidFill>
              </a:defRPr>
            </a:lvl5pPr>
            <a:lvl6pPr marL="0" indent="0">
              <a:spcBef>
                <a:spcPts val="0"/>
              </a:spcBef>
              <a:buFontTx/>
              <a:buNone/>
              <a:defRPr sz="1800">
                <a:solidFill>
                  <a:schemeClr val="bg2"/>
                </a:solidFill>
              </a:defRPr>
            </a:lvl6pPr>
            <a:lvl7pPr marL="0" indent="0">
              <a:spcBef>
                <a:spcPts val="0"/>
              </a:spcBef>
              <a:buFontTx/>
              <a:buNone/>
              <a:defRPr sz="1800">
                <a:solidFill>
                  <a:schemeClr val="bg2"/>
                </a:solidFill>
              </a:defRPr>
            </a:lvl7pPr>
            <a:lvl8pPr marL="0" indent="0">
              <a:spcBef>
                <a:spcPts val="0"/>
              </a:spcBef>
              <a:buFontTx/>
              <a:buNone/>
              <a:defRPr sz="1800">
                <a:solidFill>
                  <a:schemeClr val="bg2"/>
                </a:solidFill>
              </a:defRPr>
            </a:lvl8pPr>
            <a:lvl9pPr marL="0" indent="0">
              <a:spcBef>
                <a:spcPts val="0"/>
              </a:spcBef>
              <a:buFontTx/>
              <a:buNone/>
              <a:defRPr sz="1800">
                <a:solidFill>
                  <a:schemeClr val="bg2"/>
                </a:solidFill>
              </a:defRPr>
            </a:lvl9pPr>
          </a:lstStyle>
          <a:p>
            <a:pPr lvl="0"/>
            <a:r>
              <a:rPr lang="en-US" dirty="0"/>
              <a:t>[Optional contact information, Arial 18pts]</a:t>
            </a:r>
          </a:p>
        </p:txBody>
      </p:sp>
    </p:spTree>
    <p:extLst>
      <p:ext uri="{BB962C8B-B14F-4D97-AF65-F5344CB8AC3E}">
        <p14:creationId xmlns:p14="http://schemas.microsoft.com/office/powerpoint/2010/main" val="354193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End Slide -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554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8" name="Line">
            <a:extLst>
              <a:ext uri="{FF2B5EF4-FFF2-40B4-BE49-F238E27FC236}">
                <a16:creationId xmlns:a16="http://schemas.microsoft.com/office/drawing/2014/main" id="{6FC2D76F-207A-4046-8148-B599FEBBA52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4" name="Footer Placeholder 3">
            <a:extLst>
              <a:ext uri="{FF2B5EF4-FFF2-40B4-BE49-F238E27FC236}">
                <a16:creationId xmlns:a16="http://schemas.microsoft.com/office/drawing/2014/main" id="{8E2CFE28-22EE-4886-A0FC-46051EA8887A}"/>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24287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Bulleted Agenda">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0E84B032-9A69-0F4A-960F-6DD7F575E57D}"/>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numCol="2">
            <a:normAutofit/>
          </a:bodyPr>
          <a:lstStyle>
            <a:lvl1pPr marL="228600" indent="-228600">
              <a:buClr>
                <a:schemeClr val="tx1"/>
              </a:buClr>
              <a:buFont typeface="Arial" panose="020B0604020202020204" pitchFamily="34" charset="0"/>
              <a:buChar char="•"/>
              <a:defRPr sz="2000"/>
            </a:lvl1pPr>
            <a:lvl2pPr marL="457200">
              <a:defRPr sz="2000"/>
            </a:lvl2pPr>
            <a:lvl3pPr marL="685800">
              <a:defRPr sz="2000"/>
            </a:lvl3pPr>
            <a:lvl4pPr marL="914400">
              <a:defRPr sz="2000"/>
            </a:lvl4pPr>
            <a:lvl5pPr marL="1143000">
              <a:defRPr sz="2000"/>
            </a:lvl5pPr>
            <a:lvl6pPr marL="1554480">
              <a:defRPr sz="2000"/>
            </a:lvl6pPr>
            <a:lvl7pPr marL="1783080">
              <a:defRPr sz="2000"/>
            </a:lvl7pPr>
            <a:lvl8pPr marL="2011680">
              <a:defRPr sz="2000"/>
            </a:lvl8pPr>
            <a:lvl9pPr marL="2240280">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4" name="Footer Placeholder 3">
            <a:extLst>
              <a:ext uri="{FF2B5EF4-FFF2-40B4-BE49-F238E27FC236}">
                <a16:creationId xmlns:a16="http://schemas.microsoft.com/office/drawing/2014/main" id="{89FAF047-B6BF-4C29-A35C-029E25D50AE7}"/>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871724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p15:clr>
            <a:srgbClr val="FBAE40"/>
          </p15:clr>
        </p15:guide>
        <p15:guide id="2" pos="398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umbered Agenda">
    <p:spTree>
      <p:nvGrpSpPr>
        <p:cNvPr id="1" name=""/>
        <p:cNvGrpSpPr/>
        <p:nvPr/>
      </p:nvGrpSpPr>
      <p:grpSpPr>
        <a:xfrm>
          <a:off x="0" y="0"/>
          <a:ext cx="0" cy="0"/>
          <a:chOff x="0" y="0"/>
          <a:chExt cx="0" cy="0"/>
        </a:xfrm>
      </p:grpSpPr>
      <p:cxnSp>
        <p:nvCxnSpPr>
          <p:cNvPr id="7" name="Line">
            <a:extLst>
              <a:ext uri="{FF2B5EF4-FFF2-40B4-BE49-F238E27FC236}">
                <a16:creationId xmlns:a16="http://schemas.microsoft.com/office/drawing/2014/main" id="{68C5F4A5-1812-CD49-AA05-C24F359E2308}"/>
              </a:ext>
              <a:ext uri="{C183D7F6-B498-43B3-948B-1728B52AA6E4}">
                <adec:decorative xmlns:adec="http://schemas.microsoft.com/office/drawing/2017/decorative" val="1"/>
              </a:ext>
            </a:extLst>
          </p:cNvPr>
          <p:cNvCxnSpPr>
            <a:cxnSpLocks/>
          </p:cNvCxnSpPr>
          <p:nvPr userDrawn="1"/>
        </p:nvCxnSpPr>
        <p:spPr>
          <a:xfrm>
            <a:off x="457200" y="1051560"/>
            <a:ext cx="11277600" cy="0"/>
          </a:xfrm>
          <a:prstGeom prst="line">
            <a:avLst/>
          </a:prstGeom>
          <a:noFill/>
          <a:ln w="76200" cap="flat" cmpd="sng" algn="ctr">
            <a:solidFill>
              <a:srgbClr val="152C73"/>
            </a:solidFill>
            <a:prstDash val="solid"/>
          </a:ln>
          <a:effectLst/>
        </p:spPr>
      </p:cxnSp>
      <p:sp>
        <p:nvSpPr>
          <p:cNvPr id="2" name="Title 1">
            <a:extLst>
              <a:ext uri="{FF2B5EF4-FFF2-40B4-BE49-F238E27FC236}">
                <a16:creationId xmlns:a16="http://schemas.microsoft.com/office/drawing/2014/main" id="{4499D052-82EB-45DB-AC09-74E30530C956}"/>
              </a:ext>
            </a:extLst>
          </p:cNvPr>
          <p:cNvSpPr>
            <a:spLocks noGrp="1"/>
          </p:cNvSpPr>
          <p:nvPr>
            <p:ph type="title" hasCustomPrompt="1"/>
          </p:nvPr>
        </p:nvSpPr>
        <p:spPr/>
        <p:txBody>
          <a:bodyPr/>
          <a:lstStyle>
            <a:lvl1pPr>
              <a:defRPr/>
            </a:lvl1pPr>
          </a:lstStyle>
          <a:p>
            <a:r>
              <a:rPr lang="en-US" dirty="0"/>
              <a:t>[Title: Arial, sentence case, 40pt]</a:t>
            </a:r>
          </a:p>
        </p:txBody>
      </p:sp>
      <p:sp>
        <p:nvSpPr>
          <p:cNvPr id="3" name="Content Placeholder 2">
            <a:extLst>
              <a:ext uri="{FF2B5EF4-FFF2-40B4-BE49-F238E27FC236}">
                <a16:creationId xmlns:a16="http://schemas.microsoft.com/office/drawing/2014/main" id="{9B455E60-26ED-4289-A997-DC9136BC949A}"/>
              </a:ext>
            </a:extLst>
          </p:cNvPr>
          <p:cNvSpPr>
            <a:spLocks noGrp="1"/>
          </p:cNvSpPr>
          <p:nvPr>
            <p:ph idx="1"/>
          </p:nvPr>
        </p:nvSpPr>
        <p:spPr/>
        <p:txBody>
          <a:bodyPr numCol="2">
            <a:normAutofit/>
          </a:bodyPr>
          <a:lstStyle>
            <a:lvl1pPr marL="411480" indent="-411480">
              <a:buClr>
                <a:schemeClr val="tx2"/>
              </a:buClr>
              <a:buFont typeface="+mj-lt"/>
              <a:buAutoNum type="arabicPeriod"/>
              <a:defRPr sz="2000"/>
            </a:lvl1pPr>
            <a:lvl2pPr marL="640080">
              <a:defRPr sz="2000"/>
            </a:lvl2pPr>
            <a:lvl3pPr marL="868680">
              <a:defRPr sz="2000"/>
            </a:lvl3pPr>
            <a:lvl4pPr marL="1097280">
              <a:defRPr sz="2000"/>
            </a:lvl4pPr>
            <a:lvl5pPr marL="1325880">
              <a:defRPr sz="2000"/>
            </a:lvl5pPr>
            <a:lvl6pPr marL="1554480">
              <a:defRPr sz="2000"/>
            </a:lvl6pPr>
            <a:lvl7pPr marL="1783080">
              <a:defRPr sz="2000"/>
            </a:lvl7pPr>
            <a:lvl8pPr marL="2011680">
              <a:defRPr sz="2000"/>
            </a:lvl8pPr>
            <a:lvl9pPr marL="2240280">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066A3432-8077-4B90-9CC1-2E0784DDB96D}"/>
              </a:ext>
            </a:extLst>
          </p:cNvPr>
          <p:cNvSpPr>
            <a:spLocks noGrp="1"/>
          </p:cNvSpPr>
          <p:nvPr>
            <p:ph type="sldNum" sz="quarter" idx="12"/>
          </p:nvPr>
        </p:nvSpPr>
        <p:spPr/>
        <p:txBody>
          <a:bodyPr/>
          <a:lstStyle/>
          <a:p>
            <a:fld id="{54C43044-12A5-4144-ACF2-73440A089539}" type="slidenum">
              <a:rPr lang="en-US" smtClean="0"/>
              <a:t>‹#›</a:t>
            </a:fld>
            <a:endParaRPr lang="en-US"/>
          </a:p>
        </p:txBody>
      </p:sp>
      <p:sp>
        <p:nvSpPr>
          <p:cNvPr id="4" name="Footer Placeholder 3">
            <a:extLst>
              <a:ext uri="{FF2B5EF4-FFF2-40B4-BE49-F238E27FC236}">
                <a16:creationId xmlns:a16="http://schemas.microsoft.com/office/drawing/2014/main" id="{DCE18D6E-56DE-4343-81A0-9AFE32938104}"/>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53301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96" userDrawn="1">
          <p15:clr>
            <a:srgbClr val="FBAE40"/>
          </p15:clr>
        </p15:guide>
        <p15:guide id="2" pos="398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8472" cy="548640"/>
          </a:xfrm>
        </p:spPr>
        <p:txBody>
          <a:bodyPr/>
          <a:lstStyle>
            <a:lvl1pPr marL="0" indent="0">
              <a:spcBef>
                <a:spcPts val="0"/>
              </a:spcBef>
              <a:buNone/>
              <a:defRPr sz="2400" b="1">
                <a:solidFill>
                  <a:schemeClr val="tx2"/>
                </a:solidFill>
              </a:defRPr>
            </a:lvl1pPr>
            <a:lvl2pPr marL="0" indent="0">
              <a:spcBef>
                <a:spcPts val="0"/>
              </a:spcBef>
              <a:buNone/>
              <a:defRPr sz="2400" b="1">
                <a:solidFill>
                  <a:schemeClr val="tx2"/>
                </a:solidFill>
              </a:defRPr>
            </a:lvl2pPr>
            <a:lvl3pPr marL="0" indent="0">
              <a:spcBef>
                <a:spcPts val="0"/>
              </a:spcBef>
              <a:buNone/>
              <a:defRPr sz="2400" b="1">
                <a:solidFill>
                  <a:schemeClr val="tx2"/>
                </a:solidFill>
              </a:defRPr>
            </a:lvl3pPr>
            <a:lvl4pPr marL="0" indent="0">
              <a:spcBef>
                <a:spcPts val="0"/>
              </a:spcBef>
              <a:buNone/>
              <a:defRPr sz="2400" b="1">
                <a:solidFill>
                  <a:schemeClr val="tx2"/>
                </a:solidFill>
              </a:defRPr>
            </a:lvl4pPr>
            <a:lvl5pPr marL="0" indent="0">
              <a:spcBef>
                <a:spcPts val="0"/>
              </a:spcBef>
              <a:buNone/>
              <a:defRPr sz="2400" b="1">
                <a:solidFill>
                  <a:schemeClr val="tx2"/>
                </a:solidFill>
              </a:defRPr>
            </a:lvl5pPr>
            <a:lvl6pPr marL="0" indent="0">
              <a:spcBef>
                <a:spcPts val="0"/>
              </a:spcBef>
              <a:buNone/>
              <a:defRPr sz="2400" b="1">
                <a:solidFill>
                  <a:schemeClr val="tx2"/>
                </a:solidFill>
              </a:defRPr>
            </a:lvl6pPr>
            <a:lvl7pPr marL="0" indent="0">
              <a:spcBef>
                <a:spcPts val="0"/>
              </a:spcBef>
              <a:buNone/>
              <a:defRPr sz="2400" b="1">
                <a:solidFill>
                  <a:schemeClr val="tx2"/>
                </a:solidFill>
              </a:defRPr>
            </a:lvl7pPr>
            <a:lvl8pPr marL="0" indent="0">
              <a:spcBef>
                <a:spcPts val="0"/>
              </a:spcBef>
              <a:buNone/>
              <a:defRPr sz="2400" b="1">
                <a:solidFill>
                  <a:schemeClr val="tx2"/>
                </a:solidFill>
              </a:defRPr>
            </a:lvl8pPr>
            <a:lvl9pPr marL="0" indent="0">
              <a:spcBef>
                <a:spcPts val="0"/>
              </a:spcBef>
              <a:buNone/>
              <a:defRPr sz="2400" b="1">
                <a:solidFill>
                  <a:schemeClr val="tx2"/>
                </a:solidFill>
              </a:defRPr>
            </a:lvl9pPr>
          </a:lstStyle>
          <a:p>
            <a:pPr lvl="0"/>
            <a:r>
              <a:rPr lang="en-US" dirty="0"/>
              <a:t>[Chapter 00 – Optional, Arial 24pt]</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199" y="2743200"/>
            <a:ext cx="8348472" cy="2289110"/>
          </a:xfrm>
        </p:spPr>
        <p:txBody>
          <a:bodyPr anchor="t" anchorCtr="0">
            <a:normAutofit/>
          </a:bodyPr>
          <a:lstStyle>
            <a:lvl1pPr>
              <a:lnSpc>
                <a:spcPct val="85000"/>
              </a:lnSpc>
              <a:defRPr sz="5400" b="0" cap="all" baseline="0">
                <a:solidFill>
                  <a:schemeClr val="bg2"/>
                </a:solidFill>
              </a:defRPr>
            </a:lvl1pPr>
          </a:lstStyle>
          <a:p>
            <a:r>
              <a:rPr lang="en-US" dirty="0"/>
              <a:t>[Section Title: Arial, ALL CAPS, 44pt - 54pt]</a:t>
            </a:r>
          </a:p>
        </p:txBody>
      </p:sp>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p>
            <a:fld id="{54C43044-12A5-4144-ACF2-73440A089539}" type="slidenum">
              <a:rPr lang="en-US" smtClean="0"/>
              <a:pPr/>
              <a:t>‹#›</a:t>
            </a:fld>
            <a:endParaRPr lang="en-US" dirty="0"/>
          </a:p>
        </p:txBody>
      </p:sp>
      <p:sp>
        <p:nvSpPr>
          <p:cNvPr id="4" name="Footer Placeholder 3">
            <a:extLst>
              <a:ext uri="{FF2B5EF4-FFF2-40B4-BE49-F238E27FC236}">
                <a16:creationId xmlns:a16="http://schemas.microsoft.com/office/drawing/2014/main" id="{4EA68792-FF6E-4F16-A160-7CFFF6B053B8}"/>
              </a:ext>
            </a:extLst>
          </p:cNvPr>
          <p:cNvSpPr>
            <a:spLocks noGrp="1"/>
          </p:cNvSpPr>
          <p:nvPr>
            <p:ph type="ftr" sz="quarter" idx="11"/>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3562979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 Carrier Blue">
    <p:bg>
      <p:bgPr>
        <a:solidFill>
          <a:srgbClr val="152C73"/>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3900" cy="548640"/>
          </a:xfrm>
        </p:spPr>
        <p:txBody>
          <a:bodyPr/>
          <a:lstStyle>
            <a:lvl1pPr marL="0" indent="0">
              <a:spcBef>
                <a:spcPts val="0"/>
              </a:spcBef>
              <a:buNone/>
              <a:defRPr sz="2400" b="1">
                <a:solidFill>
                  <a:schemeClr val="bg2"/>
                </a:solidFill>
              </a:defRPr>
            </a:lvl1pPr>
            <a:lvl2pPr marL="0" indent="0">
              <a:spcBef>
                <a:spcPts val="0"/>
              </a:spcBef>
              <a:buNone/>
              <a:defRPr sz="2400" b="1">
                <a:solidFill>
                  <a:schemeClr val="bg2"/>
                </a:solidFill>
              </a:defRPr>
            </a:lvl2pPr>
            <a:lvl3pPr marL="0" indent="0">
              <a:spcBef>
                <a:spcPts val="0"/>
              </a:spcBef>
              <a:buNone/>
              <a:defRPr sz="2400" b="1">
                <a:solidFill>
                  <a:schemeClr val="bg2"/>
                </a:solidFill>
              </a:defRPr>
            </a:lvl3pPr>
            <a:lvl4pPr marL="0" indent="0">
              <a:spcBef>
                <a:spcPts val="0"/>
              </a:spcBef>
              <a:buNone/>
              <a:defRPr sz="2400" b="1">
                <a:solidFill>
                  <a:schemeClr val="bg2"/>
                </a:solidFill>
              </a:defRPr>
            </a:lvl4pPr>
            <a:lvl5pPr marL="0" indent="0">
              <a:spcBef>
                <a:spcPts val="0"/>
              </a:spcBef>
              <a:buNone/>
              <a:defRPr sz="2400" b="1">
                <a:solidFill>
                  <a:schemeClr val="bg2"/>
                </a:solidFill>
              </a:defRPr>
            </a:lvl5pPr>
            <a:lvl6pPr marL="0" indent="0">
              <a:spcBef>
                <a:spcPts val="0"/>
              </a:spcBef>
              <a:buNone/>
              <a:defRPr sz="2400" b="1">
                <a:solidFill>
                  <a:schemeClr val="bg2"/>
                </a:solidFill>
              </a:defRPr>
            </a:lvl6pPr>
            <a:lvl7pPr marL="0" indent="0">
              <a:spcBef>
                <a:spcPts val="0"/>
              </a:spcBef>
              <a:buNone/>
              <a:defRPr sz="2400" b="1">
                <a:solidFill>
                  <a:schemeClr val="bg2"/>
                </a:solidFill>
              </a:defRPr>
            </a:lvl7pPr>
            <a:lvl8pPr marL="0" indent="0">
              <a:spcBef>
                <a:spcPts val="0"/>
              </a:spcBef>
              <a:buNone/>
              <a:defRPr sz="2400" b="1">
                <a:solidFill>
                  <a:schemeClr val="bg2"/>
                </a:solidFill>
              </a:defRPr>
            </a:lvl8pPr>
            <a:lvl9pPr marL="0" indent="0">
              <a:spcBef>
                <a:spcPts val="0"/>
              </a:spcBef>
              <a:buNone/>
              <a:defRPr sz="2400" b="1">
                <a:solidFill>
                  <a:schemeClr val="bg2"/>
                </a:solidFill>
              </a:defRPr>
            </a:lvl9pPr>
          </a:lstStyle>
          <a:p>
            <a:pPr lvl="0"/>
            <a:r>
              <a:rPr lang="en-US" dirty="0"/>
              <a:t>[Chapter 00 – Optional, Arial 24pt]</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8343900" cy="2286000"/>
          </a:xfrm>
        </p:spPr>
        <p:txBody>
          <a:bodyPr anchor="t" anchorCtr="0">
            <a:normAutofit/>
          </a:bodyPr>
          <a:lstStyle>
            <a:lvl1pPr>
              <a:lnSpc>
                <a:spcPct val="85000"/>
              </a:lnSpc>
              <a:defRPr sz="5400" b="0" cap="all" baseline="0">
                <a:solidFill>
                  <a:schemeClr val="tx1"/>
                </a:solidFill>
              </a:defRPr>
            </a:lvl1pPr>
          </a:lstStyle>
          <a:p>
            <a:r>
              <a:rPr lang="en-US" dirty="0"/>
              <a:t>[Section Title: Arial, ALL CAPS, 44pt - 54pt]</a:t>
            </a:r>
          </a:p>
        </p:txBody>
      </p:sp>
      <p:pic>
        <p:nvPicPr>
          <p:cNvPr id="7" name="Carrier" descr="Carrier">
            <a:extLst>
              <a:ext uri="{FF2B5EF4-FFF2-40B4-BE49-F238E27FC236}">
                <a16:creationId xmlns:a16="http://schemas.microsoft.com/office/drawing/2014/main" id="{684B6232-256A-7748-B865-14340B2E11E7}"/>
              </a:ext>
            </a:extLst>
          </p:cNvPr>
          <p:cNvPicPr>
            <a:picLocks noChangeAspect="1"/>
          </p:cNvPicPr>
          <p:nvPr userDrawn="1"/>
        </p:nvPicPr>
        <p:blipFill>
          <a:blip r:embed="rId2"/>
          <a:stretch>
            <a:fillRect/>
          </a:stretch>
        </p:blipFill>
        <p:spPr bwMode="hidden">
          <a:xfrm>
            <a:off x="355307" y="6356555"/>
            <a:ext cx="932688" cy="501445"/>
          </a:xfrm>
          <a:prstGeom prst="rect">
            <a:avLst/>
          </a:prstGeom>
        </p:spPr>
      </p:pic>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lvl1pPr>
              <a:defRPr>
                <a:solidFill>
                  <a:schemeClr val="tx1"/>
                </a:solidFill>
              </a:defRPr>
            </a:lvl1pPr>
          </a:lstStyle>
          <a:p>
            <a:fld id="{54C43044-12A5-4144-ACF2-73440A089539}" type="slidenum">
              <a:rPr lang="en-US" smtClean="0"/>
              <a:pPr/>
              <a:t>‹#›</a:t>
            </a:fld>
            <a:endParaRPr lang="en-US" dirty="0"/>
          </a:p>
        </p:txBody>
      </p:sp>
      <p:sp>
        <p:nvSpPr>
          <p:cNvPr id="4" name="Footer Placeholder 3">
            <a:extLst>
              <a:ext uri="{FF2B5EF4-FFF2-40B4-BE49-F238E27FC236}">
                <a16:creationId xmlns:a16="http://schemas.microsoft.com/office/drawing/2014/main" id="{B2871C90-0AE4-44FF-92A8-3B96248D1C6A}"/>
              </a:ext>
            </a:extLst>
          </p:cNvPr>
          <p:cNvSpPr>
            <a:spLocks noGrp="1"/>
          </p:cNvSpPr>
          <p:nvPr>
            <p:ph type="ftr" sz="quarter" idx="11"/>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42462313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4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 Light Gray">
    <p:bg>
      <p:bgPr>
        <a:solidFill>
          <a:srgbClr val="BAC0D0"/>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3900" cy="548640"/>
          </a:xfrm>
        </p:spPr>
        <p:txBody>
          <a:bodyPr/>
          <a:lstStyle>
            <a:lvl1pPr marL="0" indent="0">
              <a:spcBef>
                <a:spcPts val="0"/>
              </a:spcBef>
              <a:buNone/>
              <a:defRPr sz="2400" b="1">
                <a:solidFill>
                  <a:schemeClr val="bg2"/>
                </a:solidFill>
              </a:defRPr>
            </a:lvl1pPr>
            <a:lvl2pPr marL="0" indent="0">
              <a:spcBef>
                <a:spcPts val="0"/>
              </a:spcBef>
              <a:buNone/>
              <a:defRPr sz="2400" b="1">
                <a:solidFill>
                  <a:schemeClr val="bg2"/>
                </a:solidFill>
              </a:defRPr>
            </a:lvl2pPr>
            <a:lvl3pPr marL="0" indent="0">
              <a:spcBef>
                <a:spcPts val="0"/>
              </a:spcBef>
              <a:buNone/>
              <a:defRPr sz="2400" b="1">
                <a:solidFill>
                  <a:schemeClr val="bg2"/>
                </a:solidFill>
              </a:defRPr>
            </a:lvl3pPr>
            <a:lvl4pPr marL="0" indent="0">
              <a:spcBef>
                <a:spcPts val="0"/>
              </a:spcBef>
              <a:buNone/>
              <a:defRPr sz="2400" b="1">
                <a:solidFill>
                  <a:schemeClr val="bg2"/>
                </a:solidFill>
              </a:defRPr>
            </a:lvl4pPr>
            <a:lvl5pPr marL="0" indent="0">
              <a:spcBef>
                <a:spcPts val="0"/>
              </a:spcBef>
              <a:buNone/>
              <a:defRPr sz="2400" b="1">
                <a:solidFill>
                  <a:schemeClr val="bg2"/>
                </a:solidFill>
              </a:defRPr>
            </a:lvl5pPr>
            <a:lvl6pPr marL="0" indent="0">
              <a:spcBef>
                <a:spcPts val="0"/>
              </a:spcBef>
              <a:buNone/>
              <a:defRPr sz="2400" b="1">
                <a:solidFill>
                  <a:schemeClr val="bg2"/>
                </a:solidFill>
              </a:defRPr>
            </a:lvl6pPr>
            <a:lvl7pPr marL="0" indent="0">
              <a:spcBef>
                <a:spcPts val="0"/>
              </a:spcBef>
              <a:buNone/>
              <a:defRPr sz="2400" b="1">
                <a:solidFill>
                  <a:schemeClr val="bg2"/>
                </a:solidFill>
              </a:defRPr>
            </a:lvl7pPr>
            <a:lvl8pPr marL="0" indent="0">
              <a:spcBef>
                <a:spcPts val="0"/>
              </a:spcBef>
              <a:buNone/>
              <a:defRPr sz="2400" b="1">
                <a:solidFill>
                  <a:schemeClr val="bg2"/>
                </a:solidFill>
              </a:defRPr>
            </a:lvl8pPr>
            <a:lvl9pPr marL="0" indent="0">
              <a:spcBef>
                <a:spcPts val="0"/>
              </a:spcBef>
              <a:buNone/>
              <a:defRPr sz="2400" b="1">
                <a:solidFill>
                  <a:schemeClr val="bg2"/>
                </a:solidFill>
              </a:defRPr>
            </a:lvl9pPr>
          </a:lstStyle>
          <a:p>
            <a:pPr lvl="0"/>
            <a:r>
              <a:rPr lang="en-US" dirty="0"/>
              <a:t>[Chapter 00 – Optional, Arial 24pt]</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8343900" cy="2286000"/>
          </a:xfrm>
        </p:spPr>
        <p:txBody>
          <a:bodyPr anchor="t" anchorCtr="0">
            <a:normAutofit/>
          </a:bodyPr>
          <a:lstStyle>
            <a:lvl1pPr>
              <a:lnSpc>
                <a:spcPct val="85000"/>
              </a:lnSpc>
              <a:defRPr sz="5400" b="0" cap="all" baseline="0">
                <a:solidFill>
                  <a:schemeClr val="tx1"/>
                </a:solidFill>
              </a:defRPr>
            </a:lvl1pPr>
          </a:lstStyle>
          <a:p>
            <a:r>
              <a:rPr lang="en-US" dirty="0"/>
              <a:t>[Section Title: Arial, ALL CAPS, 44pt - 54pt]</a:t>
            </a:r>
          </a:p>
        </p:txBody>
      </p:sp>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p>
            <a:fld id="{54C43044-12A5-4144-ACF2-73440A089539}" type="slidenum">
              <a:rPr lang="en-US" smtClean="0"/>
              <a:pPr/>
              <a:t>‹#›</a:t>
            </a:fld>
            <a:endParaRPr lang="en-US" dirty="0"/>
          </a:p>
        </p:txBody>
      </p:sp>
      <p:sp>
        <p:nvSpPr>
          <p:cNvPr id="4" name="Footer Placeholder 3">
            <a:extLst>
              <a:ext uri="{FF2B5EF4-FFF2-40B4-BE49-F238E27FC236}">
                <a16:creationId xmlns:a16="http://schemas.microsoft.com/office/drawing/2014/main" id="{2561EEB6-3A0F-4AB4-B405-827E145E8284}"/>
              </a:ext>
            </a:extLst>
          </p:cNvPr>
          <p:cNvSpPr>
            <a:spLocks noGrp="1"/>
          </p:cNvSpPr>
          <p:nvPr>
            <p:ph type="ftr" sz="quarter" idx="11"/>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2983434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4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 Carrier Light Blue">
    <p:bg>
      <p:bgPr>
        <a:solidFill>
          <a:srgbClr val="1891F6"/>
        </a:solidFill>
        <a:effectLst/>
      </p:bgPr>
    </p:bg>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C8265C50-D1F7-4453-8AB3-E1C42CCA8577}"/>
              </a:ext>
            </a:extLst>
          </p:cNvPr>
          <p:cNvSpPr>
            <a:spLocks noGrp="1"/>
          </p:cNvSpPr>
          <p:nvPr>
            <p:ph type="body" idx="1" hasCustomPrompt="1"/>
          </p:nvPr>
        </p:nvSpPr>
        <p:spPr>
          <a:xfrm>
            <a:off x="457200" y="457200"/>
            <a:ext cx="8343900" cy="548640"/>
          </a:xfrm>
        </p:spPr>
        <p:txBody>
          <a:bodyPr/>
          <a:lstStyle>
            <a:lvl1pPr marL="0" indent="0">
              <a:spcBef>
                <a:spcPts val="0"/>
              </a:spcBef>
              <a:buNone/>
              <a:defRPr sz="2400" b="1">
                <a:solidFill>
                  <a:schemeClr val="bg1"/>
                </a:solidFill>
              </a:defRPr>
            </a:lvl1pPr>
            <a:lvl2pPr marL="0" indent="0">
              <a:spcBef>
                <a:spcPts val="0"/>
              </a:spcBef>
              <a:buNone/>
              <a:defRPr sz="2400" b="1">
                <a:solidFill>
                  <a:schemeClr val="bg1"/>
                </a:solidFill>
              </a:defRPr>
            </a:lvl2pPr>
            <a:lvl3pPr marL="0" indent="0">
              <a:spcBef>
                <a:spcPts val="0"/>
              </a:spcBef>
              <a:buNone/>
              <a:defRPr sz="2400" b="1">
                <a:solidFill>
                  <a:schemeClr val="bg1"/>
                </a:solidFill>
              </a:defRPr>
            </a:lvl3pPr>
            <a:lvl4pPr marL="0" indent="0">
              <a:spcBef>
                <a:spcPts val="0"/>
              </a:spcBef>
              <a:buNone/>
              <a:defRPr sz="2400" b="1">
                <a:solidFill>
                  <a:schemeClr val="bg1"/>
                </a:solidFill>
              </a:defRPr>
            </a:lvl4pPr>
            <a:lvl5pPr marL="0" indent="0">
              <a:spcBef>
                <a:spcPts val="0"/>
              </a:spcBef>
              <a:buNone/>
              <a:defRPr sz="2400" b="1">
                <a:solidFill>
                  <a:schemeClr val="bg1"/>
                </a:solidFill>
              </a:defRPr>
            </a:lvl5pPr>
            <a:lvl6pPr marL="0" indent="0">
              <a:spcBef>
                <a:spcPts val="0"/>
              </a:spcBef>
              <a:buNone/>
              <a:defRPr sz="2400" b="1">
                <a:solidFill>
                  <a:schemeClr val="bg1"/>
                </a:solidFill>
              </a:defRPr>
            </a:lvl6pPr>
            <a:lvl7pPr marL="0" indent="0">
              <a:spcBef>
                <a:spcPts val="0"/>
              </a:spcBef>
              <a:buNone/>
              <a:defRPr sz="2400" b="1">
                <a:solidFill>
                  <a:schemeClr val="bg1"/>
                </a:solidFill>
              </a:defRPr>
            </a:lvl7pPr>
            <a:lvl8pPr marL="0" indent="0">
              <a:spcBef>
                <a:spcPts val="0"/>
              </a:spcBef>
              <a:buNone/>
              <a:defRPr sz="2400" b="1">
                <a:solidFill>
                  <a:schemeClr val="bg1"/>
                </a:solidFill>
              </a:defRPr>
            </a:lvl8pPr>
            <a:lvl9pPr marL="0" indent="0">
              <a:spcBef>
                <a:spcPts val="0"/>
              </a:spcBef>
              <a:buNone/>
              <a:defRPr sz="2400" b="1">
                <a:solidFill>
                  <a:schemeClr val="bg1"/>
                </a:solidFill>
              </a:defRPr>
            </a:lvl9pPr>
          </a:lstStyle>
          <a:p>
            <a:pPr lvl="0"/>
            <a:r>
              <a:rPr lang="en-US" dirty="0"/>
              <a:t>[Chapter 00 – Optional, Arial 24pt]</a:t>
            </a:r>
          </a:p>
        </p:txBody>
      </p:sp>
      <p:sp>
        <p:nvSpPr>
          <p:cNvPr id="2" name="Title 2">
            <a:extLst>
              <a:ext uri="{FF2B5EF4-FFF2-40B4-BE49-F238E27FC236}">
                <a16:creationId xmlns:a16="http://schemas.microsoft.com/office/drawing/2014/main" id="{D6AF8E90-416B-4F42-9DFD-4926A3985445}"/>
              </a:ext>
            </a:extLst>
          </p:cNvPr>
          <p:cNvSpPr>
            <a:spLocks noGrp="1"/>
          </p:cNvSpPr>
          <p:nvPr>
            <p:ph type="title" hasCustomPrompt="1"/>
          </p:nvPr>
        </p:nvSpPr>
        <p:spPr>
          <a:xfrm>
            <a:off x="457200" y="2743200"/>
            <a:ext cx="8343900" cy="2286000"/>
          </a:xfrm>
        </p:spPr>
        <p:txBody>
          <a:bodyPr anchor="t" anchorCtr="0">
            <a:normAutofit/>
          </a:bodyPr>
          <a:lstStyle>
            <a:lvl1pPr>
              <a:lnSpc>
                <a:spcPct val="85000"/>
              </a:lnSpc>
              <a:defRPr sz="5400" b="0" cap="all" baseline="0">
                <a:solidFill>
                  <a:schemeClr val="bg1"/>
                </a:solidFill>
              </a:defRPr>
            </a:lvl1pPr>
          </a:lstStyle>
          <a:p>
            <a:r>
              <a:rPr lang="en-US" dirty="0"/>
              <a:t>[Section Title: Arial, ALL CAPS, 44pt - 54pt]</a:t>
            </a:r>
          </a:p>
        </p:txBody>
      </p:sp>
      <p:sp>
        <p:nvSpPr>
          <p:cNvPr id="6" name="Slide Number Placeholder 3">
            <a:extLst>
              <a:ext uri="{FF2B5EF4-FFF2-40B4-BE49-F238E27FC236}">
                <a16:creationId xmlns:a16="http://schemas.microsoft.com/office/drawing/2014/main" id="{D2DFCE08-D0DF-1F49-B371-4B0DC609E766}"/>
              </a:ext>
            </a:extLst>
          </p:cNvPr>
          <p:cNvSpPr>
            <a:spLocks noGrp="1"/>
          </p:cNvSpPr>
          <p:nvPr>
            <p:ph type="sldNum" sz="quarter" idx="10"/>
          </p:nvPr>
        </p:nvSpPr>
        <p:spPr/>
        <p:txBody>
          <a:bodyPr/>
          <a:lstStyle/>
          <a:p>
            <a:fld id="{54C43044-12A5-4144-ACF2-73440A089539}" type="slidenum">
              <a:rPr lang="en-US" smtClean="0"/>
              <a:pPr/>
              <a:t>‹#›</a:t>
            </a:fld>
            <a:endParaRPr lang="en-US" dirty="0"/>
          </a:p>
        </p:txBody>
      </p:sp>
      <p:sp>
        <p:nvSpPr>
          <p:cNvPr id="4" name="Footer Placeholder 3">
            <a:extLst>
              <a:ext uri="{FF2B5EF4-FFF2-40B4-BE49-F238E27FC236}">
                <a16:creationId xmlns:a16="http://schemas.microsoft.com/office/drawing/2014/main" id="{173F1333-528E-43B6-B4C4-1A55BCB8FFC4}"/>
              </a:ext>
            </a:extLst>
          </p:cNvPr>
          <p:cNvSpPr>
            <a:spLocks noGrp="1"/>
          </p:cNvSpPr>
          <p:nvPr>
            <p:ph type="ftr" sz="quarter" idx="11"/>
          </p:nvPr>
        </p:nvSpPr>
        <p:spPr/>
        <p:txBody>
          <a:bodyPr/>
          <a:lstStyle/>
          <a:p>
            <a:r>
              <a:rPr lang="en-US">
                <a:solidFill>
                  <a:schemeClr val="tx1"/>
                </a:solidFill>
              </a:rPr>
              <a:t>Proprietary and Confidential</a:t>
            </a:r>
            <a:endParaRPr lang="en-US" dirty="0">
              <a:solidFill>
                <a:schemeClr val="tx1"/>
              </a:solidFill>
            </a:endParaRPr>
          </a:p>
        </p:txBody>
      </p:sp>
    </p:spTree>
    <p:extLst>
      <p:ext uri="{BB962C8B-B14F-4D97-AF65-F5344CB8AC3E}">
        <p14:creationId xmlns:p14="http://schemas.microsoft.com/office/powerpoint/2010/main" val="1528008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4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4541C-ACC4-400A-A719-8FCF10658D7F}"/>
              </a:ext>
            </a:extLst>
          </p:cNvPr>
          <p:cNvSpPr>
            <a:spLocks noGrp="1"/>
          </p:cNvSpPr>
          <p:nvPr>
            <p:ph type="title"/>
          </p:nvPr>
        </p:nvSpPr>
        <p:spPr>
          <a:xfrm>
            <a:off x="457200" y="457199"/>
            <a:ext cx="11277600" cy="548640"/>
          </a:xfrm>
          <a:prstGeom prst="rect">
            <a:avLst/>
          </a:prstGeom>
          <a:noFill/>
        </p:spPr>
        <p:txBody>
          <a:bodyPr vert="horz" lIns="0" tIns="0" rIns="0" bIns="0" rtlCol="0" anchor="t" anchorCtr="0">
            <a:noAutofit/>
          </a:bodyPr>
          <a:lstStyle/>
          <a:p>
            <a:r>
              <a:rPr lang="en-US" dirty="0"/>
              <a:t>[Title: Arial, sentence case, 40pt]</a:t>
            </a:r>
          </a:p>
        </p:txBody>
      </p:sp>
      <p:sp>
        <p:nvSpPr>
          <p:cNvPr id="3" name="Text Placeholder 2">
            <a:extLst>
              <a:ext uri="{FF2B5EF4-FFF2-40B4-BE49-F238E27FC236}">
                <a16:creationId xmlns:a16="http://schemas.microsoft.com/office/drawing/2014/main" id="{1E6F1821-8E24-465C-B6BD-2DEB933AB68A}"/>
              </a:ext>
            </a:extLst>
          </p:cNvPr>
          <p:cNvSpPr>
            <a:spLocks noGrp="1"/>
          </p:cNvSpPr>
          <p:nvPr>
            <p:ph type="body" idx="1"/>
          </p:nvPr>
        </p:nvSpPr>
        <p:spPr>
          <a:xfrm>
            <a:off x="457200" y="1280160"/>
            <a:ext cx="11277600" cy="4754880"/>
          </a:xfrm>
          <a:prstGeom prst="rect">
            <a:avLst/>
          </a:prstGeom>
        </p:spPr>
        <p:txBody>
          <a:bodyPr vert="horz" lIns="0" tIns="0" rIns="0" bIns="0" spcCol="4572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6" name="Slide Number Placeholder 3">
            <a:extLst>
              <a:ext uri="{FF2B5EF4-FFF2-40B4-BE49-F238E27FC236}">
                <a16:creationId xmlns:a16="http://schemas.microsoft.com/office/drawing/2014/main" id="{A91A6005-5EC8-4F31-B414-0B7BE9AF2D19}"/>
              </a:ext>
            </a:extLst>
          </p:cNvPr>
          <p:cNvSpPr>
            <a:spLocks noGrp="1"/>
          </p:cNvSpPr>
          <p:nvPr>
            <p:ph type="sldNum" sz="quarter" idx="4"/>
          </p:nvPr>
        </p:nvSpPr>
        <p:spPr>
          <a:xfrm>
            <a:off x="11277600" y="6423660"/>
            <a:ext cx="457200" cy="365760"/>
          </a:xfrm>
          <a:prstGeom prst="rect">
            <a:avLst/>
          </a:prstGeom>
        </p:spPr>
        <p:txBody>
          <a:bodyPr vert="horz" lIns="0" tIns="0" rIns="0" bIns="0" rtlCol="0" anchor="ctr"/>
          <a:lstStyle>
            <a:lvl1pPr algn="r">
              <a:defRPr sz="1200">
                <a:solidFill>
                  <a:schemeClr val="tx1"/>
                </a:solidFill>
              </a:defRPr>
            </a:lvl1pPr>
          </a:lstStyle>
          <a:p>
            <a:fld id="{54C43044-12A5-4144-ACF2-73440A089539}" type="slidenum">
              <a:rPr lang="en-US" smtClean="0"/>
              <a:pPr/>
              <a:t>‹#›</a:t>
            </a:fld>
            <a:endParaRPr lang="en-US" dirty="0"/>
          </a:p>
        </p:txBody>
      </p:sp>
      <p:pic>
        <p:nvPicPr>
          <p:cNvPr id="7" name="Carrier" descr="Carrier">
            <a:extLst>
              <a:ext uri="{FF2B5EF4-FFF2-40B4-BE49-F238E27FC236}">
                <a16:creationId xmlns:a16="http://schemas.microsoft.com/office/drawing/2014/main" id="{7D716555-7FDD-4EF2-86E1-21D6056CAF5C}"/>
              </a:ext>
            </a:extLst>
          </p:cNvPr>
          <p:cNvPicPr>
            <a:picLocks noChangeAspect="1"/>
          </p:cNvPicPr>
          <p:nvPr userDrawn="1"/>
        </p:nvPicPr>
        <p:blipFill>
          <a:blip r:embed="rId25"/>
          <a:stretch>
            <a:fillRect/>
          </a:stretch>
        </p:blipFill>
        <p:spPr>
          <a:xfrm>
            <a:off x="357688" y="6355080"/>
            <a:ext cx="935431" cy="502920"/>
          </a:xfrm>
          <a:prstGeom prst="rect">
            <a:avLst/>
          </a:prstGeom>
        </p:spPr>
      </p:pic>
      <p:sp>
        <p:nvSpPr>
          <p:cNvPr id="4" name="Footer Placeholder 3">
            <a:extLst>
              <a:ext uri="{FF2B5EF4-FFF2-40B4-BE49-F238E27FC236}">
                <a16:creationId xmlns:a16="http://schemas.microsoft.com/office/drawing/2014/main" id="{4E73BA6A-F03E-45E3-916F-3AB11BB575F3}"/>
              </a:ext>
            </a:extLst>
          </p:cNvPr>
          <p:cNvSpPr>
            <a:spLocks noGrp="1"/>
          </p:cNvSpPr>
          <p:nvPr>
            <p:ph type="ftr" sz="quarter" idx="3"/>
          </p:nvPr>
        </p:nvSpPr>
        <p:spPr>
          <a:xfrm>
            <a:off x="4038600" y="643130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schemeClr val="tx1"/>
              </a:solidFill>
            </a:endParaRPr>
          </a:p>
        </p:txBody>
      </p:sp>
    </p:spTree>
    <p:extLst>
      <p:ext uri="{BB962C8B-B14F-4D97-AF65-F5344CB8AC3E}">
        <p14:creationId xmlns:p14="http://schemas.microsoft.com/office/powerpoint/2010/main" val="761499105"/>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0" r:id="rId3"/>
    <p:sldLayoutId id="2147483671" r:id="rId4"/>
    <p:sldLayoutId id="2147483668" r:id="rId5"/>
    <p:sldLayoutId id="2147483651" r:id="rId6"/>
    <p:sldLayoutId id="2147483660" r:id="rId7"/>
    <p:sldLayoutId id="2147483674" r:id="rId8"/>
    <p:sldLayoutId id="2147483661" r:id="rId9"/>
    <p:sldLayoutId id="2147483662" r:id="rId10"/>
    <p:sldLayoutId id="2147483652" r:id="rId11"/>
    <p:sldLayoutId id="2147483659" r:id="rId12"/>
    <p:sldLayoutId id="2147483658" r:id="rId13"/>
    <p:sldLayoutId id="2147483665" r:id="rId14"/>
    <p:sldLayoutId id="2147483666" r:id="rId15"/>
    <p:sldLayoutId id="2147483670" r:id="rId16"/>
    <p:sldLayoutId id="2147483676" r:id="rId17"/>
    <p:sldLayoutId id="2147483663" r:id="rId18"/>
    <p:sldLayoutId id="2147483673" r:id="rId19"/>
    <p:sldLayoutId id="2147483654" r:id="rId20"/>
    <p:sldLayoutId id="2147483655" r:id="rId21"/>
    <p:sldLayoutId id="2147483667" r:id="rId22"/>
    <p:sldLayoutId id="2147483672"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4000" b="1" kern="1200" cap="none" baseline="0">
          <a:solidFill>
            <a:schemeClr val="bg2"/>
          </a:solidFill>
          <a:latin typeface="+mj-lt"/>
          <a:ea typeface="+mj-ea"/>
          <a:cs typeface="+mj-cs"/>
        </a:defRPr>
      </a:lvl1pPr>
    </p:titleStyle>
    <p:bodyStyle>
      <a:lvl1pPr marL="228600" indent="-228600" algn="l" defTabSz="914400" rtl="0" eaLnBrk="1" latinLnBrk="0" hangingPunct="1">
        <a:lnSpc>
          <a:spcPct val="95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2pPr>
      <a:lvl3pPr marL="6858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3pPr>
      <a:lvl4pPr marL="9144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4pPr>
      <a:lvl5pPr marL="11430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5pPr>
      <a:lvl6pPr marL="13716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6pPr>
      <a:lvl7pPr marL="16002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7pPr>
      <a:lvl8pPr marL="18288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8pPr>
      <a:lvl9pPr marL="2057400" indent="-228600" algn="l" defTabSz="914400" rtl="0" eaLnBrk="1" latinLnBrk="0" hangingPunct="1">
        <a:lnSpc>
          <a:spcPct val="95000"/>
        </a:lnSpc>
        <a:spcBef>
          <a:spcPts val="8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600" kern="1200">
          <a:solidFill>
            <a:schemeClr val="tx1"/>
          </a:solidFill>
          <a:latin typeface="+mn-lt"/>
          <a:ea typeface="+mn-ea"/>
          <a:cs typeface="+mn-cs"/>
        </a:defRPr>
      </a:lvl1pPr>
      <a:lvl2pPr marL="457200" algn="l" defTabSz="914400" rtl="0" eaLnBrk="1" latinLnBrk="0" hangingPunct="1">
        <a:defRPr sz="1600" kern="1200">
          <a:solidFill>
            <a:schemeClr val="tx1"/>
          </a:solidFill>
          <a:latin typeface="+mn-lt"/>
          <a:ea typeface="+mn-ea"/>
          <a:cs typeface="+mn-cs"/>
        </a:defRPr>
      </a:lvl2pPr>
      <a:lvl3pPr marL="914400" algn="l" defTabSz="914400" rtl="0" eaLnBrk="1" latinLnBrk="0" hangingPunct="1">
        <a:defRPr sz="1600" kern="1200">
          <a:solidFill>
            <a:schemeClr val="tx1"/>
          </a:solidFill>
          <a:latin typeface="+mn-lt"/>
          <a:ea typeface="+mn-ea"/>
          <a:cs typeface="+mn-cs"/>
        </a:defRPr>
      </a:lvl3pPr>
      <a:lvl4pPr marL="1371600" algn="l" defTabSz="914400" rtl="0" eaLnBrk="1" latinLnBrk="0" hangingPunct="1">
        <a:defRPr sz="1600" kern="1200">
          <a:solidFill>
            <a:schemeClr val="tx1"/>
          </a:solidFill>
          <a:latin typeface="+mn-lt"/>
          <a:ea typeface="+mn-ea"/>
          <a:cs typeface="+mn-cs"/>
        </a:defRPr>
      </a:lvl4pPr>
      <a:lvl5pPr marL="1828800" algn="l" defTabSz="914400" rtl="0" eaLnBrk="1" latinLnBrk="0" hangingPunct="1">
        <a:defRPr sz="1600" kern="1200">
          <a:solidFill>
            <a:schemeClr val="tx1"/>
          </a:solidFill>
          <a:latin typeface="+mn-lt"/>
          <a:ea typeface="+mn-ea"/>
          <a:cs typeface="+mn-cs"/>
        </a:defRPr>
      </a:lvl5pPr>
      <a:lvl6pPr marL="2286000" algn="l" defTabSz="914400" rtl="0" eaLnBrk="1" latinLnBrk="0" hangingPunct="1">
        <a:defRPr sz="1600" kern="1200">
          <a:solidFill>
            <a:schemeClr val="tx1"/>
          </a:solidFill>
          <a:latin typeface="+mn-lt"/>
          <a:ea typeface="+mn-ea"/>
          <a:cs typeface="+mn-cs"/>
        </a:defRPr>
      </a:lvl6pPr>
      <a:lvl7pPr marL="2743200" algn="l" defTabSz="914400" rtl="0" eaLnBrk="1" latinLnBrk="0" hangingPunct="1">
        <a:defRPr sz="1600" kern="1200">
          <a:solidFill>
            <a:schemeClr val="tx1"/>
          </a:solidFill>
          <a:latin typeface="+mn-lt"/>
          <a:ea typeface="+mn-ea"/>
          <a:cs typeface="+mn-cs"/>
        </a:defRPr>
      </a:lvl7pPr>
      <a:lvl8pPr marL="3200400" algn="l" defTabSz="914400" rtl="0" eaLnBrk="1" latinLnBrk="0" hangingPunct="1">
        <a:defRPr sz="1600" kern="1200">
          <a:solidFill>
            <a:schemeClr val="tx1"/>
          </a:solidFill>
          <a:latin typeface="+mn-lt"/>
          <a:ea typeface="+mn-ea"/>
          <a:cs typeface="+mn-cs"/>
        </a:defRPr>
      </a:lvl8pPr>
      <a:lvl9pPr marL="3657600" algn="l" defTabSz="914400"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7392" userDrawn="1">
          <p15:clr>
            <a:srgbClr val="F26B43"/>
          </p15:clr>
        </p15:guide>
        <p15:guide id="4" orient="horz" pos="3802" userDrawn="1">
          <p15:clr>
            <a:srgbClr val="F26B43"/>
          </p15:clr>
        </p15:guide>
        <p15:guide id="5" orient="horz" pos="806" userDrawn="1">
          <p15:clr>
            <a:srgbClr val="F26B43"/>
          </p15:clr>
        </p15:guide>
        <p15:guide id="6" orient="horz" pos="400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Photo">
            <a:extLst>
              <a:ext uri="{FF2B5EF4-FFF2-40B4-BE49-F238E27FC236}">
                <a16:creationId xmlns:a16="http://schemas.microsoft.com/office/drawing/2014/main" id="{5AEEF430-AE8C-7048-9B7D-67DDAA448974}"/>
              </a:ext>
              <a:ext uri="{C183D7F6-B498-43B3-948B-1728B52AA6E4}">
                <adec:decorative xmlns:adec="http://schemas.microsoft.com/office/drawing/2017/decorative" val="1"/>
              </a:ext>
            </a:extLst>
          </p:cNvPr>
          <p:cNvPicPr>
            <a:picLocks noChangeAspect="1"/>
          </p:cNvPicPr>
          <p:nvPr/>
        </p:nvPicPr>
        <p:blipFill>
          <a:blip r:embed="rId2"/>
          <a:srcRect r="40212"/>
          <a:stretch>
            <a:fillRect/>
          </a:stretch>
        </p:blipFill>
        <p:spPr>
          <a:xfrm>
            <a:off x="4902681" y="0"/>
            <a:ext cx="7289319" cy="6857999"/>
          </a:xfrm>
          <a:prstGeom prst="rect">
            <a:avLst/>
          </a:prstGeom>
        </p:spPr>
      </p:pic>
      <p:sp>
        <p:nvSpPr>
          <p:cNvPr id="12" name="Oval">
            <a:extLst>
              <a:ext uri="{FF2B5EF4-FFF2-40B4-BE49-F238E27FC236}">
                <a16:creationId xmlns:a16="http://schemas.microsoft.com/office/drawing/2014/main" id="{843FF32B-7E49-094E-B98A-C6494D6576AF}"/>
              </a:ext>
            </a:extLst>
          </p:cNvPr>
          <p:cNvSpPr>
            <a:spLocks noSelect="1" noChangeAspect="1"/>
          </p:cNvSpPr>
          <p:nvPr userDrawn="1"/>
        </p:nvSpPr>
        <p:spPr bwMode="white">
          <a:xfrm>
            <a:off x="0" y="0"/>
            <a:ext cx="12192000" cy="6858000"/>
          </a:xfrm>
          <a:custGeom>
            <a:avLst/>
            <a:gdLst>
              <a:gd name="T0" fmla="*/ 10224 w 25599"/>
              <a:gd name="T1" fmla="*/ 7199 h 14399"/>
              <a:gd name="T2" fmla="*/ 10224 w 25599"/>
              <a:gd name="T3" fmla="*/ 7199 h 14399"/>
              <a:gd name="T4" fmla="*/ 25599 w 25599"/>
              <a:gd name="T5" fmla="*/ 20 h 14399"/>
              <a:gd name="T6" fmla="*/ 25599 w 25599"/>
              <a:gd name="T7" fmla="*/ 0 h 14399"/>
              <a:gd name="T8" fmla="*/ 0 w 25599"/>
              <a:gd name="T9" fmla="*/ 0 h 14399"/>
              <a:gd name="T10" fmla="*/ 0 w 25599"/>
              <a:gd name="T11" fmla="*/ 14399 h 14399"/>
              <a:gd name="T12" fmla="*/ 25599 w 25599"/>
              <a:gd name="T13" fmla="*/ 14399 h 14399"/>
              <a:gd name="T14" fmla="*/ 25599 w 25599"/>
              <a:gd name="T15" fmla="*/ 14377 h 14399"/>
              <a:gd name="T16" fmla="*/ 10224 w 25599"/>
              <a:gd name="T17" fmla="*/ 7199 h 14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9" h="14399">
                <a:moveTo>
                  <a:pt x="10224" y="7199"/>
                </a:moveTo>
                <a:lnTo>
                  <a:pt x="10224" y="7199"/>
                </a:lnTo>
                <a:cubicBezTo>
                  <a:pt x="10224" y="3513"/>
                  <a:pt x="16938" y="451"/>
                  <a:pt x="25599" y="20"/>
                </a:cubicBezTo>
                <a:lnTo>
                  <a:pt x="25599" y="0"/>
                </a:lnTo>
                <a:lnTo>
                  <a:pt x="0" y="0"/>
                </a:lnTo>
                <a:lnTo>
                  <a:pt x="0" y="14399"/>
                </a:lnTo>
                <a:lnTo>
                  <a:pt x="25599" y="14399"/>
                </a:lnTo>
                <a:lnTo>
                  <a:pt x="25599" y="14377"/>
                </a:lnTo>
                <a:cubicBezTo>
                  <a:pt x="16938" y="13946"/>
                  <a:pt x="10224" y="10884"/>
                  <a:pt x="10224" y="7199"/>
                </a:cubicBez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Title 4">
            <a:extLst>
              <a:ext uri="{FF2B5EF4-FFF2-40B4-BE49-F238E27FC236}">
                <a16:creationId xmlns:a16="http://schemas.microsoft.com/office/drawing/2014/main" id="{6A47BB93-EA0B-4E6C-91A6-5471B23C49F3}"/>
              </a:ext>
            </a:extLst>
          </p:cNvPr>
          <p:cNvSpPr>
            <a:spLocks noGrp="1"/>
          </p:cNvSpPr>
          <p:nvPr>
            <p:ph type="ctrTitle"/>
          </p:nvPr>
        </p:nvSpPr>
        <p:spPr>
          <a:xfrm>
            <a:off x="155274" y="2932118"/>
            <a:ext cx="4977442" cy="1372463"/>
          </a:xfrm>
        </p:spPr>
        <p:txBody>
          <a:bodyPr>
            <a:normAutofit/>
          </a:bodyPr>
          <a:lstStyle/>
          <a:p>
            <a:r>
              <a:rPr lang="en-US" sz="3200" dirty="0" err="1"/>
              <a:t>Aprobación</a:t>
            </a:r>
            <a:r>
              <a:rPr lang="en-US" sz="3200" dirty="0"/>
              <a:t> de </a:t>
            </a:r>
            <a:r>
              <a:rPr lang="en-US" sz="3200" dirty="0" err="1"/>
              <a:t>Boletas</a:t>
            </a:r>
            <a:endParaRPr lang="en-US" sz="3200" dirty="0"/>
          </a:p>
        </p:txBody>
      </p:sp>
      <p:pic>
        <p:nvPicPr>
          <p:cNvPr id="8" name="CarrierLogo" descr="Carrier">
            <a:extLst>
              <a:ext uri="{FF2B5EF4-FFF2-40B4-BE49-F238E27FC236}">
                <a16:creationId xmlns:a16="http://schemas.microsoft.com/office/drawing/2014/main" id="{BB1CC9EC-FEBB-4490-A9C7-FD74E07C0FDE}"/>
              </a:ext>
            </a:extLst>
          </p:cNvPr>
          <p:cNvPicPr>
            <a:picLocks noChangeAspect="1"/>
          </p:cNvPicPr>
          <p:nvPr/>
        </p:nvPicPr>
        <p:blipFill>
          <a:blip r:embed="rId3"/>
          <a:stretch>
            <a:fillRect/>
          </a:stretch>
        </p:blipFill>
        <p:spPr>
          <a:xfrm>
            <a:off x="79121" y="76200"/>
            <a:ext cx="3354324" cy="1803400"/>
          </a:xfrm>
          <a:prstGeom prst="rect">
            <a:avLst/>
          </a:prstGeom>
        </p:spPr>
      </p:pic>
      <p:sp>
        <p:nvSpPr>
          <p:cNvPr id="2" name="Subtitle 6">
            <a:extLst>
              <a:ext uri="{FF2B5EF4-FFF2-40B4-BE49-F238E27FC236}">
                <a16:creationId xmlns:a16="http://schemas.microsoft.com/office/drawing/2014/main" id="{49EB307D-CA6E-F0C0-5723-792252981A27}"/>
              </a:ext>
            </a:extLst>
          </p:cNvPr>
          <p:cNvSpPr>
            <a:spLocks noGrp="1"/>
          </p:cNvSpPr>
          <p:nvPr>
            <p:ph type="subTitle" idx="1"/>
          </p:nvPr>
        </p:nvSpPr>
        <p:spPr>
          <a:xfrm>
            <a:off x="457201" y="5667375"/>
            <a:ext cx="4249812" cy="685800"/>
          </a:xfrm>
        </p:spPr>
        <p:txBody>
          <a:bodyPr/>
          <a:lstStyle/>
          <a:p>
            <a:r>
              <a:rPr lang="en-US" dirty="0"/>
              <a:t>Alejandra Lizeth Chairez </a:t>
            </a:r>
            <a:br>
              <a:rPr lang="en-US" dirty="0"/>
            </a:br>
            <a:r>
              <a:rPr lang="en-US" dirty="0"/>
              <a:t>22 de Julio del 2025</a:t>
            </a:r>
          </a:p>
        </p:txBody>
      </p:sp>
    </p:spTree>
    <p:extLst>
      <p:ext uri="{BB962C8B-B14F-4D97-AF65-F5344CB8AC3E}">
        <p14:creationId xmlns:p14="http://schemas.microsoft.com/office/powerpoint/2010/main" val="329837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E0644-2D7C-76B0-F047-2A1D1E7D8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B9C3C-2903-D048-7F9B-5A2B3E89F639}"/>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E4D83767-FCB6-1548-3405-00E9B0EE632E}"/>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27D7AF52-24B3-ED2F-709B-A60AF4600BB7}"/>
              </a:ext>
            </a:extLst>
          </p:cNvPr>
          <p:cNvSpPr txBox="1"/>
          <p:nvPr/>
        </p:nvSpPr>
        <p:spPr>
          <a:xfrm>
            <a:off x="517585" y="1307316"/>
            <a:ext cx="8710988" cy="383377"/>
          </a:xfrm>
          <a:prstGeom prst="rect">
            <a:avLst/>
          </a:prstGeom>
          <a:noFill/>
        </p:spPr>
        <p:txBody>
          <a:bodyPr wrap="square" lIns="0" tIns="0" rIns="0" bIns="0" rtlCol="0">
            <a:noAutofit/>
          </a:bodyPr>
          <a:lstStyle/>
          <a:p>
            <a:r>
              <a:rPr lang="es-MX" sz="1400" dirty="0"/>
              <a:t>Al hacer doble clic en un registro de la tabla, se abrirá una pantalla donde podrá visualizar la información completa de la solicitud y proceder con su aprobación.</a:t>
            </a:r>
          </a:p>
        </p:txBody>
      </p:sp>
      <p:pic>
        <p:nvPicPr>
          <p:cNvPr id="6" name="Picture 5">
            <a:extLst>
              <a:ext uri="{FF2B5EF4-FFF2-40B4-BE49-F238E27FC236}">
                <a16:creationId xmlns:a16="http://schemas.microsoft.com/office/drawing/2014/main" id="{E074DB0C-4F6F-5F53-2C0A-449EF8811668}"/>
              </a:ext>
            </a:extLst>
          </p:cNvPr>
          <p:cNvPicPr>
            <a:picLocks noChangeAspect="1"/>
          </p:cNvPicPr>
          <p:nvPr/>
        </p:nvPicPr>
        <p:blipFill>
          <a:blip r:embed="rId3"/>
          <a:stretch>
            <a:fillRect/>
          </a:stretch>
        </p:blipFill>
        <p:spPr>
          <a:xfrm>
            <a:off x="346243" y="1846053"/>
            <a:ext cx="8064512" cy="3208327"/>
          </a:xfrm>
          <a:prstGeom prst="rect">
            <a:avLst/>
          </a:prstGeom>
        </p:spPr>
      </p:pic>
      <p:pic>
        <p:nvPicPr>
          <p:cNvPr id="8" name="Picture 7">
            <a:extLst>
              <a:ext uri="{FF2B5EF4-FFF2-40B4-BE49-F238E27FC236}">
                <a16:creationId xmlns:a16="http://schemas.microsoft.com/office/drawing/2014/main" id="{CB2197EB-324B-DE65-6351-A3AC178F0112}"/>
              </a:ext>
            </a:extLst>
          </p:cNvPr>
          <p:cNvPicPr>
            <a:picLocks noChangeAspect="1"/>
          </p:cNvPicPr>
          <p:nvPr/>
        </p:nvPicPr>
        <p:blipFill>
          <a:blip r:embed="rId4"/>
          <a:stretch>
            <a:fillRect/>
          </a:stretch>
        </p:blipFill>
        <p:spPr>
          <a:xfrm>
            <a:off x="492299" y="4787156"/>
            <a:ext cx="7772400" cy="1527055"/>
          </a:xfrm>
          <a:prstGeom prst="rect">
            <a:avLst/>
          </a:prstGeom>
        </p:spPr>
      </p:pic>
      <p:cxnSp>
        <p:nvCxnSpPr>
          <p:cNvPr id="12" name="Connector: Elbow 11">
            <a:extLst>
              <a:ext uri="{FF2B5EF4-FFF2-40B4-BE49-F238E27FC236}">
                <a16:creationId xmlns:a16="http://schemas.microsoft.com/office/drawing/2014/main" id="{9D19CDCB-A1CB-6393-3DA9-81EDE61DD28A}"/>
              </a:ext>
            </a:extLst>
          </p:cNvPr>
          <p:cNvCxnSpPr>
            <a:cxnSpLocks/>
          </p:cNvCxnSpPr>
          <p:nvPr/>
        </p:nvCxnSpPr>
        <p:spPr>
          <a:xfrm flipV="1">
            <a:off x="7154213" y="2648309"/>
            <a:ext cx="2490119" cy="49995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5" name="Connector: Elbow 14">
            <a:extLst>
              <a:ext uri="{FF2B5EF4-FFF2-40B4-BE49-F238E27FC236}">
                <a16:creationId xmlns:a16="http://schemas.microsoft.com/office/drawing/2014/main" id="{6721AA75-33BC-A0E8-403F-7CE676EE3F08}"/>
              </a:ext>
            </a:extLst>
          </p:cNvPr>
          <p:cNvCxnSpPr>
            <a:cxnSpLocks/>
          </p:cNvCxnSpPr>
          <p:nvPr/>
        </p:nvCxnSpPr>
        <p:spPr>
          <a:xfrm flipV="1">
            <a:off x="7154212" y="3867097"/>
            <a:ext cx="2490119" cy="49995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6" name="Connector: Elbow 15">
            <a:extLst>
              <a:ext uri="{FF2B5EF4-FFF2-40B4-BE49-F238E27FC236}">
                <a16:creationId xmlns:a16="http://schemas.microsoft.com/office/drawing/2014/main" id="{7C51F1BD-F228-105F-999E-C1C6D2F46A87}"/>
              </a:ext>
            </a:extLst>
          </p:cNvPr>
          <p:cNvCxnSpPr>
            <a:cxnSpLocks/>
          </p:cNvCxnSpPr>
          <p:nvPr/>
        </p:nvCxnSpPr>
        <p:spPr>
          <a:xfrm flipV="1">
            <a:off x="1250869" y="4787156"/>
            <a:ext cx="8393462" cy="575745"/>
          </a:xfrm>
          <a:prstGeom prst="bentConnector3">
            <a:avLst>
              <a:gd name="adj1" fmla="val -52"/>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2" name="Connector: Elbow 21">
            <a:extLst>
              <a:ext uri="{FF2B5EF4-FFF2-40B4-BE49-F238E27FC236}">
                <a16:creationId xmlns:a16="http://schemas.microsoft.com/office/drawing/2014/main" id="{30BEF303-C168-8626-CE7A-C82E0462305C}"/>
              </a:ext>
            </a:extLst>
          </p:cNvPr>
          <p:cNvCxnSpPr>
            <a:cxnSpLocks/>
          </p:cNvCxnSpPr>
          <p:nvPr/>
        </p:nvCxnSpPr>
        <p:spPr>
          <a:xfrm>
            <a:off x="4850940" y="5974439"/>
            <a:ext cx="4707128" cy="33977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4" name="Connector: Elbow 23">
            <a:extLst>
              <a:ext uri="{FF2B5EF4-FFF2-40B4-BE49-F238E27FC236}">
                <a16:creationId xmlns:a16="http://schemas.microsoft.com/office/drawing/2014/main" id="{2FFC1110-8E3D-5E7F-9CA5-801A7BC07ED5}"/>
              </a:ext>
            </a:extLst>
          </p:cNvPr>
          <p:cNvCxnSpPr>
            <a:cxnSpLocks/>
          </p:cNvCxnSpPr>
          <p:nvPr/>
        </p:nvCxnSpPr>
        <p:spPr>
          <a:xfrm>
            <a:off x="3925039" y="5360149"/>
            <a:ext cx="5633029" cy="234351"/>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8" name="TextBox 27">
            <a:extLst>
              <a:ext uri="{FF2B5EF4-FFF2-40B4-BE49-F238E27FC236}">
                <a16:creationId xmlns:a16="http://schemas.microsoft.com/office/drawing/2014/main" id="{586C7FC8-4FF8-75AE-D1B4-35723520791D}"/>
              </a:ext>
            </a:extLst>
          </p:cNvPr>
          <p:cNvSpPr txBox="1"/>
          <p:nvPr/>
        </p:nvSpPr>
        <p:spPr>
          <a:xfrm>
            <a:off x="9758519" y="2608964"/>
            <a:ext cx="2351260" cy="191689"/>
          </a:xfrm>
          <a:prstGeom prst="rect">
            <a:avLst/>
          </a:prstGeom>
          <a:noFill/>
        </p:spPr>
        <p:txBody>
          <a:bodyPr wrap="square" lIns="0" tIns="0" rIns="0" bIns="0" rtlCol="0">
            <a:noAutofit/>
          </a:bodyPr>
          <a:lstStyle/>
          <a:p>
            <a:pPr>
              <a:lnSpc>
                <a:spcPct val="95000"/>
              </a:lnSpc>
            </a:pPr>
            <a:r>
              <a:rPr lang="es-MX" sz="1050" dirty="0"/>
              <a:t>Información de la solicitud.</a:t>
            </a:r>
          </a:p>
        </p:txBody>
      </p:sp>
      <p:sp>
        <p:nvSpPr>
          <p:cNvPr id="30" name="TextBox 29">
            <a:extLst>
              <a:ext uri="{FF2B5EF4-FFF2-40B4-BE49-F238E27FC236}">
                <a16:creationId xmlns:a16="http://schemas.microsoft.com/office/drawing/2014/main" id="{3B666CDC-25A6-872F-DFA0-D28FBE9C0BF0}"/>
              </a:ext>
            </a:extLst>
          </p:cNvPr>
          <p:cNvSpPr txBox="1"/>
          <p:nvPr/>
        </p:nvSpPr>
        <p:spPr>
          <a:xfrm>
            <a:off x="9758519" y="3771252"/>
            <a:ext cx="2351260" cy="191689"/>
          </a:xfrm>
          <a:prstGeom prst="rect">
            <a:avLst/>
          </a:prstGeom>
          <a:noFill/>
        </p:spPr>
        <p:txBody>
          <a:bodyPr wrap="square" lIns="0" tIns="0" rIns="0" bIns="0" rtlCol="0">
            <a:noAutofit/>
          </a:bodyPr>
          <a:lstStyle/>
          <a:p>
            <a:pPr>
              <a:lnSpc>
                <a:spcPct val="95000"/>
              </a:lnSpc>
            </a:pPr>
            <a:r>
              <a:rPr lang="es-MX" sz="1050" dirty="0"/>
              <a:t>Información de la tabla.</a:t>
            </a:r>
          </a:p>
        </p:txBody>
      </p:sp>
      <p:sp>
        <p:nvSpPr>
          <p:cNvPr id="31" name="TextBox 30">
            <a:extLst>
              <a:ext uri="{FF2B5EF4-FFF2-40B4-BE49-F238E27FC236}">
                <a16:creationId xmlns:a16="http://schemas.microsoft.com/office/drawing/2014/main" id="{A91CE736-6E6F-9031-2741-4CED82D276C4}"/>
              </a:ext>
            </a:extLst>
          </p:cNvPr>
          <p:cNvSpPr txBox="1"/>
          <p:nvPr/>
        </p:nvSpPr>
        <p:spPr>
          <a:xfrm>
            <a:off x="9758519" y="4367049"/>
            <a:ext cx="2351260" cy="191689"/>
          </a:xfrm>
          <a:prstGeom prst="rect">
            <a:avLst/>
          </a:prstGeom>
          <a:noFill/>
        </p:spPr>
        <p:txBody>
          <a:bodyPr wrap="square" lIns="0" tIns="0" rIns="0" bIns="0" rtlCol="0">
            <a:noAutofit/>
          </a:bodyPr>
          <a:lstStyle/>
          <a:p>
            <a:pPr>
              <a:lnSpc>
                <a:spcPct val="95000"/>
              </a:lnSpc>
            </a:pPr>
            <a:r>
              <a:rPr lang="es-MX" sz="1050" dirty="0"/>
              <a:t>El botón para aprobar, que corresponde al líder, solo se habilitará una vez. Una vez que la solicitud haya sido aprobada o rechazada, el botón dejará de estar disponible y no podrá volver a activarse. </a:t>
            </a:r>
          </a:p>
        </p:txBody>
      </p:sp>
      <p:sp>
        <p:nvSpPr>
          <p:cNvPr id="32" name="TextBox 31">
            <a:extLst>
              <a:ext uri="{FF2B5EF4-FFF2-40B4-BE49-F238E27FC236}">
                <a16:creationId xmlns:a16="http://schemas.microsoft.com/office/drawing/2014/main" id="{34B6B092-A148-A938-8D7F-CC5183242C0E}"/>
              </a:ext>
            </a:extLst>
          </p:cNvPr>
          <p:cNvSpPr txBox="1"/>
          <p:nvPr/>
        </p:nvSpPr>
        <p:spPr>
          <a:xfrm>
            <a:off x="9758519" y="5510013"/>
            <a:ext cx="2351260" cy="191689"/>
          </a:xfrm>
          <a:prstGeom prst="rect">
            <a:avLst/>
          </a:prstGeom>
          <a:noFill/>
        </p:spPr>
        <p:txBody>
          <a:bodyPr wrap="square" lIns="0" tIns="0" rIns="0" bIns="0" rtlCol="0">
            <a:noAutofit/>
          </a:bodyPr>
          <a:lstStyle/>
          <a:p>
            <a:pPr>
              <a:lnSpc>
                <a:spcPct val="95000"/>
              </a:lnSpc>
            </a:pPr>
            <a:r>
              <a:rPr lang="es-MX" sz="1050" dirty="0"/>
              <a:t>Líder pendiente por aprobar.</a:t>
            </a:r>
          </a:p>
        </p:txBody>
      </p:sp>
      <p:sp>
        <p:nvSpPr>
          <p:cNvPr id="33" name="TextBox 32">
            <a:extLst>
              <a:ext uri="{FF2B5EF4-FFF2-40B4-BE49-F238E27FC236}">
                <a16:creationId xmlns:a16="http://schemas.microsoft.com/office/drawing/2014/main" id="{2FDD372B-E313-51F6-6419-DF276CDACF24}"/>
              </a:ext>
            </a:extLst>
          </p:cNvPr>
          <p:cNvSpPr txBox="1"/>
          <p:nvPr/>
        </p:nvSpPr>
        <p:spPr>
          <a:xfrm>
            <a:off x="9758519" y="6218366"/>
            <a:ext cx="2351260" cy="191689"/>
          </a:xfrm>
          <a:prstGeom prst="rect">
            <a:avLst/>
          </a:prstGeom>
          <a:noFill/>
        </p:spPr>
        <p:txBody>
          <a:bodyPr wrap="square" lIns="0" tIns="0" rIns="0" bIns="0" rtlCol="0">
            <a:noAutofit/>
          </a:bodyPr>
          <a:lstStyle/>
          <a:p>
            <a:pPr>
              <a:lnSpc>
                <a:spcPct val="95000"/>
              </a:lnSpc>
            </a:pPr>
            <a:r>
              <a:rPr lang="es-MX" sz="1050" dirty="0"/>
              <a:t>Estatus de la solicitud</a:t>
            </a:r>
          </a:p>
        </p:txBody>
      </p:sp>
    </p:spTree>
    <p:extLst>
      <p:ext uri="{BB962C8B-B14F-4D97-AF65-F5344CB8AC3E}">
        <p14:creationId xmlns:p14="http://schemas.microsoft.com/office/powerpoint/2010/main" val="170518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0CEB8-5D4F-5F7C-7ED4-38AE4AF299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928F9E-6E9F-C3A2-E18F-14AE0BCA1FD3}"/>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52C9B8C6-89B0-D2B4-A5E6-79B268DD8411}"/>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0465DBE1-97BE-5F56-431F-21AC96CA6B14}"/>
              </a:ext>
            </a:extLst>
          </p:cNvPr>
          <p:cNvSpPr txBox="1"/>
          <p:nvPr/>
        </p:nvSpPr>
        <p:spPr>
          <a:xfrm>
            <a:off x="457200" y="1194089"/>
            <a:ext cx="8710988" cy="383377"/>
          </a:xfrm>
          <a:prstGeom prst="rect">
            <a:avLst/>
          </a:prstGeom>
          <a:noFill/>
        </p:spPr>
        <p:txBody>
          <a:bodyPr wrap="square" lIns="0" tIns="0" rIns="0" bIns="0" rtlCol="0">
            <a:noAutofit/>
          </a:bodyPr>
          <a:lstStyle/>
          <a:p>
            <a:r>
              <a:rPr lang="es-MX" sz="1400" dirty="0"/>
              <a:t>Al hacer clic en el botón del líder, se mostrará una ventana que solicitará confirmar si se desea aprobar o rechazar la solicitud.</a:t>
            </a:r>
          </a:p>
        </p:txBody>
      </p:sp>
      <p:pic>
        <p:nvPicPr>
          <p:cNvPr id="7" name="Picture 6">
            <a:extLst>
              <a:ext uri="{FF2B5EF4-FFF2-40B4-BE49-F238E27FC236}">
                <a16:creationId xmlns:a16="http://schemas.microsoft.com/office/drawing/2014/main" id="{F8B8CE78-B22B-6F02-9495-EEAF02690050}"/>
              </a:ext>
            </a:extLst>
          </p:cNvPr>
          <p:cNvPicPr>
            <a:picLocks noChangeAspect="1"/>
          </p:cNvPicPr>
          <p:nvPr/>
        </p:nvPicPr>
        <p:blipFill>
          <a:blip r:embed="rId3"/>
          <a:srcRect l="8745" t="6277" r="7239" b="8662"/>
          <a:stretch>
            <a:fillRect/>
          </a:stretch>
        </p:blipFill>
        <p:spPr>
          <a:xfrm>
            <a:off x="3200400" y="2251495"/>
            <a:ext cx="5615796" cy="3157268"/>
          </a:xfrm>
          <a:prstGeom prst="rect">
            <a:avLst/>
          </a:prstGeom>
        </p:spPr>
      </p:pic>
      <p:cxnSp>
        <p:nvCxnSpPr>
          <p:cNvPr id="9" name="Connector: Elbow 8">
            <a:extLst>
              <a:ext uri="{FF2B5EF4-FFF2-40B4-BE49-F238E27FC236}">
                <a16:creationId xmlns:a16="http://schemas.microsoft.com/office/drawing/2014/main" id="{AE3969F1-31DC-E64F-0952-58B9408AF400}"/>
              </a:ext>
            </a:extLst>
          </p:cNvPr>
          <p:cNvCxnSpPr>
            <a:cxnSpLocks/>
          </p:cNvCxnSpPr>
          <p:nvPr/>
        </p:nvCxnSpPr>
        <p:spPr>
          <a:xfrm flipV="1">
            <a:off x="7188719" y="3429000"/>
            <a:ext cx="2490119" cy="49995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1" name="Connector: Elbow 10">
            <a:extLst>
              <a:ext uri="{FF2B5EF4-FFF2-40B4-BE49-F238E27FC236}">
                <a16:creationId xmlns:a16="http://schemas.microsoft.com/office/drawing/2014/main" id="{3BCF1C9D-8B3D-0C78-7BAA-3A22CE6406D6}"/>
              </a:ext>
            </a:extLst>
          </p:cNvPr>
          <p:cNvCxnSpPr>
            <a:cxnSpLocks/>
          </p:cNvCxnSpPr>
          <p:nvPr/>
        </p:nvCxnSpPr>
        <p:spPr>
          <a:xfrm>
            <a:off x="7368435" y="4557273"/>
            <a:ext cx="2130686" cy="1060930"/>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4" name="Connector: Elbow 13">
            <a:extLst>
              <a:ext uri="{FF2B5EF4-FFF2-40B4-BE49-F238E27FC236}">
                <a16:creationId xmlns:a16="http://schemas.microsoft.com/office/drawing/2014/main" id="{1491EE6F-74FC-B510-ABA6-0301B05CF171}"/>
              </a:ext>
            </a:extLst>
          </p:cNvPr>
          <p:cNvCxnSpPr>
            <a:cxnSpLocks/>
          </p:cNvCxnSpPr>
          <p:nvPr/>
        </p:nvCxnSpPr>
        <p:spPr>
          <a:xfrm rot="10800000" flipV="1">
            <a:off x="1837426" y="4602981"/>
            <a:ext cx="4258574" cy="1060928"/>
          </a:xfrm>
          <a:prstGeom prst="bentConnector3">
            <a:avLst>
              <a:gd name="adj1" fmla="val -236"/>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0" name="Connector: Elbow 19">
            <a:extLst>
              <a:ext uri="{FF2B5EF4-FFF2-40B4-BE49-F238E27FC236}">
                <a16:creationId xmlns:a16="http://schemas.microsoft.com/office/drawing/2014/main" id="{66B8317E-CB99-91DD-1D5E-342C7AA60478}"/>
              </a:ext>
            </a:extLst>
          </p:cNvPr>
          <p:cNvCxnSpPr>
            <a:cxnSpLocks/>
          </p:cNvCxnSpPr>
          <p:nvPr/>
        </p:nvCxnSpPr>
        <p:spPr>
          <a:xfrm rot="10800000">
            <a:off x="1561382" y="3357325"/>
            <a:ext cx="2477219" cy="111808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3" name="TextBox 22">
            <a:extLst>
              <a:ext uri="{FF2B5EF4-FFF2-40B4-BE49-F238E27FC236}">
                <a16:creationId xmlns:a16="http://schemas.microsoft.com/office/drawing/2014/main" id="{8C64FCCB-A50F-C3C9-9057-5A949DCC3DE1}"/>
              </a:ext>
            </a:extLst>
          </p:cNvPr>
          <p:cNvSpPr txBox="1"/>
          <p:nvPr/>
        </p:nvSpPr>
        <p:spPr>
          <a:xfrm>
            <a:off x="9840740" y="3357325"/>
            <a:ext cx="2351260" cy="191689"/>
          </a:xfrm>
          <a:prstGeom prst="rect">
            <a:avLst/>
          </a:prstGeom>
          <a:noFill/>
        </p:spPr>
        <p:txBody>
          <a:bodyPr wrap="square" lIns="0" tIns="0" rIns="0" bIns="0" rtlCol="0">
            <a:noAutofit/>
          </a:bodyPr>
          <a:lstStyle/>
          <a:p>
            <a:pPr>
              <a:lnSpc>
                <a:spcPct val="95000"/>
              </a:lnSpc>
            </a:pPr>
            <a:r>
              <a:rPr lang="es-MX" sz="1050" dirty="0"/>
              <a:t>Aquí se deberá agregar un comentario o aclaración; en caso de rechazo, este campo será obligatorio de llenar.</a:t>
            </a:r>
          </a:p>
        </p:txBody>
      </p:sp>
      <p:sp>
        <p:nvSpPr>
          <p:cNvPr id="25" name="TextBox 24">
            <a:extLst>
              <a:ext uri="{FF2B5EF4-FFF2-40B4-BE49-F238E27FC236}">
                <a16:creationId xmlns:a16="http://schemas.microsoft.com/office/drawing/2014/main" id="{B1AF1BE6-1185-6745-7050-C6F27BF07742}"/>
              </a:ext>
            </a:extLst>
          </p:cNvPr>
          <p:cNvSpPr txBox="1"/>
          <p:nvPr/>
        </p:nvSpPr>
        <p:spPr>
          <a:xfrm>
            <a:off x="9595926" y="5548268"/>
            <a:ext cx="2351260" cy="191689"/>
          </a:xfrm>
          <a:prstGeom prst="rect">
            <a:avLst/>
          </a:prstGeom>
          <a:noFill/>
        </p:spPr>
        <p:txBody>
          <a:bodyPr wrap="square" lIns="0" tIns="0" rIns="0" bIns="0" rtlCol="0">
            <a:noAutofit/>
          </a:bodyPr>
          <a:lstStyle/>
          <a:p>
            <a:pPr>
              <a:lnSpc>
                <a:spcPct val="95000"/>
              </a:lnSpc>
            </a:pPr>
            <a:r>
              <a:rPr lang="es-MX" sz="1050" dirty="0"/>
              <a:t>Botón de rechazar </a:t>
            </a:r>
          </a:p>
        </p:txBody>
      </p:sp>
      <p:sp>
        <p:nvSpPr>
          <p:cNvPr id="26" name="TextBox 25">
            <a:extLst>
              <a:ext uri="{FF2B5EF4-FFF2-40B4-BE49-F238E27FC236}">
                <a16:creationId xmlns:a16="http://schemas.microsoft.com/office/drawing/2014/main" id="{52F18AA3-BCBC-CCF1-559E-B1E9AE764E0D}"/>
              </a:ext>
            </a:extLst>
          </p:cNvPr>
          <p:cNvSpPr txBox="1"/>
          <p:nvPr/>
        </p:nvSpPr>
        <p:spPr>
          <a:xfrm>
            <a:off x="448731" y="5581237"/>
            <a:ext cx="2351260" cy="191689"/>
          </a:xfrm>
          <a:prstGeom prst="rect">
            <a:avLst/>
          </a:prstGeom>
          <a:noFill/>
        </p:spPr>
        <p:txBody>
          <a:bodyPr wrap="square" lIns="0" tIns="0" rIns="0" bIns="0" rtlCol="0">
            <a:noAutofit/>
          </a:bodyPr>
          <a:lstStyle/>
          <a:p>
            <a:pPr>
              <a:lnSpc>
                <a:spcPct val="95000"/>
              </a:lnSpc>
            </a:pPr>
            <a:r>
              <a:rPr lang="es-MX" sz="1050" dirty="0"/>
              <a:t>Botón de Aprobar</a:t>
            </a:r>
          </a:p>
        </p:txBody>
      </p:sp>
      <p:sp>
        <p:nvSpPr>
          <p:cNvPr id="27" name="TextBox 26">
            <a:extLst>
              <a:ext uri="{FF2B5EF4-FFF2-40B4-BE49-F238E27FC236}">
                <a16:creationId xmlns:a16="http://schemas.microsoft.com/office/drawing/2014/main" id="{82DCFD0A-4462-829D-0238-C18AA9CE51CB}"/>
              </a:ext>
            </a:extLst>
          </p:cNvPr>
          <p:cNvSpPr txBox="1"/>
          <p:nvPr/>
        </p:nvSpPr>
        <p:spPr>
          <a:xfrm>
            <a:off x="223849" y="3282125"/>
            <a:ext cx="1337532" cy="146876"/>
          </a:xfrm>
          <a:prstGeom prst="rect">
            <a:avLst/>
          </a:prstGeom>
          <a:noFill/>
        </p:spPr>
        <p:txBody>
          <a:bodyPr wrap="square" lIns="0" tIns="0" rIns="0" bIns="0" rtlCol="0">
            <a:noAutofit/>
          </a:bodyPr>
          <a:lstStyle/>
          <a:p>
            <a:r>
              <a:rPr lang="es-MX" sz="1050" dirty="0"/>
              <a:t>Folio que se va a aprobar</a:t>
            </a:r>
          </a:p>
        </p:txBody>
      </p:sp>
    </p:spTree>
    <p:extLst>
      <p:ext uri="{BB962C8B-B14F-4D97-AF65-F5344CB8AC3E}">
        <p14:creationId xmlns:p14="http://schemas.microsoft.com/office/powerpoint/2010/main" val="151896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B77E1C-DE57-D49A-D1D9-FF1375B2A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ACCAE-6BC8-696C-51E6-D12A67942C2D}"/>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E17076AB-7E11-3EB2-D3AF-B9A0CE4B0FC2}"/>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CDC7CFE5-41F5-65AF-4E4D-898AD8B3095B}"/>
              </a:ext>
            </a:extLst>
          </p:cNvPr>
          <p:cNvSpPr txBox="1"/>
          <p:nvPr/>
        </p:nvSpPr>
        <p:spPr>
          <a:xfrm>
            <a:off x="457200" y="1194089"/>
            <a:ext cx="8710988" cy="383377"/>
          </a:xfrm>
          <a:prstGeom prst="rect">
            <a:avLst/>
          </a:prstGeom>
          <a:noFill/>
        </p:spPr>
        <p:txBody>
          <a:bodyPr wrap="square" lIns="0" tIns="0" rIns="0" bIns="0" rtlCol="0">
            <a:noAutofit/>
          </a:bodyPr>
          <a:lstStyle/>
          <a:p>
            <a:r>
              <a:rPr lang="es-MX" sz="1400" dirty="0"/>
              <a:t>Al hacer clic en el botón de Control de Inventarios, se desplegará una ventana para confirmar si se desea recolectar o rechazar la solicitud. Esta acción es crucial, ya que si la solicitud es rechazada, el material correspondiente no será retirado.</a:t>
            </a:r>
          </a:p>
        </p:txBody>
      </p:sp>
      <p:sp>
        <p:nvSpPr>
          <p:cNvPr id="23" name="TextBox 22">
            <a:extLst>
              <a:ext uri="{FF2B5EF4-FFF2-40B4-BE49-F238E27FC236}">
                <a16:creationId xmlns:a16="http://schemas.microsoft.com/office/drawing/2014/main" id="{8D0C736D-062E-7470-1816-B46671814117}"/>
              </a:ext>
            </a:extLst>
          </p:cNvPr>
          <p:cNvSpPr txBox="1"/>
          <p:nvPr/>
        </p:nvSpPr>
        <p:spPr>
          <a:xfrm>
            <a:off x="9459324" y="2483593"/>
            <a:ext cx="2351260" cy="191689"/>
          </a:xfrm>
          <a:prstGeom prst="rect">
            <a:avLst/>
          </a:prstGeom>
          <a:noFill/>
        </p:spPr>
        <p:txBody>
          <a:bodyPr wrap="square" lIns="0" tIns="0" rIns="0" bIns="0" rtlCol="0">
            <a:noAutofit/>
          </a:bodyPr>
          <a:lstStyle/>
          <a:p>
            <a:pPr>
              <a:lnSpc>
                <a:spcPct val="95000"/>
              </a:lnSpc>
            </a:pPr>
            <a:r>
              <a:rPr lang="es-MX" sz="1050" dirty="0"/>
              <a:t>Aquí se deberá agregar un comentario o aclaración; en caso de rechazo, este campo será obligatorio de llenar.</a:t>
            </a:r>
          </a:p>
        </p:txBody>
      </p:sp>
      <p:sp>
        <p:nvSpPr>
          <p:cNvPr id="25" name="TextBox 24">
            <a:extLst>
              <a:ext uri="{FF2B5EF4-FFF2-40B4-BE49-F238E27FC236}">
                <a16:creationId xmlns:a16="http://schemas.microsoft.com/office/drawing/2014/main" id="{9D219FAF-6DB6-6C81-365A-91D936384E5C}"/>
              </a:ext>
            </a:extLst>
          </p:cNvPr>
          <p:cNvSpPr txBox="1"/>
          <p:nvPr/>
        </p:nvSpPr>
        <p:spPr>
          <a:xfrm>
            <a:off x="9714439" y="5214147"/>
            <a:ext cx="2351260" cy="191689"/>
          </a:xfrm>
          <a:prstGeom prst="rect">
            <a:avLst/>
          </a:prstGeom>
          <a:noFill/>
        </p:spPr>
        <p:txBody>
          <a:bodyPr wrap="square" lIns="0" tIns="0" rIns="0" bIns="0" rtlCol="0">
            <a:noAutofit/>
          </a:bodyPr>
          <a:lstStyle/>
          <a:p>
            <a:pPr>
              <a:lnSpc>
                <a:spcPct val="95000"/>
              </a:lnSpc>
            </a:pPr>
            <a:r>
              <a:rPr lang="es-MX" sz="1050" dirty="0"/>
              <a:t>Botón de rechazar </a:t>
            </a:r>
          </a:p>
        </p:txBody>
      </p:sp>
      <p:sp>
        <p:nvSpPr>
          <p:cNvPr id="26" name="TextBox 25">
            <a:extLst>
              <a:ext uri="{FF2B5EF4-FFF2-40B4-BE49-F238E27FC236}">
                <a16:creationId xmlns:a16="http://schemas.microsoft.com/office/drawing/2014/main" id="{13247A17-9216-1CD2-F72A-F48D5C445996}"/>
              </a:ext>
            </a:extLst>
          </p:cNvPr>
          <p:cNvSpPr txBox="1"/>
          <p:nvPr/>
        </p:nvSpPr>
        <p:spPr>
          <a:xfrm>
            <a:off x="286828" y="5325130"/>
            <a:ext cx="1337532" cy="191689"/>
          </a:xfrm>
          <a:prstGeom prst="rect">
            <a:avLst/>
          </a:prstGeom>
          <a:noFill/>
        </p:spPr>
        <p:txBody>
          <a:bodyPr wrap="square" lIns="0" tIns="0" rIns="0" bIns="0" rtlCol="0">
            <a:noAutofit/>
          </a:bodyPr>
          <a:lstStyle/>
          <a:p>
            <a:pPr>
              <a:lnSpc>
                <a:spcPct val="95000"/>
              </a:lnSpc>
            </a:pPr>
            <a:r>
              <a:rPr lang="es-MX" sz="1050" dirty="0"/>
              <a:t>Botón de Recolección </a:t>
            </a:r>
          </a:p>
        </p:txBody>
      </p:sp>
      <p:sp>
        <p:nvSpPr>
          <p:cNvPr id="27" name="TextBox 26">
            <a:extLst>
              <a:ext uri="{FF2B5EF4-FFF2-40B4-BE49-F238E27FC236}">
                <a16:creationId xmlns:a16="http://schemas.microsoft.com/office/drawing/2014/main" id="{D01D1397-1A86-320B-AAE7-5502AFEF095B}"/>
              </a:ext>
            </a:extLst>
          </p:cNvPr>
          <p:cNvSpPr txBox="1"/>
          <p:nvPr/>
        </p:nvSpPr>
        <p:spPr>
          <a:xfrm>
            <a:off x="432357" y="2792414"/>
            <a:ext cx="1337532" cy="146876"/>
          </a:xfrm>
          <a:prstGeom prst="rect">
            <a:avLst/>
          </a:prstGeom>
          <a:noFill/>
        </p:spPr>
        <p:txBody>
          <a:bodyPr wrap="square" lIns="0" tIns="0" rIns="0" bIns="0" rtlCol="0">
            <a:noAutofit/>
          </a:bodyPr>
          <a:lstStyle/>
          <a:p>
            <a:r>
              <a:rPr lang="es-MX" sz="1050" dirty="0"/>
              <a:t>Folio que se va a Recolectar</a:t>
            </a:r>
          </a:p>
        </p:txBody>
      </p:sp>
      <p:pic>
        <p:nvPicPr>
          <p:cNvPr id="6" name="Picture 5">
            <a:extLst>
              <a:ext uri="{FF2B5EF4-FFF2-40B4-BE49-F238E27FC236}">
                <a16:creationId xmlns:a16="http://schemas.microsoft.com/office/drawing/2014/main" id="{0E49AC37-BC78-13D5-3A68-132109BA9B2F}"/>
              </a:ext>
            </a:extLst>
          </p:cNvPr>
          <p:cNvPicPr>
            <a:picLocks noChangeAspect="1"/>
          </p:cNvPicPr>
          <p:nvPr/>
        </p:nvPicPr>
        <p:blipFill>
          <a:blip r:embed="rId3"/>
          <a:stretch>
            <a:fillRect/>
          </a:stretch>
        </p:blipFill>
        <p:spPr>
          <a:xfrm>
            <a:off x="3118086" y="2579438"/>
            <a:ext cx="5315692" cy="2600688"/>
          </a:xfrm>
          <a:prstGeom prst="rect">
            <a:avLst/>
          </a:prstGeom>
        </p:spPr>
      </p:pic>
      <p:cxnSp>
        <p:nvCxnSpPr>
          <p:cNvPr id="20" name="Connector: Elbow 19">
            <a:extLst>
              <a:ext uri="{FF2B5EF4-FFF2-40B4-BE49-F238E27FC236}">
                <a16:creationId xmlns:a16="http://schemas.microsoft.com/office/drawing/2014/main" id="{A1093BAE-B33E-BA23-338C-015630C6C769}"/>
              </a:ext>
            </a:extLst>
          </p:cNvPr>
          <p:cNvCxnSpPr>
            <a:cxnSpLocks/>
          </p:cNvCxnSpPr>
          <p:nvPr/>
        </p:nvCxnSpPr>
        <p:spPr>
          <a:xfrm rot="10800000">
            <a:off x="1101124" y="3035135"/>
            <a:ext cx="2477219" cy="1118082"/>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4" name="Connector: Elbow 13">
            <a:extLst>
              <a:ext uri="{FF2B5EF4-FFF2-40B4-BE49-F238E27FC236}">
                <a16:creationId xmlns:a16="http://schemas.microsoft.com/office/drawing/2014/main" id="{7BE70BC2-1876-8934-AE45-8689996E8D72}"/>
              </a:ext>
            </a:extLst>
          </p:cNvPr>
          <p:cNvCxnSpPr>
            <a:cxnSpLocks/>
          </p:cNvCxnSpPr>
          <p:nvPr/>
        </p:nvCxnSpPr>
        <p:spPr>
          <a:xfrm rot="10800000" flipV="1">
            <a:off x="1624361" y="4344908"/>
            <a:ext cx="4258574" cy="1060928"/>
          </a:xfrm>
          <a:prstGeom prst="bentConnector3">
            <a:avLst>
              <a:gd name="adj1" fmla="val -236"/>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1" name="Connector: Elbow 10">
            <a:extLst>
              <a:ext uri="{FF2B5EF4-FFF2-40B4-BE49-F238E27FC236}">
                <a16:creationId xmlns:a16="http://schemas.microsoft.com/office/drawing/2014/main" id="{E79C8CCA-CA8D-BED3-581A-D5D05867E64A}"/>
              </a:ext>
            </a:extLst>
          </p:cNvPr>
          <p:cNvCxnSpPr>
            <a:cxnSpLocks/>
          </p:cNvCxnSpPr>
          <p:nvPr/>
        </p:nvCxnSpPr>
        <p:spPr>
          <a:xfrm>
            <a:off x="7457594" y="4153217"/>
            <a:ext cx="2130686" cy="1060930"/>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9" name="Connector: Elbow 8">
            <a:extLst>
              <a:ext uri="{FF2B5EF4-FFF2-40B4-BE49-F238E27FC236}">
                <a16:creationId xmlns:a16="http://schemas.microsoft.com/office/drawing/2014/main" id="{21FB18F3-5AE6-2B8C-D576-3B321E5E2C95}"/>
              </a:ext>
            </a:extLst>
          </p:cNvPr>
          <p:cNvCxnSpPr>
            <a:cxnSpLocks/>
          </p:cNvCxnSpPr>
          <p:nvPr/>
        </p:nvCxnSpPr>
        <p:spPr>
          <a:xfrm flipV="1">
            <a:off x="5319262" y="2341040"/>
            <a:ext cx="4276664" cy="1340670"/>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15" name="Picture 14">
            <a:extLst>
              <a:ext uri="{FF2B5EF4-FFF2-40B4-BE49-F238E27FC236}">
                <a16:creationId xmlns:a16="http://schemas.microsoft.com/office/drawing/2014/main" id="{342550F4-36D5-4D7F-7E0B-2F6F03A0CE8E}"/>
              </a:ext>
            </a:extLst>
          </p:cNvPr>
          <p:cNvPicPr>
            <a:picLocks noChangeAspect="1"/>
          </p:cNvPicPr>
          <p:nvPr/>
        </p:nvPicPr>
        <p:blipFill>
          <a:blip r:embed="rId4"/>
          <a:stretch>
            <a:fillRect/>
          </a:stretch>
        </p:blipFill>
        <p:spPr>
          <a:xfrm>
            <a:off x="9459324" y="3046413"/>
            <a:ext cx="2391288" cy="1298495"/>
          </a:xfrm>
          <a:prstGeom prst="rect">
            <a:avLst/>
          </a:prstGeom>
        </p:spPr>
      </p:pic>
    </p:spTree>
    <p:extLst>
      <p:ext uri="{BB962C8B-B14F-4D97-AF65-F5344CB8AC3E}">
        <p14:creationId xmlns:p14="http://schemas.microsoft.com/office/powerpoint/2010/main" val="2692009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2541B-44BB-3952-0F33-C17991318B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4E434-7799-E834-08B5-851A1C9E7329}"/>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68563E6F-DF70-215A-83C7-F0C04A4FE325}"/>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F5F9B9FD-83D9-7BD0-28D7-3EA22B07CEBE}"/>
              </a:ext>
            </a:extLst>
          </p:cNvPr>
          <p:cNvSpPr txBox="1"/>
          <p:nvPr/>
        </p:nvSpPr>
        <p:spPr>
          <a:xfrm>
            <a:off x="457200" y="1357604"/>
            <a:ext cx="10015268" cy="383377"/>
          </a:xfrm>
          <a:prstGeom prst="rect">
            <a:avLst/>
          </a:prstGeom>
          <a:noFill/>
        </p:spPr>
        <p:txBody>
          <a:bodyPr wrap="square" lIns="0" tIns="0" rIns="0" bIns="0" rtlCol="0">
            <a:noAutofit/>
          </a:bodyPr>
          <a:lstStyle/>
          <a:p>
            <a:r>
              <a:rPr lang="es-MX" sz="1200" dirty="0"/>
              <a:t>Al momento de crear una nueva solicitud de </a:t>
            </a:r>
            <a:r>
              <a:rPr lang="es-MX" sz="1200" dirty="0" err="1"/>
              <a:t>Scrap</a:t>
            </a:r>
            <a:r>
              <a:rPr lang="es-MX" sz="1200" dirty="0"/>
              <a:t>, se enviará un correo electrónico al líder de línea correspondiente o, en su caso, a sus suplentes.</a:t>
            </a:r>
          </a:p>
          <a:p>
            <a:r>
              <a:rPr lang="es-MX" sz="1200" dirty="0"/>
              <a:t>Una vez que el líder apruebe la solicitud, se enviará automáticamente un correo a los responsables de Control de Inventario y a sus suplentes, informándoles que deben revisar y aprobar la solicitud</a:t>
            </a:r>
            <a:r>
              <a:rPr lang="es-MX" sz="1400" dirty="0"/>
              <a:t>.</a:t>
            </a:r>
          </a:p>
        </p:txBody>
      </p:sp>
      <p:sp>
        <p:nvSpPr>
          <p:cNvPr id="25" name="TextBox 24">
            <a:extLst>
              <a:ext uri="{FF2B5EF4-FFF2-40B4-BE49-F238E27FC236}">
                <a16:creationId xmlns:a16="http://schemas.microsoft.com/office/drawing/2014/main" id="{7B0F477F-B4A5-5BF6-7371-230F9399BE7C}"/>
              </a:ext>
            </a:extLst>
          </p:cNvPr>
          <p:cNvSpPr txBox="1"/>
          <p:nvPr/>
        </p:nvSpPr>
        <p:spPr>
          <a:xfrm>
            <a:off x="527306" y="2236647"/>
            <a:ext cx="2351260" cy="191689"/>
          </a:xfrm>
          <a:prstGeom prst="rect">
            <a:avLst/>
          </a:prstGeom>
          <a:noFill/>
        </p:spPr>
        <p:txBody>
          <a:bodyPr wrap="square" lIns="0" tIns="0" rIns="0" bIns="0" rtlCol="0">
            <a:noAutofit/>
          </a:bodyPr>
          <a:lstStyle/>
          <a:p>
            <a:pPr>
              <a:lnSpc>
                <a:spcPct val="95000"/>
              </a:lnSpc>
            </a:pPr>
            <a:r>
              <a:rPr lang="es-MX" sz="1050" dirty="0"/>
              <a:t>Lideres / Suplentes</a:t>
            </a:r>
          </a:p>
        </p:txBody>
      </p:sp>
      <p:pic>
        <p:nvPicPr>
          <p:cNvPr id="5" name="Picture 4">
            <a:extLst>
              <a:ext uri="{FF2B5EF4-FFF2-40B4-BE49-F238E27FC236}">
                <a16:creationId xmlns:a16="http://schemas.microsoft.com/office/drawing/2014/main" id="{E7DA7D3B-1D3F-B653-9401-97C789AB8F05}"/>
              </a:ext>
            </a:extLst>
          </p:cNvPr>
          <p:cNvPicPr>
            <a:picLocks noChangeAspect="1"/>
          </p:cNvPicPr>
          <p:nvPr/>
        </p:nvPicPr>
        <p:blipFill>
          <a:blip r:embed="rId3"/>
          <a:stretch>
            <a:fillRect/>
          </a:stretch>
        </p:blipFill>
        <p:spPr>
          <a:xfrm>
            <a:off x="6378922" y="2616016"/>
            <a:ext cx="5471693" cy="2940249"/>
          </a:xfrm>
          <a:prstGeom prst="rect">
            <a:avLst/>
          </a:prstGeom>
        </p:spPr>
      </p:pic>
      <p:pic>
        <p:nvPicPr>
          <p:cNvPr id="8" name="Picture 7">
            <a:extLst>
              <a:ext uri="{FF2B5EF4-FFF2-40B4-BE49-F238E27FC236}">
                <a16:creationId xmlns:a16="http://schemas.microsoft.com/office/drawing/2014/main" id="{5726E52C-F166-A50D-0416-5C66D0D949B0}"/>
              </a:ext>
            </a:extLst>
          </p:cNvPr>
          <p:cNvPicPr>
            <a:picLocks noChangeAspect="1"/>
          </p:cNvPicPr>
          <p:nvPr/>
        </p:nvPicPr>
        <p:blipFill>
          <a:blip r:embed="rId4"/>
          <a:stretch>
            <a:fillRect/>
          </a:stretch>
        </p:blipFill>
        <p:spPr>
          <a:xfrm>
            <a:off x="457200" y="2616016"/>
            <a:ext cx="5158596" cy="2940249"/>
          </a:xfrm>
          <a:prstGeom prst="rect">
            <a:avLst/>
          </a:prstGeom>
        </p:spPr>
      </p:pic>
      <p:sp>
        <p:nvSpPr>
          <p:cNvPr id="12" name="TextBox 11">
            <a:extLst>
              <a:ext uri="{FF2B5EF4-FFF2-40B4-BE49-F238E27FC236}">
                <a16:creationId xmlns:a16="http://schemas.microsoft.com/office/drawing/2014/main" id="{17547604-5FC5-4C2D-51A4-671F689A8731}"/>
              </a:ext>
            </a:extLst>
          </p:cNvPr>
          <p:cNvSpPr txBox="1"/>
          <p:nvPr/>
        </p:nvSpPr>
        <p:spPr>
          <a:xfrm>
            <a:off x="6378922" y="2213173"/>
            <a:ext cx="2351260" cy="191689"/>
          </a:xfrm>
          <a:prstGeom prst="rect">
            <a:avLst/>
          </a:prstGeom>
          <a:noFill/>
        </p:spPr>
        <p:txBody>
          <a:bodyPr wrap="square" lIns="0" tIns="0" rIns="0" bIns="0" rtlCol="0">
            <a:noAutofit/>
          </a:bodyPr>
          <a:lstStyle/>
          <a:p>
            <a:pPr>
              <a:lnSpc>
                <a:spcPct val="95000"/>
              </a:lnSpc>
            </a:pPr>
            <a:r>
              <a:rPr lang="es-MX" sz="1050" dirty="0"/>
              <a:t>Control de inventarios / Suplentes</a:t>
            </a:r>
          </a:p>
        </p:txBody>
      </p:sp>
    </p:spTree>
    <p:extLst>
      <p:ext uri="{BB962C8B-B14F-4D97-AF65-F5344CB8AC3E}">
        <p14:creationId xmlns:p14="http://schemas.microsoft.com/office/powerpoint/2010/main" val="32437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F50A8-A545-C186-5747-1AE08B4192CC}"/>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E3710EF-27D2-7E33-25C7-4ED239F4B5F0}"/>
              </a:ext>
            </a:extLst>
          </p:cNvPr>
          <p:cNvPicPr>
            <a:picLocks noChangeAspect="1"/>
          </p:cNvPicPr>
          <p:nvPr/>
        </p:nvPicPr>
        <p:blipFill>
          <a:blip r:embed="rId3"/>
          <a:stretch>
            <a:fillRect/>
          </a:stretch>
        </p:blipFill>
        <p:spPr>
          <a:xfrm>
            <a:off x="2316615" y="1992507"/>
            <a:ext cx="7714046" cy="4225760"/>
          </a:xfrm>
          <a:prstGeom prst="rect">
            <a:avLst/>
          </a:prstGeom>
        </p:spPr>
      </p:pic>
      <p:sp>
        <p:nvSpPr>
          <p:cNvPr id="2" name="Title 1">
            <a:extLst>
              <a:ext uri="{FF2B5EF4-FFF2-40B4-BE49-F238E27FC236}">
                <a16:creationId xmlns:a16="http://schemas.microsoft.com/office/drawing/2014/main" id="{C1EC547C-3E1F-B0AA-0755-93116AD95AD0}"/>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859D737B-B5BA-8A94-77EF-FDA6EDBC12B5}"/>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6410E2F8-FC6D-B569-A67B-CFEEF5D5AE35}"/>
              </a:ext>
            </a:extLst>
          </p:cNvPr>
          <p:cNvSpPr txBox="1"/>
          <p:nvPr/>
        </p:nvSpPr>
        <p:spPr>
          <a:xfrm>
            <a:off x="517585" y="1585106"/>
            <a:ext cx="8710988" cy="383377"/>
          </a:xfrm>
          <a:prstGeom prst="rect">
            <a:avLst/>
          </a:prstGeom>
          <a:noFill/>
        </p:spPr>
        <p:txBody>
          <a:bodyPr wrap="square" lIns="0" tIns="0" rIns="0" bIns="0" rtlCol="0">
            <a:noAutofit/>
          </a:bodyPr>
          <a:lstStyle/>
          <a:p>
            <a:pPr>
              <a:lnSpc>
                <a:spcPct val="95000"/>
              </a:lnSpc>
            </a:pPr>
            <a:r>
              <a:rPr lang="es-MX" sz="1400" dirty="0"/>
              <a:t>Regresamos a la pantalla principal para continuar con la explicación de cómo funciona la sección de 'Reporte'.</a:t>
            </a:r>
          </a:p>
        </p:txBody>
      </p:sp>
      <p:sp>
        <p:nvSpPr>
          <p:cNvPr id="14" name="Rectangle 13">
            <a:extLst>
              <a:ext uri="{FF2B5EF4-FFF2-40B4-BE49-F238E27FC236}">
                <a16:creationId xmlns:a16="http://schemas.microsoft.com/office/drawing/2014/main" id="{DEF6CE87-3D72-6AD4-F390-75CD92AA5148}"/>
              </a:ext>
            </a:extLst>
          </p:cNvPr>
          <p:cNvSpPr/>
          <p:nvPr/>
        </p:nvSpPr>
        <p:spPr bwMode="gray">
          <a:xfrm>
            <a:off x="8089833" y="5546186"/>
            <a:ext cx="1138740" cy="519065"/>
          </a:xfrm>
          <a:prstGeom prst="rect">
            <a:avLst/>
          </a:prstGeom>
          <a:noFill/>
          <a:ln w="38100">
            <a:solidFill>
              <a:srgbClr val="92D05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s-MX" sz="2000" dirty="0"/>
          </a:p>
        </p:txBody>
      </p:sp>
      <p:cxnSp>
        <p:nvCxnSpPr>
          <p:cNvPr id="7" name="Connector: Elbow 6">
            <a:extLst>
              <a:ext uri="{FF2B5EF4-FFF2-40B4-BE49-F238E27FC236}">
                <a16:creationId xmlns:a16="http://schemas.microsoft.com/office/drawing/2014/main" id="{2B22D0D7-3E7D-0259-B0F7-E373C68E6914}"/>
              </a:ext>
            </a:extLst>
          </p:cNvPr>
          <p:cNvCxnSpPr>
            <a:cxnSpLocks/>
            <a:stCxn id="16" idx="2"/>
            <a:endCxn id="14" idx="1"/>
          </p:cNvCxnSpPr>
          <p:nvPr/>
        </p:nvCxnSpPr>
        <p:spPr>
          <a:xfrm rot="16200000" flipH="1">
            <a:off x="3153660" y="869546"/>
            <a:ext cx="3079772" cy="6792573"/>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7F60E8EB-E137-5CCE-2CC5-F10F7273E0FE}"/>
              </a:ext>
            </a:extLst>
          </p:cNvPr>
          <p:cNvSpPr txBox="1"/>
          <p:nvPr/>
        </p:nvSpPr>
        <p:spPr>
          <a:xfrm>
            <a:off x="621101" y="2208362"/>
            <a:ext cx="1352317" cy="517585"/>
          </a:xfrm>
          <a:prstGeom prst="rect">
            <a:avLst/>
          </a:prstGeom>
          <a:noFill/>
        </p:spPr>
        <p:txBody>
          <a:bodyPr wrap="square" lIns="0" tIns="0" rIns="0" bIns="0" rtlCol="0">
            <a:noAutofit/>
          </a:bodyPr>
          <a:lstStyle/>
          <a:p>
            <a:pPr algn="l">
              <a:lnSpc>
                <a:spcPct val="95000"/>
              </a:lnSpc>
            </a:pPr>
            <a:r>
              <a:rPr lang="es-MX" sz="1400" dirty="0"/>
              <a:t>Dar clic al botón de Reporte</a:t>
            </a:r>
          </a:p>
        </p:txBody>
      </p:sp>
    </p:spTree>
    <p:extLst>
      <p:ext uri="{BB962C8B-B14F-4D97-AF65-F5344CB8AC3E}">
        <p14:creationId xmlns:p14="http://schemas.microsoft.com/office/powerpoint/2010/main" val="333539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BAAC-F680-FC81-E8E6-99CFFD65FBE6}"/>
              </a:ext>
            </a:extLst>
          </p:cNvPr>
          <p:cNvSpPr>
            <a:spLocks noGrp="1"/>
          </p:cNvSpPr>
          <p:nvPr>
            <p:ph type="title"/>
          </p:nvPr>
        </p:nvSpPr>
        <p:spPr/>
        <p:txBody>
          <a:bodyPr/>
          <a:lstStyle/>
          <a:p>
            <a:r>
              <a:rPr lang="en-US" dirty="0" err="1"/>
              <a:t>Aplicación</a:t>
            </a:r>
            <a:r>
              <a:rPr lang="en-US" dirty="0"/>
              <a:t> de Scrap Online</a:t>
            </a:r>
            <a:endParaRPr lang="es-MX" dirty="0"/>
          </a:p>
        </p:txBody>
      </p:sp>
      <p:sp>
        <p:nvSpPr>
          <p:cNvPr id="4" name="Footer Placeholder 3">
            <a:extLst>
              <a:ext uri="{FF2B5EF4-FFF2-40B4-BE49-F238E27FC236}">
                <a16:creationId xmlns:a16="http://schemas.microsoft.com/office/drawing/2014/main" id="{5B97641D-9BDF-0666-1BAC-02819EF15E6A}"/>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pic>
        <p:nvPicPr>
          <p:cNvPr id="27" name="Picture 26">
            <a:extLst>
              <a:ext uri="{FF2B5EF4-FFF2-40B4-BE49-F238E27FC236}">
                <a16:creationId xmlns:a16="http://schemas.microsoft.com/office/drawing/2014/main" id="{7BBECE21-9AED-6A82-F1C9-85BFCEBA020B}"/>
              </a:ext>
            </a:extLst>
          </p:cNvPr>
          <p:cNvPicPr>
            <a:picLocks noChangeAspect="1"/>
          </p:cNvPicPr>
          <p:nvPr/>
        </p:nvPicPr>
        <p:blipFill>
          <a:blip r:embed="rId2"/>
          <a:stretch>
            <a:fillRect/>
          </a:stretch>
        </p:blipFill>
        <p:spPr>
          <a:xfrm>
            <a:off x="353684" y="1942604"/>
            <a:ext cx="9121128" cy="3888853"/>
          </a:xfrm>
          <a:prstGeom prst="rect">
            <a:avLst/>
          </a:prstGeom>
        </p:spPr>
      </p:pic>
      <p:sp>
        <p:nvSpPr>
          <p:cNvPr id="28" name="TextBox 27">
            <a:extLst>
              <a:ext uri="{FF2B5EF4-FFF2-40B4-BE49-F238E27FC236}">
                <a16:creationId xmlns:a16="http://schemas.microsoft.com/office/drawing/2014/main" id="{3364B659-CB3E-850B-7456-E5EEFE48CCC4}"/>
              </a:ext>
            </a:extLst>
          </p:cNvPr>
          <p:cNvSpPr txBox="1"/>
          <p:nvPr/>
        </p:nvSpPr>
        <p:spPr>
          <a:xfrm>
            <a:off x="457200" y="1399239"/>
            <a:ext cx="8710988" cy="383377"/>
          </a:xfrm>
          <a:prstGeom prst="rect">
            <a:avLst/>
          </a:prstGeom>
          <a:noFill/>
        </p:spPr>
        <p:txBody>
          <a:bodyPr wrap="square" lIns="0" tIns="0" rIns="0" bIns="0" rtlCol="0">
            <a:noAutofit/>
          </a:bodyPr>
          <a:lstStyle/>
          <a:p>
            <a:pPr>
              <a:lnSpc>
                <a:spcPct val="95000"/>
              </a:lnSpc>
            </a:pPr>
            <a:r>
              <a:rPr lang="es-MX" sz="1400" dirty="0"/>
              <a:t>A continuación, te explicaré cómo funciona esta pantalla, la cual te permitirá visualizar el estado y seguimiento del procedimiento de tus solicitudes de baja por </a:t>
            </a:r>
            <a:r>
              <a:rPr lang="es-MX" sz="1400" dirty="0" err="1"/>
              <a:t>scrap</a:t>
            </a:r>
            <a:r>
              <a:rPr lang="es-MX" sz="1400" dirty="0"/>
              <a:t>.</a:t>
            </a:r>
          </a:p>
        </p:txBody>
      </p:sp>
      <p:sp>
        <p:nvSpPr>
          <p:cNvPr id="31" name="TextBox 30">
            <a:extLst>
              <a:ext uri="{FF2B5EF4-FFF2-40B4-BE49-F238E27FC236}">
                <a16:creationId xmlns:a16="http://schemas.microsoft.com/office/drawing/2014/main" id="{29A7A4EA-7E2F-EED5-D00E-8F2F120A0D7A}"/>
              </a:ext>
            </a:extLst>
          </p:cNvPr>
          <p:cNvSpPr txBox="1"/>
          <p:nvPr/>
        </p:nvSpPr>
        <p:spPr>
          <a:xfrm>
            <a:off x="9818613" y="3034646"/>
            <a:ext cx="2019703" cy="308086"/>
          </a:xfrm>
          <a:prstGeom prst="rect">
            <a:avLst/>
          </a:prstGeom>
          <a:noFill/>
        </p:spPr>
        <p:txBody>
          <a:bodyPr wrap="square" lIns="0" tIns="0" rIns="0" bIns="0" rtlCol="0">
            <a:noAutofit/>
          </a:bodyPr>
          <a:lstStyle/>
          <a:p>
            <a:pPr>
              <a:lnSpc>
                <a:spcPct val="95000"/>
              </a:lnSpc>
            </a:pPr>
            <a:r>
              <a:rPr lang="es-MX" sz="1050" dirty="0"/>
              <a:t>Sección de filtro para solicitudes de </a:t>
            </a:r>
            <a:r>
              <a:rPr lang="es-MX" sz="1050" dirty="0" err="1"/>
              <a:t>scrap</a:t>
            </a:r>
            <a:r>
              <a:rPr lang="es-MX" sz="1050" dirty="0"/>
              <a:t>.</a:t>
            </a:r>
          </a:p>
        </p:txBody>
      </p:sp>
      <p:sp>
        <p:nvSpPr>
          <p:cNvPr id="32" name="TextBox 31">
            <a:extLst>
              <a:ext uri="{FF2B5EF4-FFF2-40B4-BE49-F238E27FC236}">
                <a16:creationId xmlns:a16="http://schemas.microsoft.com/office/drawing/2014/main" id="{3C279D50-B611-5F36-DAD8-C6C48D50DDC1}"/>
              </a:ext>
            </a:extLst>
          </p:cNvPr>
          <p:cNvSpPr txBox="1"/>
          <p:nvPr/>
        </p:nvSpPr>
        <p:spPr>
          <a:xfrm>
            <a:off x="9818613" y="1984273"/>
            <a:ext cx="2019703" cy="320123"/>
          </a:xfrm>
          <a:prstGeom prst="rect">
            <a:avLst/>
          </a:prstGeom>
          <a:noFill/>
        </p:spPr>
        <p:txBody>
          <a:bodyPr wrap="square" lIns="0" tIns="0" rIns="0" bIns="0" rtlCol="0">
            <a:noAutofit/>
          </a:bodyPr>
          <a:lstStyle/>
          <a:p>
            <a:pPr>
              <a:lnSpc>
                <a:spcPct val="95000"/>
              </a:lnSpc>
            </a:pPr>
            <a:r>
              <a:rPr lang="es-MX" sz="1050" dirty="0"/>
              <a:t>Botón para regresar al inicio </a:t>
            </a:r>
          </a:p>
        </p:txBody>
      </p:sp>
      <p:cxnSp>
        <p:nvCxnSpPr>
          <p:cNvPr id="33" name="Straight Arrow Connector 32">
            <a:extLst>
              <a:ext uri="{FF2B5EF4-FFF2-40B4-BE49-F238E27FC236}">
                <a16:creationId xmlns:a16="http://schemas.microsoft.com/office/drawing/2014/main" id="{DBC9C028-8890-AB20-C6FE-2D188E97E746}"/>
              </a:ext>
            </a:extLst>
          </p:cNvPr>
          <p:cNvCxnSpPr>
            <a:cxnSpLocks/>
          </p:cNvCxnSpPr>
          <p:nvPr/>
        </p:nvCxnSpPr>
        <p:spPr>
          <a:xfrm>
            <a:off x="8153400" y="2723073"/>
            <a:ext cx="1542690"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40" name="TextBox 39">
            <a:extLst>
              <a:ext uri="{FF2B5EF4-FFF2-40B4-BE49-F238E27FC236}">
                <a16:creationId xmlns:a16="http://schemas.microsoft.com/office/drawing/2014/main" id="{7E66C1E1-0637-E36B-559B-2E67118D3370}"/>
              </a:ext>
            </a:extLst>
          </p:cNvPr>
          <p:cNvSpPr txBox="1"/>
          <p:nvPr/>
        </p:nvSpPr>
        <p:spPr>
          <a:xfrm>
            <a:off x="9818613" y="2635141"/>
            <a:ext cx="2373387" cy="175863"/>
          </a:xfrm>
          <a:prstGeom prst="rect">
            <a:avLst/>
          </a:prstGeom>
          <a:noFill/>
        </p:spPr>
        <p:txBody>
          <a:bodyPr wrap="square" lIns="0" tIns="0" rIns="0" bIns="0" rtlCol="0">
            <a:noAutofit/>
          </a:bodyPr>
          <a:lstStyle/>
          <a:p>
            <a:pPr>
              <a:lnSpc>
                <a:spcPct val="95000"/>
              </a:lnSpc>
            </a:pPr>
            <a:r>
              <a:rPr lang="es-MX" sz="1050" dirty="0"/>
              <a:t>Descargar información de las solicitudes</a:t>
            </a:r>
          </a:p>
        </p:txBody>
      </p:sp>
      <p:cxnSp>
        <p:nvCxnSpPr>
          <p:cNvPr id="41" name="Connector: Elbow 40">
            <a:extLst>
              <a:ext uri="{FF2B5EF4-FFF2-40B4-BE49-F238E27FC236}">
                <a16:creationId xmlns:a16="http://schemas.microsoft.com/office/drawing/2014/main" id="{6FA8BD59-8017-B95C-CDED-9A050B1C615B}"/>
              </a:ext>
            </a:extLst>
          </p:cNvPr>
          <p:cNvCxnSpPr>
            <a:cxnSpLocks/>
          </p:cNvCxnSpPr>
          <p:nvPr/>
        </p:nvCxnSpPr>
        <p:spPr>
          <a:xfrm>
            <a:off x="4812694" y="2719381"/>
            <a:ext cx="4883396" cy="377685"/>
          </a:xfrm>
          <a:prstGeom prst="bentConnector3">
            <a:avLst>
              <a:gd name="adj1" fmla="val 9"/>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46" name="Connector: Elbow 45">
            <a:extLst>
              <a:ext uri="{FF2B5EF4-FFF2-40B4-BE49-F238E27FC236}">
                <a16:creationId xmlns:a16="http://schemas.microsoft.com/office/drawing/2014/main" id="{C4CB4330-1BE0-D084-90F5-18F265BA091C}"/>
              </a:ext>
            </a:extLst>
          </p:cNvPr>
          <p:cNvCxnSpPr>
            <a:cxnSpLocks/>
          </p:cNvCxnSpPr>
          <p:nvPr/>
        </p:nvCxnSpPr>
        <p:spPr>
          <a:xfrm flipV="1">
            <a:off x="5124091" y="1719011"/>
            <a:ext cx="4571999" cy="286248"/>
          </a:xfrm>
          <a:prstGeom prst="bentConnector3">
            <a:avLst>
              <a:gd name="adj1" fmla="val 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50" name="Straight Arrow Connector 49">
            <a:extLst>
              <a:ext uri="{FF2B5EF4-FFF2-40B4-BE49-F238E27FC236}">
                <a16:creationId xmlns:a16="http://schemas.microsoft.com/office/drawing/2014/main" id="{B6B3FC61-E089-5165-E079-C73BEF424F4D}"/>
              </a:ext>
            </a:extLst>
          </p:cNvPr>
          <p:cNvCxnSpPr>
            <a:cxnSpLocks/>
          </p:cNvCxnSpPr>
          <p:nvPr/>
        </p:nvCxnSpPr>
        <p:spPr>
          <a:xfrm>
            <a:off x="9285774" y="2034015"/>
            <a:ext cx="410316"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54" name="TextBox 53">
            <a:extLst>
              <a:ext uri="{FF2B5EF4-FFF2-40B4-BE49-F238E27FC236}">
                <a16:creationId xmlns:a16="http://schemas.microsoft.com/office/drawing/2014/main" id="{5FAC1851-B821-FC99-2734-3D2D5FE4F93D}"/>
              </a:ext>
            </a:extLst>
          </p:cNvPr>
          <p:cNvSpPr txBox="1"/>
          <p:nvPr/>
        </p:nvSpPr>
        <p:spPr>
          <a:xfrm>
            <a:off x="9781231" y="1653528"/>
            <a:ext cx="2448149" cy="320123"/>
          </a:xfrm>
          <a:prstGeom prst="rect">
            <a:avLst/>
          </a:prstGeom>
          <a:noFill/>
        </p:spPr>
        <p:txBody>
          <a:bodyPr wrap="square" lIns="0" tIns="0" rIns="0" bIns="0" rtlCol="0">
            <a:noAutofit/>
          </a:bodyPr>
          <a:lstStyle/>
          <a:p>
            <a:pPr>
              <a:lnSpc>
                <a:spcPct val="95000"/>
              </a:lnSpc>
            </a:pPr>
            <a:r>
              <a:rPr lang="es-MX" sz="1050" dirty="0"/>
              <a:t>Botón de actualización manualmente</a:t>
            </a:r>
          </a:p>
        </p:txBody>
      </p:sp>
      <p:cxnSp>
        <p:nvCxnSpPr>
          <p:cNvPr id="55" name="Connector: Elbow 54">
            <a:extLst>
              <a:ext uri="{FF2B5EF4-FFF2-40B4-BE49-F238E27FC236}">
                <a16:creationId xmlns:a16="http://schemas.microsoft.com/office/drawing/2014/main" id="{964C3426-A8D6-92DF-148E-1A6D027A0645}"/>
              </a:ext>
            </a:extLst>
          </p:cNvPr>
          <p:cNvCxnSpPr>
            <a:cxnSpLocks/>
          </p:cNvCxnSpPr>
          <p:nvPr/>
        </p:nvCxnSpPr>
        <p:spPr>
          <a:xfrm>
            <a:off x="4763317" y="4355525"/>
            <a:ext cx="4883396" cy="377685"/>
          </a:xfrm>
          <a:prstGeom prst="bentConnector3">
            <a:avLst>
              <a:gd name="adj1" fmla="val 9"/>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56" name="TextBox 55">
            <a:extLst>
              <a:ext uri="{FF2B5EF4-FFF2-40B4-BE49-F238E27FC236}">
                <a16:creationId xmlns:a16="http://schemas.microsoft.com/office/drawing/2014/main" id="{1D333D9D-038B-6DE8-46EA-5EBE3FE5B756}"/>
              </a:ext>
            </a:extLst>
          </p:cNvPr>
          <p:cNvSpPr txBox="1"/>
          <p:nvPr/>
        </p:nvSpPr>
        <p:spPr>
          <a:xfrm>
            <a:off x="9818613" y="4653537"/>
            <a:ext cx="2019703" cy="308086"/>
          </a:xfrm>
          <a:prstGeom prst="rect">
            <a:avLst/>
          </a:prstGeom>
          <a:noFill/>
        </p:spPr>
        <p:txBody>
          <a:bodyPr wrap="square" lIns="0" tIns="0" rIns="0" bIns="0" rtlCol="0">
            <a:noAutofit/>
          </a:bodyPr>
          <a:lstStyle/>
          <a:p>
            <a:pPr>
              <a:lnSpc>
                <a:spcPct val="95000"/>
              </a:lnSpc>
            </a:pPr>
            <a:r>
              <a:rPr lang="es-MX" sz="1050" dirty="0"/>
              <a:t>Tabla que muestra un resumen de tus solicitudes. Al hacer doble clic sobre una fila, podrás acceder a la vista detallada de la solicitud correspondiente. </a:t>
            </a:r>
          </a:p>
        </p:txBody>
      </p:sp>
    </p:spTree>
    <p:extLst>
      <p:ext uri="{BB962C8B-B14F-4D97-AF65-F5344CB8AC3E}">
        <p14:creationId xmlns:p14="http://schemas.microsoft.com/office/powerpoint/2010/main" val="218530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D47BF-2FAA-6604-C955-C0729D0EA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193C3-D8B0-BA08-6E9A-083BB411384C}"/>
              </a:ext>
            </a:extLst>
          </p:cNvPr>
          <p:cNvSpPr>
            <a:spLocks noGrp="1"/>
          </p:cNvSpPr>
          <p:nvPr>
            <p:ph type="title"/>
          </p:nvPr>
        </p:nvSpPr>
        <p:spPr/>
        <p:txBody>
          <a:bodyPr/>
          <a:lstStyle/>
          <a:p>
            <a:r>
              <a:rPr lang="en-US" dirty="0" err="1"/>
              <a:t>Aplicación</a:t>
            </a:r>
            <a:r>
              <a:rPr lang="en-US" dirty="0"/>
              <a:t> de Scrap Online</a:t>
            </a:r>
            <a:endParaRPr lang="es-MX" dirty="0"/>
          </a:p>
        </p:txBody>
      </p:sp>
      <p:sp>
        <p:nvSpPr>
          <p:cNvPr id="4" name="Footer Placeholder 3">
            <a:extLst>
              <a:ext uri="{FF2B5EF4-FFF2-40B4-BE49-F238E27FC236}">
                <a16:creationId xmlns:a16="http://schemas.microsoft.com/office/drawing/2014/main" id="{79315B07-A795-4A0B-6A01-FEA357CC775D}"/>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pic>
        <p:nvPicPr>
          <p:cNvPr id="5" name="Picture 4">
            <a:extLst>
              <a:ext uri="{FF2B5EF4-FFF2-40B4-BE49-F238E27FC236}">
                <a16:creationId xmlns:a16="http://schemas.microsoft.com/office/drawing/2014/main" id="{8FBE891C-9FE4-2E44-D183-A5B091041DDD}"/>
              </a:ext>
            </a:extLst>
          </p:cNvPr>
          <p:cNvPicPr>
            <a:picLocks noChangeAspect="1"/>
          </p:cNvPicPr>
          <p:nvPr/>
        </p:nvPicPr>
        <p:blipFill>
          <a:blip r:embed="rId2"/>
          <a:srcRect b="17494"/>
          <a:stretch>
            <a:fillRect/>
          </a:stretch>
        </p:blipFill>
        <p:spPr>
          <a:xfrm>
            <a:off x="457201" y="1677440"/>
            <a:ext cx="5917268" cy="2644394"/>
          </a:xfrm>
          <a:prstGeom prst="rect">
            <a:avLst/>
          </a:prstGeom>
        </p:spPr>
      </p:pic>
      <p:sp>
        <p:nvSpPr>
          <p:cNvPr id="6" name="TextBox 5">
            <a:extLst>
              <a:ext uri="{FF2B5EF4-FFF2-40B4-BE49-F238E27FC236}">
                <a16:creationId xmlns:a16="http://schemas.microsoft.com/office/drawing/2014/main" id="{6E981893-DD4A-81D6-2B40-E30A5ADE1DDE}"/>
              </a:ext>
            </a:extLst>
          </p:cNvPr>
          <p:cNvSpPr txBox="1"/>
          <p:nvPr/>
        </p:nvSpPr>
        <p:spPr>
          <a:xfrm>
            <a:off x="457200" y="1209506"/>
            <a:ext cx="8710988" cy="383377"/>
          </a:xfrm>
          <a:prstGeom prst="rect">
            <a:avLst/>
          </a:prstGeom>
          <a:noFill/>
        </p:spPr>
        <p:txBody>
          <a:bodyPr wrap="square" lIns="0" tIns="0" rIns="0" bIns="0" rtlCol="0">
            <a:noAutofit/>
          </a:bodyPr>
          <a:lstStyle/>
          <a:p>
            <a:pPr>
              <a:lnSpc>
                <a:spcPct val="95000"/>
              </a:lnSpc>
            </a:pPr>
            <a:r>
              <a:rPr lang="es-MX" sz="1400" dirty="0"/>
              <a:t>Después de hacer doble clic, aparecerá esta pantalla donde podemos observar el estatus de tu solicitud, así como la información relacionada con la misma.</a:t>
            </a:r>
          </a:p>
        </p:txBody>
      </p:sp>
      <p:pic>
        <p:nvPicPr>
          <p:cNvPr id="8" name="Picture 7">
            <a:extLst>
              <a:ext uri="{FF2B5EF4-FFF2-40B4-BE49-F238E27FC236}">
                <a16:creationId xmlns:a16="http://schemas.microsoft.com/office/drawing/2014/main" id="{BDEEA949-A546-2F81-91F7-9A9A318D44C2}"/>
              </a:ext>
            </a:extLst>
          </p:cNvPr>
          <p:cNvPicPr>
            <a:picLocks noChangeAspect="1"/>
          </p:cNvPicPr>
          <p:nvPr/>
        </p:nvPicPr>
        <p:blipFill>
          <a:blip r:embed="rId3"/>
          <a:stretch>
            <a:fillRect/>
          </a:stretch>
        </p:blipFill>
        <p:spPr>
          <a:xfrm>
            <a:off x="457200" y="4064712"/>
            <a:ext cx="5638799" cy="1779544"/>
          </a:xfrm>
          <a:prstGeom prst="rect">
            <a:avLst/>
          </a:prstGeom>
        </p:spPr>
      </p:pic>
      <p:sp>
        <p:nvSpPr>
          <p:cNvPr id="13" name="TextBox 12">
            <a:extLst>
              <a:ext uri="{FF2B5EF4-FFF2-40B4-BE49-F238E27FC236}">
                <a16:creationId xmlns:a16="http://schemas.microsoft.com/office/drawing/2014/main" id="{8B3CC3DB-0C80-7C7B-4D03-32CD524A5FFA}"/>
              </a:ext>
            </a:extLst>
          </p:cNvPr>
          <p:cNvSpPr txBox="1"/>
          <p:nvPr/>
        </p:nvSpPr>
        <p:spPr>
          <a:xfrm>
            <a:off x="8978660" y="2505550"/>
            <a:ext cx="2957422" cy="308086"/>
          </a:xfrm>
          <a:prstGeom prst="rect">
            <a:avLst/>
          </a:prstGeom>
          <a:noFill/>
        </p:spPr>
        <p:txBody>
          <a:bodyPr wrap="square" lIns="0" tIns="0" rIns="0" bIns="0" rtlCol="0">
            <a:noAutofit/>
          </a:bodyPr>
          <a:lstStyle/>
          <a:p>
            <a:pPr>
              <a:lnSpc>
                <a:spcPct val="95000"/>
              </a:lnSpc>
            </a:pPr>
            <a:r>
              <a:rPr lang="es-MX" sz="1050" dirty="0"/>
              <a:t>Si en algún momento deseas imprimir esta boleta, puedes hacerlo utilizando este botón. Al hacer clic, aparecerá una pantalla desde la cual solo necesitarás presionar </a:t>
            </a:r>
            <a:r>
              <a:rPr lang="es-MX" sz="1050" dirty="0" err="1"/>
              <a:t>Ctrl</a:t>
            </a:r>
            <a:r>
              <a:rPr lang="es-MX" sz="1050" dirty="0"/>
              <a:t> + P para imprimir la boleta, si así lo requieres.</a:t>
            </a:r>
          </a:p>
        </p:txBody>
      </p:sp>
      <p:cxnSp>
        <p:nvCxnSpPr>
          <p:cNvPr id="14" name="Connector: Elbow 13">
            <a:extLst>
              <a:ext uri="{FF2B5EF4-FFF2-40B4-BE49-F238E27FC236}">
                <a16:creationId xmlns:a16="http://schemas.microsoft.com/office/drawing/2014/main" id="{B39244E1-D52D-3589-B183-89F57726FFE9}"/>
              </a:ext>
            </a:extLst>
          </p:cNvPr>
          <p:cNvCxnSpPr>
            <a:cxnSpLocks/>
          </p:cNvCxnSpPr>
          <p:nvPr/>
        </p:nvCxnSpPr>
        <p:spPr>
          <a:xfrm flipV="1">
            <a:off x="4150744" y="1759821"/>
            <a:ext cx="4725837" cy="3083359"/>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6" name="Connector: Elbow 15">
            <a:extLst>
              <a:ext uri="{FF2B5EF4-FFF2-40B4-BE49-F238E27FC236}">
                <a16:creationId xmlns:a16="http://schemas.microsoft.com/office/drawing/2014/main" id="{03E007AB-1FBC-FCE5-0393-57C61CBC0B33}"/>
              </a:ext>
            </a:extLst>
          </p:cNvPr>
          <p:cNvCxnSpPr>
            <a:cxnSpLocks/>
          </p:cNvCxnSpPr>
          <p:nvPr/>
        </p:nvCxnSpPr>
        <p:spPr>
          <a:xfrm flipV="1">
            <a:off x="3637739" y="2559740"/>
            <a:ext cx="5194991" cy="3216102"/>
          </a:xfrm>
          <a:prstGeom prst="bentConnector3">
            <a:avLst>
              <a:gd name="adj1" fmla="val 6511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2" name="TextBox 21">
            <a:extLst>
              <a:ext uri="{FF2B5EF4-FFF2-40B4-BE49-F238E27FC236}">
                <a16:creationId xmlns:a16="http://schemas.microsoft.com/office/drawing/2014/main" id="{C7C26C0D-1507-2209-67C1-A37F70AA818B}"/>
              </a:ext>
            </a:extLst>
          </p:cNvPr>
          <p:cNvSpPr txBox="1"/>
          <p:nvPr/>
        </p:nvSpPr>
        <p:spPr>
          <a:xfrm>
            <a:off x="8978660" y="1678673"/>
            <a:ext cx="2957422" cy="308086"/>
          </a:xfrm>
          <a:prstGeom prst="rect">
            <a:avLst/>
          </a:prstGeom>
          <a:noFill/>
        </p:spPr>
        <p:txBody>
          <a:bodyPr wrap="square" lIns="0" tIns="0" rIns="0" bIns="0" rtlCol="0">
            <a:noAutofit/>
          </a:bodyPr>
          <a:lstStyle/>
          <a:p>
            <a:pPr>
              <a:lnSpc>
                <a:spcPct val="95000"/>
              </a:lnSpc>
            </a:pPr>
            <a:r>
              <a:rPr lang="es-MX" sz="1050" dirty="0"/>
              <a:t>Comentarios de Control de inventarios o Lideres</a:t>
            </a:r>
          </a:p>
        </p:txBody>
      </p:sp>
      <p:pic>
        <p:nvPicPr>
          <p:cNvPr id="27" name="Picture 26">
            <a:extLst>
              <a:ext uri="{FF2B5EF4-FFF2-40B4-BE49-F238E27FC236}">
                <a16:creationId xmlns:a16="http://schemas.microsoft.com/office/drawing/2014/main" id="{E8F20426-0E74-12AD-5DE8-D10A86760A58}"/>
              </a:ext>
            </a:extLst>
          </p:cNvPr>
          <p:cNvPicPr>
            <a:picLocks noChangeAspect="1"/>
          </p:cNvPicPr>
          <p:nvPr/>
        </p:nvPicPr>
        <p:blipFill>
          <a:blip r:embed="rId4"/>
          <a:stretch>
            <a:fillRect/>
          </a:stretch>
        </p:blipFill>
        <p:spPr>
          <a:xfrm>
            <a:off x="7270532" y="3571214"/>
            <a:ext cx="4806074" cy="2708694"/>
          </a:xfrm>
          <a:prstGeom prst="rect">
            <a:avLst/>
          </a:prstGeom>
        </p:spPr>
      </p:pic>
    </p:spTree>
    <p:extLst>
      <p:ext uri="{BB962C8B-B14F-4D97-AF65-F5344CB8AC3E}">
        <p14:creationId xmlns:p14="http://schemas.microsoft.com/office/powerpoint/2010/main" val="2611764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10E78-9C34-677C-6EC9-C5DBC3CDE2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54452-5B53-AB80-6A06-3D8A321BEE9E}"/>
              </a:ext>
            </a:extLst>
          </p:cNvPr>
          <p:cNvSpPr>
            <a:spLocks noGrp="1"/>
          </p:cNvSpPr>
          <p:nvPr>
            <p:ph type="title"/>
          </p:nvPr>
        </p:nvSpPr>
        <p:spPr/>
        <p:txBody>
          <a:bodyPr/>
          <a:lstStyle/>
          <a:p>
            <a:r>
              <a:rPr lang="en-US" dirty="0" err="1"/>
              <a:t>Aplicación</a:t>
            </a:r>
            <a:r>
              <a:rPr lang="en-US" dirty="0"/>
              <a:t> de Scrap Online</a:t>
            </a:r>
            <a:endParaRPr lang="es-MX" dirty="0"/>
          </a:p>
        </p:txBody>
      </p:sp>
      <p:sp>
        <p:nvSpPr>
          <p:cNvPr id="4" name="Footer Placeholder 3">
            <a:extLst>
              <a:ext uri="{FF2B5EF4-FFF2-40B4-BE49-F238E27FC236}">
                <a16:creationId xmlns:a16="http://schemas.microsoft.com/office/drawing/2014/main" id="{3C11E259-10B8-7414-9C3C-8DA10D61D6EF}"/>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3" name="TextBox 2">
            <a:extLst>
              <a:ext uri="{FF2B5EF4-FFF2-40B4-BE49-F238E27FC236}">
                <a16:creationId xmlns:a16="http://schemas.microsoft.com/office/drawing/2014/main" id="{2EF49276-6B75-0D7E-19CF-9208FF99678D}"/>
              </a:ext>
            </a:extLst>
          </p:cNvPr>
          <p:cNvSpPr txBox="1"/>
          <p:nvPr/>
        </p:nvSpPr>
        <p:spPr>
          <a:xfrm>
            <a:off x="457200" y="1209506"/>
            <a:ext cx="8710988" cy="383377"/>
          </a:xfrm>
          <a:prstGeom prst="rect">
            <a:avLst/>
          </a:prstGeom>
          <a:noFill/>
        </p:spPr>
        <p:txBody>
          <a:bodyPr wrap="square" lIns="0" tIns="0" rIns="0" bIns="0" rtlCol="0">
            <a:noAutofit/>
          </a:bodyPr>
          <a:lstStyle/>
          <a:p>
            <a:pPr>
              <a:lnSpc>
                <a:spcPct val="95000"/>
              </a:lnSpc>
            </a:pPr>
            <a:r>
              <a:rPr lang="es-MX" sz="1400" dirty="0"/>
              <a:t>Posibles correos electrónicos que recibirás al realizar una solicitud de baja de </a:t>
            </a:r>
            <a:r>
              <a:rPr lang="es-MX" sz="1400" dirty="0" err="1"/>
              <a:t>scrap</a:t>
            </a:r>
            <a:r>
              <a:rPr lang="es-MX" sz="1400" dirty="0"/>
              <a:t>.</a:t>
            </a:r>
          </a:p>
        </p:txBody>
      </p:sp>
      <p:pic>
        <p:nvPicPr>
          <p:cNvPr id="6" name="Picture 5">
            <a:extLst>
              <a:ext uri="{FF2B5EF4-FFF2-40B4-BE49-F238E27FC236}">
                <a16:creationId xmlns:a16="http://schemas.microsoft.com/office/drawing/2014/main" id="{3C9E623D-CA72-FDC8-03D0-2F335833A59E}"/>
              </a:ext>
            </a:extLst>
          </p:cNvPr>
          <p:cNvPicPr>
            <a:picLocks noChangeAspect="1"/>
          </p:cNvPicPr>
          <p:nvPr/>
        </p:nvPicPr>
        <p:blipFill>
          <a:blip r:embed="rId2"/>
          <a:stretch>
            <a:fillRect/>
          </a:stretch>
        </p:blipFill>
        <p:spPr>
          <a:xfrm>
            <a:off x="457200" y="1948712"/>
            <a:ext cx="3316520" cy="1793508"/>
          </a:xfrm>
          <a:prstGeom prst="rect">
            <a:avLst/>
          </a:prstGeom>
        </p:spPr>
      </p:pic>
      <p:pic>
        <p:nvPicPr>
          <p:cNvPr id="10" name="Picture 9">
            <a:extLst>
              <a:ext uri="{FF2B5EF4-FFF2-40B4-BE49-F238E27FC236}">
                <a16:creationId xmlns:a16="http://schemas.microsoft.com/office/drawing/2014/main" id="{4B81B407-2579-2326-4CB7-4F4F3DC0B911}"/>
              </a:ext>
            </a:extLst>
          </p:cNvPr>
          <p:cNvPicPr>
            <a:picLocks noChangeAspect="1"/>
          </p:cNvPicPr>
          <p:nvPr/>
        </p:nvPicPr>
        <p:blipFill>
          <a:blip r:embed="rId3"/>
          <a:stretch>
            <a:fillRect/>
          </a:stretch>
        </p:blipFill>
        <p:spPr>
          <a:xfrm>
            <a:off x="4096109" y="1948712"/>
            <a:ext cx="3610615" cy="1793508"/>
          </a:xfrm>
          <a:prstGeom prst="rect">
            <a:avLst/>
          </a:prstGeom>
        </p:spPr>
      </p:pic>
      <p:pic>
        <p:nvPicPr>
          <p:cNvPr id="12" name="Picture 11">
            <a:extLst>
              <a:ext uri="{FF2B5EF4-FFF2-40B4-BE49-F238E27FC236}">
                <a16:creationId xmlns:a16="http://schemas.microsoft.com/office/drawing/2014/main" id="{61241BB5-1BB4-BBAB-F893-75D9CF788D03}"/>
              </a:ext>
            </a:extLst>
          </p:cNvPr>
          <p:cNvPicPr>
            <a:picLocks noChangeAspect="1"/>
          </p:cNvPicPr>
          <p:nvPr/>
        </p:nvPicPr>
        <p:blipFill>
          <a:blip r:embed="rId4"/>
          <a:stretch>
            <a:fillRect/>
          </a:stretch>
        </p:blipFill>
        <p:spPr>
          <a:xfrm>
            <a:off x="570410" y="4386397"/>
            <a:ext cx="3525699" cy="1793508"/>
          </a:xfrm>
          <a:prstGeom prst="rect">
            <a:avLst/>
          </a:prstGeom>
        </p:spPr>
      </p:pic>
      <p:pic>
        <p:nvPicPr>
          <p:cNvPr id="14" name="Picture 13">
            <a:extLst>
              <a:ext uri="{FF2B5EF4-FFF2-40B4-BE49-F238E27FC236}">
                <a16:creationId xmlns:a16="http://schemas.microsoft.com/office/drawing/2014/main" id="{89F038FA-1FB6-00DA-6242-07468538F9A3}"/>
              </a:ext>
            </a:extLst>
          </p:cNvPr>
          <p:cNvPicPr>
            <a:picLocks noChangeAspect="1"/>
          </p:cNvPicPr>
          <p:nvPr/>
        </p:nvPicPr>
        <p:blipFill>
          <a:blip r:embed="rId5"/>
          <a:stretch>
            <a:fillRect/>
          </a:stretch>
        </p:blipFill>
        <p:spPr>
          <a:xfrm>
            <a:off x="8094816" y="1954380"/>
            <a:ext cx="3610615" cy="1819047"/>
          </a:xfrm>
          <a:prstGeom prst="rect">
            <a:avLst/>
          </a:prstGeom>
        </p:spPr>
      </p:pic>
      <p:pic>
        <p:nvPicPr>
          <p:cNvPr id="16" name="Picture 15">
            <a:extLst>
              <a:ext uri="{FF2B5EF4-FFF2-40B4-BE49-F238E27FC236}">
                <a16:creationId xmlns:a16="http://schemas.microsoft.com/office/drawing/2014/main" id="{E1A1BE00-0DC6-8BB9-F49A-8FBF1DCB45DC}"/>
              </a:ext>
            </a:extLst>
          </p:cNvPr>
          <p:cNvPicPr>
            <a:picLocks noChangeAspect="1"/>
          </p:cNvPicPr>
          <p:nvPr/>
        </p:nvPicPr>
        <p:blipFill>
          <a:blip r:embed="rId6"/>
          <a:stretch>
            <a:fillRect/>
          </a:stretch>
        </p:blipFill>
        <p:spPr>
          <a:xfrm>
            <a:off x="4416218" y="4386397"/>
            <a:ext cx="3737182" cy="1714707"/>
          </a:xfrm>
          <a:prstGeom prst="rect">
            <a:avLst/>
          </a:prstGeom>
        </p:spPr>
      </p:pic>
      <p:sp>
        <p:nvSpPr>
          <p:cNvPr id="19" name="TextBox 18">
            <a:extLst>
              <a:ext uri="{FF2B5EF4-FFF2-40B4-BE49-F238E27FC236}">
                <a16:creationId xmlns:a16="http://schemas.microsoft.com/office/drawing/2014/main" id="{E7E4E3C5-B8D1-FDB6-7129-27A016E91530}"/>
              </a:ext>
            </a:extLst>
          </p:cNvPr>
          <p:cNvSpPr txBox="1"/>
          <p:nvPr/>
        </p:nvSpPr>
        <p:spPr>
          <a:xfrm>
            <a:off x="456850" y="1764490"/>
            <a:ext cx="1613490" cy="308086"/>
          </a:xfrm>
          <a:prstGeom prst="rect">
            <a:avLst/>
          </a:prstGeom>
          <a:noFill/>
        </p:spPr>
        <p:txBody>
          <a:bodyPr wrap="square" lIns="0" tIns="0" rIns="0" bIns="0" rtlCol="0">
            <a:noAutofit/>
          </a:bodyPr>
          <a:lstStyle/>
          <a:p>
            <a:pPr>
              <a:lnSpc>
                <a:spcPct val="95000"/>
              </a:lnSpc>
            </a:pPr>
            <a:r>
              <a:rPr lang="es-MX" sz="1050" dirty="0"/>
              <a:t>Correo de creación </a:t>
            </a:r>
          </a:p>
        </p:txBody>
      </p:sp>
      <p:sp>
        <p:nvSpPr>
          <p:cNvPr id="20" name="TextBox 19">
            <a:extLst>
              <a:ext uri="{FF2B5EF4-FFF2-40B4-BE49-F238E27FC236}">
                <a16:creationId xmlns:a16="http://schemas.microsoft.com/office/drawing/2014/main" id="{6C0D04D0-8351-DC2C-5A9E-F76D04A1A2E3}"/>
              </a:ext>
            </a:extLst>
          </p:cNvPr>
          <p:cNvSpPr txBox="1"/>
          <p:nvPr/>
        </p:nvSpPr>
        <p:spPr>
          <a:xfrm>
            <a:off x="4229130" y="1762124"/>
            <a:ext cx="2370077" cy="308086"/>
          </a:xfrm>
          <a:prstGeom prst="rect">
            <a:avLst/>
          </a:prstGeom>
          <a:noFill/>
        </p:spPr>
        <p:txBody>
          <a:bodyPr wrap="square" lIns="0" tIns="0" rIns="0" bIns="0" rtlCol="0">
            <a:noAutofit/>
          </a:bodyPr>
          <a:lstStyle/>
          <a:p>
            <a:pPr>
              <a:lnSpc>
                <a:spcPct val="95000"/>
              </a:lnSpc>
            </a:pPr>
            <a:r>
              <a:rPr lang="es-MX" sz="1050" dirty="0"/>
              <a:t>Correo de Aprobada por </a:t>
            </a:r>
            <a:r>
              <a:rPr lang="es-MX" sz="1050" dirty="0" err="1"/>
              <a:t>lider</a:t>
            </a:r>
            <a:endParaRPr lang="es-MX" sz="1050" dirty="0"/>
          </a:p>
        </p:txBody>
      </p:sp>
      <p:sp>
        <p:nvSpPr>
          <p:cNvPr id="21" name="TextBox 20">
            <a:extLst>
              <a:ext uri="{FF2B5EF4-FFF2-40B4-BE49-F238E27FC236}">
                <a16:creationId xmlns:a16="http://schemas.microsoft.com/office/drawing/2014/main" id="{527FBDA7-7B2A-F0FF-1FAD-71DC9CBF16EF}"/>
              </a:ext>
            </a:extLst>
          </p:cNvPr>
          <p:cNvSpPr txBox="1"/>
          <p:nvPr/>
        </p:nvSpPr>
        <p:spPr>
          <a:xfrm>
            <a:off x="8094816" y="1762124"/>
            <a:ext cx="2370077" cy="308086"/>
          </a:xfrm>
          <a:prstGeom prst="rect">
            <a:avLst/>
          </a:prstGeom>
          <a:noFill/>
        </p:spPr>
        <p:txBody>
          <a:bodyPr wrap="square" lIns="0" tIns="0" rIns="0" bIns="0" rtlCol="0">
            <a:noAutofit/>
          </a:bodyPr>
          <a:lstStyle/>
          <a:p>
            <a:pPr>
              <a:lnSpc>
                <a:spcPct val="95000"/>
              </a:lnSpc>
            </a:pPr>
            <a:r>
              <a:rPr lang="es-MX" sz="1050" dirty="0"/>
              <a:t>Correo de Rechazada por </a:t>
            </a:r>
            <a:r>
              <a:rPr lang="es-MX" sz="1050" dirty="0" err="1"/>
              <a:t>lider</a:t>
            </a:r>
            <a:endParaRPr lang="es-MX" sz="1050" dirty="0"/>
          </a:p>
        </p:txBody>
      </p:sp>
      <p:sp>
        <p:nvSpPr>
          <p:cNvPr id="22" name="TextBox 21">
            <a:extLst>
              <a:ext uri="{FF2B5EF4-FFF2-40B4-BE49-F238E27FC236}">
                <a16:creationId xmlns:a16="http://schemas.microsoft.com/office/drawing/2014/main" id="{9CC05672-72C3-0CE5-ADAD-BC4D5AE53D2B}"/>
              </a:ext>
            </a:extLst>
          </p:cNvPr>
          <p:cNvSpPr txBox="1"/>
          <p:nvPr/>
        </p:nvSpPr>
        <p:spPr>
          <a:xfrm>
            <a:off x="570410" y="4099152"/>
            <a:ext cx="3087190" cy="308086"/>
          </a:xfrm>
          <a:prstGeom prst="rect">
            <a:avLst/>
          </a:prstGeom>
          <a:noFill/>
        </p:spPr>
        <p:txBody>
          <a:bodyPr wrap="square" lIns="0" tIns="0" rIns="0" bIns="0" rtlCol="0">
            <a:noAutofit/>
          </a:bodyPr>
          <a:lstStyle/>
          <a:p>
            <a:pPr>
              <a:lnSpc>
                <a:spcPct val="95000"/>
              </a:lnSpc>
            </a:pPr>
            <a:r>
              <a:rPr lang="es-MX" sz="1050" dirty="0"/>
              <a:t>Correo de Rechazada por Control de inventarios</a:t>
            </a:r>
          </a:p>
        </p:txBody>
      </p:sp>
      <p:sp>
        <p:nvSpPr>
          <p:cNvPr id="23" name="TextBox 22">
            <a:extLst>
              <a:ext uri="{FF2B5EF4-FFF2-40B4-BE49-F238E27FC236}">
                <a16:creationId xmlns:a16="http://schemas.microsoft.com/office/drawing/2014/main" id="{2645CBD3-E782-F311-A544-ACEB6F2F3FC3}"/>
              </a:ext>
            </a:extLst>
          </p:cNvPr>
          <p:cNvSpPr txBox="1"/>
          <p:nvPr/>
        </p:nvSpPr>
        <p:spPr>
          <a:xfrm>
            <a:off x="4416218" y="4067256"/>
            <a:ext cx="3087190" cy="308086"/>
          </a:xfrm>
          <a:prstGeom prst="rect">
            <a:avLst/>
          </a:prstGeom>
          <a:noFill/>
        </p:spPr>
        <p:txBody>
          <a:bodyPr wrap="square" lIns="0" tIns="0" rIns="0" bIns="0" rtlCol="0">
            <a:noAutofit/>
          </a:bodyPr>
          <a:lstStyle/>
          <a:p>
            <a:pPr>
              <a:lnSpc>
                <a:spcPct val="95000"/>
              </a:lnSpc>
            </a:pPr>
            <a:r>
              <a:rPr lang="es-MX" sz="1050" dirty="0"/>
              <a:t>Correo de Recolectada por Control de inventarios</a:t>
            </a:r>
          </a:p>
        </p:txBody>
      </p:sp>
    </p:spTree>
    <p:extLst>
      <p:ext uri="{BB962C8B-B14F-4D97-AF65-F5344CB8AC3E}">
        <p14:creationId xmlns:p14="http://schemas.microsoft.com/office/powerpoint/2010/main" val="209364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FAA03-9C78-5608-30AB-6E4BB0613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673D7-312F-B909-3519-716AC9809106}"/>
              </a:ext>
            </a:extLst>
          </p:cNvPr>
          <p:cNvSpPr>
            <a:spLocks noGrp="1"/>
          </p:cNvSpPr>
          <p:nvPr>
            <p:ph type="title"/>
          </p:nvPr>
        </p:nvSpPr>
        <p:spPr/>
        <p:txBody>
          <a:bodyPr/>
          <a:lstStyle/>
          <a:p>
            <a:r>
              <a:rPr lang="en-US" dirty="0" err="1"/>
              <a:t>Aplicación</a:t>
            </a:r>
            <a:r>
              <a:rPr lang="en-US" dirty="0"/>
              <a:t> de Scrap Online</a:t>
            </a:r>
            <a:endParaRPr lang="es-MX" dirty="0"/>
          </a:p>
        </p:txBody>
      </p:sp>
      <p:sp>
        <p:nvSpPr>
          <p:cNvPr id="4" name="Footer Placeholder 3">
            <a:extLst>
              <a:ext uri="{FF2B5EF4-FFF2-40B4-BE49-F238E27FC236}">
                <a16:creationId xmlns:a16="http://schemas.microsoft.com/office/drawing/2014/main" id="{18103DFC-F50C-8927-E180-43E7494FBE44}"/>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pic>
        <p:nvPicPr>
          <p:cNvPr id="7" name="Picture 6" descr="A black text on a white background&#10;&#10;AI-generated content may be incorrect.">
            <a:extLst>
              <a:ext uri="{FF2B5EF4-FFF2-40B4-BE49-F238E27FC236}">
                <a16:creationId xmlns:a16="http://schemas.microsoft.com/office/drawing/2014/main" id="{B18FCB24-C2F4-B3CE-B6ED-2D73D9C490C9}"/>
              </a:ext>
            </a:extLst>
          </p:cNvPr>
          <p:cNvPicPr>
            <a:picLocks noChangeAspect="1"/>
          </p:cNvPicPr>
          <p:nvPr/>
        </p:nvPicPr>
        <p:blipFill>
          <a:blip r:embed="rId2"/>
          <a:stretch>
            <a:fillRect/>
          </a:stretch>
        </p:blipFill>
        <p:spPr>
          <a:xfrm>
            <a:off x="1180001" y="1732330"/>
            <a:ext cx="9554908" cy="3972479"/>
          </a:xfrm>
          <a:prstGeom prst="rect">
            <a:avLst/>
          </a:prstGeom>
        </p:spPr>
      </p:pic>
    </p:spTree>
    <p:extLst>
      <p:ext uri="{BB962C8B-B14F-4D97-AF65-F5344CB8AC3E}">
        <p14:creationId xmlns:p14="http://schemas.microsoft.com/office/powerpoint/2010/main" val="399649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F776FCC-F8A1-8244-8C65-E28C67AFF96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484F462E-AF2E-C447-AD42-0AFD6E19A881}"/>
              </a:ext>
            </a:extLst>
          </p:cNvPr>
          <p:cNvSpPr>
            <a:spLocks noGrp="1"/>
          </p:cNvSpPr>
          <p:nvPr>
            <p:ph type="body" sz="quarter" idx="12"/>
          </p:nvPr>
        </p:nvSpPr>
        <p:spPr/>
        <p:txBody>
          <a:bodyPr/>
          <a:lstStyle/>
          <a:p>
            <a:r>
              <a:rPr lang="en-US" dirty="0"/>
              <a:t>Optional contact information</a:t>
            </a:r>
          </a:p>
        </p:txBody>
      </p:sp>
      <p:pic>
        <p:nvPicPr>
          <p:cNvPr id="4" name="CarrierLogo" descr="Carrier">
            <a:extLst>
              <a:ext uri="{FF2B5EF4-FFF2-40B4-BE49-F238E27FC236}">
                <a16:creationId xmlns:a16="http://schemas.microsoft.com/office/drawing/2014/main" id="{00744FB0-2329-4B32-A529-1CB71A18EDC5}"/>
              </a:ext>
            </a:extLst>
          </p:cNvPr>
          <p:cNvPicPr>
            <a:picLocks noChangeAspect="1"/>
          </p:cNvPicPr>
          <p:nvPr/>
        </p:nvPicPr>
        <p:blipFill>
          <a:blip r:embed="rId2"/>
          <a:stretch>
            <a:fillRect/>
          </a:stretch>
        </p:blipFill>
        <p:spPr>
          <a:xfrm>
            <a:off x="79121" y="76200"/>
            <a:ext cx="3354324" cy="1803400"/>
          </a:xfrm>
          <a:prstGeom prst="rect">
            <a:avLst/>
          </a:prstGeom>
        </p:spPr>
      </p:pic>
    </p:spTree>
    <p:extLst>
      <p:ext uri="{BB962C8B-B14F-4D97-AF65-F5344CB8AC3E}">
        <p14:creationId xmlns:p14="http://schemas.microsoft.com/office/powerpoint/2010/main" val="1669464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377-6BED-4C65-8192-F9A88E16CDA2}"/>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190B5865-5DBB-BDDE-CBFB-B5E2D587090A}"/>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pic>
        <p:nvPicPr>
          <p:cNvPr id="8" name="Picture 7">
            <a:extLst>
              <a:ext uri="{FF2B5EF4-FFF2-40B4-BE49-F238E27FC236}">
                <a16:creationId xmlns:a16="http://schemas.microsoft.com/office/drawing/2014/main" id="{9875FF7B-DB75-41E2-C326-E3CD34D700D4}"/>
              </a:ext>
            </a:extLst>
          </p:cNvPr>
          <p:cNvPicPr>
            <a:picLocks noChangeAspect="1"/>
          </p:cNvPicPr>
          <p:nvPr/>
        </p:nvPicPr>
        <p:blipFill>
          <a:blip r:embed="rId3"/>
          <a:srcRect r="14685"/>
          <a:stretch>
            <a:fillRect/>
          </a:stretch>
        </p:blipFill>
        <p:spPr>
          <a:xfrm>
            <a:off x="1912730" y="2123876"/>
            <a:ext cx="7425651" cy="3695190"/>
          </a:xfrm>
          <a:prstGeom prst="rect">
            <a:avLst/>
          </a:prstGeom>
        </p:spPr>
      </p:pic>
      <p:sp>
        <p:nvSpPr>
          <p:cNvPr id="10" name="TextBox 9">
            <a:extLst>
              <a:ext uri="{FF2B5EF4-FFF2-40B4-BE49-F238E27FC236}">
                <a16:creationId xmlns:a16="http://schemas.microsoft.com/office/drawing/2014/main" id="{AA7F8C65-07EC-EE79-7487-54C363496D7A}"/>
              </a:ext>
            </a:extLst>
          </p:cNvPr>
          <p:cNvSpPr txBox="1"/>
          <p:nvPr/>
        </p:nvSpPr>
        <p:spPr>
          <a:xfrm>
            <a:off x="640046" y="1439888"/>
            <a:ext cx="7632685" cy="383377"/>
          </a:xfrm>
          <a:prstGeom prst="rect">
            <a:avLst/>
          </a:prstGeom>
          <a:noFill/>
        </p:spPr>
        <p:txBody>
          <a:bodyPr wrap="square" lIns="0" tIns="0" rIns="0" bIns="0" rtlCol="0">
            <a:noAutofit/>
          </a:bodyPr>
          <a:lstStyle/>
          <a:p>
            <a:pPr algn="l">
              <a:lnSpc>
                <a:spcPct val="95000"/>
              </a:lnSpc>
            </a:pPr>
            <a:r>
              <a:rPr lang="es-MX" dirty="0"/>
              <a:t>Iniciamos con la pantalla principal, nos vamos a la parte de </a:t>
            </a:r>
            <a:r>
              <a:rPr lang="es-MX" dirty="0" err="1"/>
              <a:t>logítics</a:t>
            </a:r>
            <a:r>
              <a:rPr lang="es-MX" dirty="0"/>
              <a:t> y después a </a:t>
            </a:r>
            <a:r>
              <a:rPr lang="es-MX" dirty="0" err="1"/>
              <a:t>Scrap</a:t>
            </a:r>
            <a:endParaRPr lang="es-MX" dirty="0"/>
          </a:p>
        </p:txBody>
      </p:sp>
      <p:sp>
        <p:nvSpPr>
          <p:cNvPr id="11" name="Isosceles Triangle 10">
            <a:extLst>
              <a:ext uri="{FF2B5EF4-FFF2-40B4-BE49-F238E27FC236}">
                <a16:creationId xmlns:a16="http://schemas.microsoft.com/office/drawing/2014/main" id="{9007D24D-AFC6-0AB3-4616-325E9DC42B56}"/>
              </a:ext>
            </a:extLst>
          </p:cNvPr>
          <p:cNvSpPr/>
          <p:nvPr/>
        </p:nvSpPr>
        <p:spPr bwMode="gray">
          <a:xfrm>
            <a:off x="2196215" y="2597528"/>
            <a:ext cx="657404" cy="297162"/>
          </a:xfrm>
          <a:prstGeom prst="triangle">
            <a:avLst>
              <a:gd name="adj" fmla="val 100000"/>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95000"/>
              </a:lnSpc>
            </a:pPr>
            <a:endParaRPr lang="es-MX" sz="2000"/>
          </a:p>
        </p:txBody>
      </p:sp>
      <p:pic>
        <p:nvPicPr>
          <p:cNvPr id="13" name="Picture 12">
            <a:extLst>
              <a:ext uri="{FF2B5EF4-FFF2-40B4-BE49-F238E27FC236}">
                <a16:creationId xmlns:a16="http://schemas.microsoft.com/office/drawing/2014/main" id="{ABBB65E2-3493-586B-7D28-193A22CCE449}"/>
              </a:ext>
            </a:extLst>
          </p:cNvPr>
          <p:cNvPicPr>
            <a:picLocks noChangeAspect="1"/>
          </p:cNvPicPr>
          <p:nvPr/>
        </p:nvPicPr>
        <p:blipFill>
          <a:blip r:embed="rId4"/>
          <a:stretch>
            <a:fillRect/>
          </a:stretch>
        </p:blipFill>
        <p:spPr>
          <a:xfrm>
            <a:off x="2853619" y="2597528"/>
            <a:ext cx="728116" cy="1203308"/>
          </a:xfrm>
          <a:prstGeom prst="rect">
            <a:avLst/>
          </a:prstGeom>
        </p:spPr>
      </p:pic>
      <p:sp>
        <p:nvSpPr>
          <p:cNvPr id="14" name="Rectangle 13">
            <a:extLst>
              <a:ext uri="{FF2B5EF4-FFF2-40B4-BE49-F238E27FC236}">
                <a16:creationId xmlns:a16="http://schemas.microsoft.com/office/drawing/2014/main" id="{1C241363-6260-E33A-89FD-5193C2AE55C6}"/>
              </a:ext>
            </a:extLst>
          </p:cNvPr>
          <p:cNvSpPr/>
          <p:nvPr/>
        </p:nvSpPr>
        <p:spPr bwMode="gray">
          <a:xfrm>
            <a:off x="2853619" y="3592709"/>
            <a:ext cx="657405" cy="207397"/>
          </a:xfrm>
          <a:prstGeom prst="rect">
            <a:avLst/>
          </a:prstGeom>
          <a:noFill/>
          <a:ln w="38100">
            <a:solidFill>
              <a:srgbClr val="92D05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s-MX" sz="2000" dirty="0"/>
          </a:p>
        </p:txBody>
      </p:sp>
    </p:spTree>
    <p:extLst>
      <p:ext uri="{BB962C8B-B14F-4D97-AF65-F5344CB8AC3E}">
        <p14:creationId xmlns:p14="http://schemas.microsoft.com/office/powerpoint/2010/main" val="3362735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arrierLogo" descr="Carrier">
            <a:extLst>
              <a:ext uri="{FF2B5EF4-FFF2-40B4-BE49-F238E27FC236}">
                <a16:creationId xmlns:a16="http://schemas.microsoft.com/office/drawing/2014/main" id="{788B64CA-2415-4455-9468-37054114628A}"/>
              </a:ext>
            </a:extLst>
          </p:cNvPr>
          <p:cNvPicPr>
            <a:picLocks noChangeAspect="1"/>
          </p:cNvPicPr>
          <p:nvPr/>
        </p:nvPicPr>
        <p:blipFill>
          <a:blip r:embed="rId2"/>
          <a:stretch>
            <a:fillRect/>
          </a:stretch>
        </p:blipFill>
        <p:spPr>
          <a:xfrm>
            <a:off x="2105660" y="1197439"/>
            <a:ext cx="7913370" cy="4254500"/>
          </a:xfrm>
          <a:prstGeom prst="rect">
            <a:avLst/>
          </a:prstGeom>
        </p:spPr>
      </p:pic>
    </p:spTree>
    <p:extLst>
      <p:ext uri="{BB962C8B-B14F-4D97-AF65-F5344CB8AC3E}">
        <p14:creationId xmlns:p14="http://schemas.microsoft.com/office/powerpoint/2010/main" val="3058349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8B277-1DD5-D904-2D15-E9FFA4915771}"/>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6BE0BF73-6285-5792-AD7A-275DEB911B16}"/>
              </a:ext>
            </a:extLst>
          </p:cNvPr>
          <p:cNvPicPr>
            <a:picLocks noChangeAspect="1"/>
          </p:cNvPicPr>
          <p:nvPr/>
        </p:nvPicPr>
        <p:blipFill>
          <a:blip r:embed="rId3"/>
          <a:stretch>
            <a:fillRect/>
          </a:stretch>
        </p:blipFill>
        <p:spPr>
          <a:xfrm>
            <a:off x="2585893" y="2021893"/>
            <a:ext cx="7714046" cy="4225760"/>
          </a:xfrm>
          <a:prstGeom prst="rect">
            <a:avLst/>
          </a:prstGeom>
        </p:spPr>
      </p:pic>
      <p:sp>
        <p:nvSpPr>
          <p:cNvPr id="2" name="Title 1">
            <a:extLst>
              <a:ext uri="{FF2B5EF4-FFF2-40B4-BE49-F238E27FC236}">
                <a16:creationId xmlns:a16="http://schemas.microsoft.com/office/drawing/2014/main" id="{FCC2E576-AC67-A318-15CB-698FC86A7DEE}"/>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A61C99C5-692B-C4D6-E5A1-9C5A36C4704A}"/>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4EB2CA28-4C2C-4C28-0BEE-0E9267248B56}"/>
              </a:ext>
            </a:extLst>
          </p:cNvPr>
          <p:cNvSpPr txBox="1"/>
          <p:nvPr/>
        </p:nvSpPr>
        <p:spPr>
          <a:xfrm>
            <a:off x="621100" y="1301397"/>
            <a:ext cx="9851367" cy="383377"/>
          </a:xfrm>
          <a:prstGeom prst="rect">
            <a:avLst/>
          </a:prstGeom>
          <a:noFill/>
        </p:spPr>
        <p:txBody>
          <a:bodyPr wrap="square" lIns="0" tIns="0" rIns="0" bIns="0" rtlCol="0">
            <a:noAutofit/>
          </a:bodyPr>
          <a:lstStyle/>
          <a:p>
            <a:pPr>
              <a:lnSpc>
                <a:spcPct val="95000"/>
              </a:lnSpc>
            </a:pPr>
            <a:r>
              <a:rPr lang="es-MX" sz="1400" dirty="0"/>
              <a:t>Esta es la pantalla principal de la aplicación. En ella se muestran dos botones principales: 'Nuevo’, ‘Aprobar’ y  'Reporte'. A continuación, explicaremos en detalle la función de cada uno; sin embargo, comenzaremos por describir el proceso para crear una nueva solicitud de </a:t>
            </a:r>
            <a:r>
              <a:rPr lang="es-MX" sz="1400" dirty="0" err="1"/>
              <a:t>scrap</a:t>
            </a:r>
            <a:r>
              <a:rPr lang="es-MX" sz="1400" dirty="0"/>
              <a:t>.</a:t>
            </a:r>
          </a:p>
        </p:txBody>
      </p:sp>
      <p:sp>
        <p:nvSpPr>
          <p:cNvPr id="14" name="Rectangle 13">
            <a:extLst>
              <a:ext uri="{FF2B5EF4-FFF2-40B4-BE49-F238E27FC236}">
                <a16:creationId xmlns:a16="http://schemas.microsoft.com/office/drawing/2014/main" id="{9D34AC57-B799-4CDC-2446-71532B412C09}"/>
              </a:ext>
            </a:extLst>
          </p:cNvPr>
          <p:cNvSpPr/>
          <p:nvPr/>
        </p:nvSpPr>
        <p:spPr bwMode="gray">
          <a:xfrm>
            <a:off x="4038600" y="5599042"/>
            <a:ext cx="973347" cy="445811"/>
          </a:xfrm>
          <a:prstGeom prst="rect">
            <a:avLst/>
          </a:prstGeom>
          <a:noFill/>
          <a:ln w="38100">
            <a:solidFill>
              <a:srgbClr val="92D05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s-MX" sz="2000" dirty="0"/>
          </a:p>
        </p:txBody>
      </p:sp>
      <p:cxnSp>
        <p:nvCxnSpPr>
          <p:cNvPr id="7" name="Connector: Elbow 6">
            <a:extLst>
              <a:ext uri="{FF2B5EF4-FFF2-40B4-BE49-F238E27FC236}">
                <a16:creationId xmlns:a16="http://schemas.microsoft.com/office/drawing/2014/main" id="{EF526447-3F10-D7E1-47C8-04A3AC59E694}"/>
              </a:ext>
            </a:extLst>
          </p:cNvPr>
          <p:cNvCxnSpPr>
            <a:cxnSpLocks/>
          </p:cNvCxnSpPr>
          <p:nvPr/>
        </p:nvCxnSpPr>
        <p:spPr>
          <a:xfrm rot="16200000" flipH="1">
            <a:off x="1124520" y="2907868"/>
            <a:ext cx="3200400" cy="2627759"/>
          </a:xfrm>
          <a:prstGeom prst="bentConnector3">
            <a:avLst>
              <a:gd name="adj1" fmla="val 100135"/>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445866DB-CB77-B8F9-ADFA-2615B6230BEA}"/>
              </a:ext>
            </a:extLst>
          </p:cNvPr>
          <p:cNvSpPr txBox="1"/>
          <p:nvPr/>
        </p:nvSpPr>
        <p:spPr>
          <a:xfrm>
            <a:off x="621101" y="2208362"/>
            <a:ext cx="1352317" cy="517585"/>
          </a:xfrm>
          <a:prstGeom prst="rect">
            <a:avLst/>
          </a:prstGeom>
          <a:noFill/>
        </p:spPr>
        <p:txBody>
          <a:bodyPr wrap="square" lIns="0" tIns="0" rIns="0" bIns="0" rtlCol="0">
            <a:noAutofit/>
          </a:bodyPr>
          <a:lstStyle/>
          <a:p>
            <a:pPr algn="l">
              <a:lnSpc>
                <a:spcPct val="95000"/>
              </a:lnSpc>
            </a:pPr>
            <a:r>
              <a:rPr lang="es-MX" sz="1400" dirty="0"/>
              <a:t>Dar clic al botón de nuevo </a:t>
            </a:r>
          </a:p>
        </p:txBody>
      </p:sp>
    </p:spTree>
    <p:extLst>
      <p:ext uri="{BB962C8B-B14F-4D97-AF65-F5344CB8AC3E}">
        <p14:creationId xmlns:p14="http://schemas.microsoft.com/office/powerpoint/2010/main" val="478433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3C509-9E21-BAA2-DC82-A616795DA5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7BB58-3CFB-9F62-A5B9-BC806B091EE5}"/>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96F50272-4D2E-7A65-9784-511C09F32D67}"/>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3E874631-66B4-A411-F1CD-30A5C83FEB32}"/>
              </a:ext>
            </a:extLst>
          </p:cNvPr>
          <p:cNvSpPr txBox="1"/>
          <p:nvPr/>
        </p:nvSpPr>
        <p:spPr>
          <a:xfrm>
            <a:off x="553782" y="1373169"/>
            <a:ext cx="8710988" cy="383377"/>
          </a:xfrm>
          <a:prstGeom prst="rect">
            <a:avLst/>
          </a:prstGeom>
          <a:noFill/>
        </p:spPr>
        <p:txBody>
          <a:bodyPr wrap="square" lIns="0" tIns="0" rIns="0" bIns="0" rtlCol="0">
            <a:noAutofit/>
          </a:bodyPr>
          <a:lstStyle/>
          <a:p>
            <a:pPr>
              <a:lnSpc>
                <a:spcPct val="95000"/>
              </a:lnSpc>
            </a:pPr>
            <a:r>
              <a:rPr lang="es-MX" sz="1400" dirty="0"/>
              <a:t>Esta es la pantalla destinada para realizar la solicitud de baja de </a:t>
            </a:r>
            <a:r>
              <a:rPr lang="es-MX" sz="1400" dirty="0" err="1"/>
              <a:t>scrap</a:t>
            </a:r>
            <a:r>
              <a:rPr lang="es-MX" sz="1400" dirty="0"/>
              <a:t>. A continuación, se explicará detalladamente cómo debe llenarse cada uno de los campos requeridos.</a:t>
            </a:r>
          </a:p>
        </p:txBody>
      </p:sp>
      <p:pic>
        <p:nvPicPr>
          <p:cNvPr id="6" name="Picture 5">
            <a:extLst>
              <a:ext uri="{FF2B5EF4-FFF2-40B4-BE49-F238E27FC236}">
                <a16:creationId xmlns:a16="http://schemas.microsoft.com/office/drawing/2014/main" id="{3194E2CC-F964-5A1C-0F94-2B5290D72088}"/>
              </a:ext>
            </a:extLst>
          </p:cNvPr>
          <p:cNvPicPr>
            <a:picLocks noChangeAspect="1"/>
          </p:cNvPicPr>
          <p:nvPr/>
        </p:nvPicPr>
        <p:blipFill>
          <a:blip r:embed="rId3"/>
          <a:srcRect l="563"/>
          <a:stretch>
            <a:fillRect/>
          </a:stretch>
        </p:blipFill>
        <p:spPr>
          <a:xfrm>
            <a:off x="553782" y="2123876"/>
            <a:ext cx="7420155" cy="4110451"/>
          </a:xfrm>
          <a:prstGeom prst="rect">
            <a:avLst/>
          </a:prstGeom>
        </p:spPr>
      </p:pic>
      <p:cxnSp>
        <p:nvCxnSpPr>
          <p:cNvPr id="9" name="Straight Arrow Connector 8">
            <a:extLst>
              <a:ext uri="{FF2B5EF4-FFF2-40B4-BE49-F238E27FC236}">
                <a16:creationId xmlns:a16="http://schemas.microsoft.com/office/drawing/2014/main" id="{9B66636B-DA12-1604-FCE2-C93CB33010AF}"/>
              </a:ext>
            </a:extLst>
          </p:cNvPr>
          <p:cNvCxnSpPr>
            <a:cxnSpLocks/>
          </p:cNvCxnSpPr>
          <p:nvPr/>
        </p:nvCxnSpPr>
        <p:spPr>
          <a:xfrm>
            <a:off x="6970143" y="2562044"/>
            <a:ext cx="1475117" cy="0"/>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15" name="TextBox 14">
            <a:extLst>
              <a:ext uri="{FF2B5EF4-FFF2-40B4-BE49-F238E27FC236}">
                <a16:creationId xmlns:a16="http://schemas.microsoft.com/office/drawing/2014/main" id="{FB1F30C7-B86E-B08D-BF8B-30E312384092}"/>
              </a:ext>
            </a:extLst>
          </p:cNvPr>
          <p:cNvSpPr txBox="1"/>
          <p:nvPr/>
        </p:nvSpPr>
        <p:spPr>
          <a:xfrm>
            <a:off x="8583282" y="2411084"/>
            <a:ext cx="3151518" cy="474449"/>
          </a:xfrm>
          <a:prstGeom prst="rect">
            <a:avLst/>
          </a:prstGeom>
          <a:noFill/>
        </p:spPr>
        <p:txBody>
          <a:bodyPr wrap="square" lIns="0" tIns="0" rIns="0" bIns="0" rtlCol="0">
            <a:noAutofit/>
          </a:bodyPr>
          <a:lstStyle/>
          <a:p>
            <a:pPr>
              <a:lnSpc>
                <a:spcPct val="95000"/>
              </a:lnSpc>
            </a:pPr>
            <a:r>
              <a:rPr lang="es-MX" sz="1200" dirty="0"/>
              <a:t>El campo 'Folio' se genera automáticamente al iniciar la pantalla, al igual que la fecha, la hora y el nombre del usuario que realiza la solicitud.</a:t>
            </a:r>
          </a:p>
        </p:txBody>
      </p:sp>
      <p:cxnSp>
        <p:nvCxnSpPr>
          <p:cNvPr id="17" name="Connector: Elbow 16">
            <a:extLst>
              <a:ext uri="{FF2B5EF4-FFF2-40B4-BE49-F238E27FC236}">
                <a16:creationId xmlns:a16="http://schemas.microsoft.com/office/drawing/2014/main" id="{0F4414A0-13DE-CA09-1DBA-9F11ECD5FF63}"/>
              </a:ext>
            </a:extLst>
          </p:cNvPr>
          <p:cNvCxnSpPr>
            <a:cxnSpLocks/>
          </p:cNvCxnSpPr>
          <p:nvPr/>
        </p:nvCxnSpPr>
        <p:spPr>
          <a:xfrm flipV="1">
            <a:off x="1268083" y="2679183"/>
            <a:ext cx="7177177" cy="436371"/>
          </a:xfrm>
          <a:prstGeom prst="bentConnector3">
            <a:avLst>
              <a:gd name="adj1" fmla="val 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1" name="Connector: Elbow 20">
            <a:extLst>
              <a:ext uri="{FF2B5EF4-FFF2-40B4-BE49-F238E27FC236}">
                <a16:creationId xmlns:a16="http://schemas.microsoft.com/office/drawing/2014/main" id="{EFD9DC63-6020-2797-F94A-3524FAB913C5}"/>
              </a:ext>
            </a:extLst>
          </p:cNvPr>
          <p:cNvCxnSpPr>
            <a:cxnSpLocks/>
          </p:cNvCxnSpPr>
          <p:nvPr/>
        </p:nvCxnSpPr>
        <p:spPr>
          <a:xfrm flipV="1">
            <a:off x="7332453" y="2686418"/>
            <a:ext cx="1112807" cy="474481"/>
          </a:xfrm>
          <a:prstGeom prst="bentConnector3">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4" name="Connector: Elbow 23">
            <a:extLst>
              <a:ext uri="{FF2B5EF4-FFF2-40B4-BE49-F238E27FC236}">
                <a16:creationId xmlns:a16="http://schemas.microsoft.com/office/drawing/2014/main" id="{08E7A554-87AE-551C-C486-61EA5AEF81CB}"/>
              </a:ext>
            </a:extLst>
          </p:cNvPr>
          <p:cNvCxnSpPr/>
          <p:nvPr/>
        </p:nvCxnSpPr>
        <p:spPr>
          <a:xfrm flipV="1">
            <a:off x="7737894" y="1913287"/>
            <a:ext cx="707366" cy="286450"/>
          </a:xfrm>
          <a:prstGeom prst="bentConnector3">
            <a:avLst>
              <a:gd name="adj1" fmla="val 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6" name="TextBox 25">
            <a:extLst>
              <a:ext uri="{FF2B5EF4-FFF2-40B4-BE49-F238E27FC236}">
                <a16:creationId xmlns:a16="http://schemas.microsoft.com/office/drawing/2014/main" id="{976BE3B7-7BB7-BB42-155A-60028671D38A}"/>
              </a:ext>
            </a:extLst>
          </p:cNvPr>
          <p:cNvSpPr txBox="1"/>
          <p:nvPr/>
        </p:nvSpPr>
        <p:spPr>
          <a:xfrm>
            <a:off x="8583282" y="1812057"/>
            <a:ext cx="2622430" cy="45719"/>
          </a:xfrm>
          <a:prstGeom prst="rect">
            <a:avLst/>
          </a:prstGeom>
          <a:noFill/>
        </p:spPr>
        <p:txBody>
          <a:bodyPr wrap="square" lIns="0" tIns="0" rIns="0" bIns="0" rtlCol="0">
            <a:noAutofit/>
          </a:bodyPr>
          <a:lstStyle/>
          <a:p>
            <a:pPr algn="l">
              <a:lnSpc>
                <a:spcPct val="95000"/>
              </a:lnSpc>
            </a:pPr>
            <a:r>
              <a:rPr lang="es-MX" sz="1200" dirty="0"/>
              <a:t>Botón para salir de esta pantalla y que te lleve a la pantalla principal.</a:t>
            </a:r>
          </a:p>
        </p:txBody>
      </p:sp>
      <p:cxnSp>
        <p:nvCxnSpPr>
          <p:cNvPr id="30" name="Connector: Elbow 29">
            <a:extLst>
              <a:ext uri="{FF2B5EF4-FFF2-40B4-BE49-F238E27FC236}">
                <a16:creationId xmlns:a16="http://schemas.microsoft.com/office/drawing/2014/main" id="{53E9035B-B6A7-18B7-D39C-17E0B7028E51}"/>
              </a:ext>
            </a:extLst>
          </p:cNvPr>
          <p:cNvCxnSpPr>
            <a:cxnSpLocks/>
          </p:cNvCxnSpPr>
          <p:nvPr/>
        </p:nvCxnSpPr>
        <p:spPr>
          <a:xfrm>
            <a:off x="2500604" y="3429000"/>
            <a:ext cx="5765193" cy="2147814"/>
          </a:xfrm>
          <a:prstGeom prst="bentConnector3">
            <a:avLst>
              <a:gd name="adj1" fmla="val 24"/>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34" name="Picture 33">
            <a:extLst>
              <a:ext uri="{FF2B5EF4-FFF2-40B4-BE49-F238E27FC236}">
                <a16:creationId xmlns:a16="http://schemas.microsoft.com/office/drawing/2014/main" id="{DB128E55-A387-C801-070D-79FB27CE1988}"/>
              </a:ext>
            </a:extLst>
          </p:cNvPr>
          <p:cNvPicPr>
            <a:picLocks noChangeAspect="1"/>
          </p:cNvPicPr>
          <p:nvPr/>
        </p:nvPicPr>
        <p:blipFill>
          <a:blip r:embed="rId4"/>
          <a:stretch>
            <a:fillRect/>
          </a:stretch>
        </p:blipFill>
        <p:spPr>
          <a:xfrm>
            <a:off x="8293084" y="5439128"/>
            <a:ext cx="1943371" cy="1209844"/>
          </a:xfrm>
          <a:prstGeom prst="rect">
            <a:avLst/>
          </a:prstGeom>
        </p:spPr>
      </p:pic>
      <p:sp>
        <p:nvSpPr>
          <p:cNvPr id="37" name="TextBox 36">
            <a:extLst>
              <a:ext uri="{FF2B5EF4-FFF2-40B4-BE49-F238E27FC236}">
                <a16:creationId xmlns:a16="http://schemas.microsoft.com/office/drawing/2014/main" id="{1B058946-9078-ADF2-D9BA-B0785A0CD2CD}"/>
              </a:ext>
            </a:extLst>
          </p:cNvPr>
          <p:cNvSpPr txBox="1"/>
          <p:nvPr/>
        </p:nvSpPr>
        <p:spPr>
          <a:xfrm>
            <a:off x="10420180" y="5514769"/>
            <a:ext cx="1571064" cy="124090"/>
          </a:xfrm>
          <a:prstGeom prst="rect">
            <a:avLst/>
          </a:prstGeom>
          <a:noFill/>
        </p:spPr>
        <p:txBody>
          <a:bodyPr wrap="square" lIns="0" tIns="0" rIns="0" bIns="0" rtlCol="0">
            <a:noAutofit/>
          </a:bodyPr>
          <a:lstStyle/>
          <a:p>
            <a:pPr>
              <a:lnSpc>
                <a:spcPct val="95000"/>
              </a:lnSpc>
            </a:pPr>
            <a:r>
              <a:rPr lang="es-MX" sz="1200" dirty="0"/>
              <a:t>Selecciona el turno correspondiente al momento en el que estás realizando la solicitud.</a:t>
            </a:r>
          </a:p>
        </p:txBody>
      </p:sp>
      <p:cxnSp>
        <p:nvCxnSpPr>
          <p:cNvPr id="38" name="Connector: Elbow 37">
            <a:extLst>
              <a:ext uri="{FF2B5EF4-FFF2-40B4-BE49-F238E27FC236}">
                <a16:creationId xmlns:a16="http://schemas.microsoft.com/office/drawing/2014/main" id="{A8B38C66-1932-83CA-464C-1E524B5687AC}"/>
              </a:ext>
            </a:extLst>
          </p:cNvPr>
          <p:cNvCxnSpPr>
            <a:cxnSpLocks/>
          </p:cNvCxnSpPr>
          <p:nvPr/>
        </p:nvCxnSpPr>
        <p:spPr>
          <a:xfrm>
            <a:off x="3916392" y="3467110"/>
            <a:ext cx="4237008" cy="944261"/>
          </a:xfrm>
          <a:prstGeom prst="bentConnector3">
            <a:avLst>
              <a:gd name="adj1" fmla="val -85"/>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46" name="Picture 45">
            <a:extLst>
              <a:ext uri="{FF2B5EF4-FFF2-40B4-BE49-F238E27FC236}">
                <a16:creationId xmlns:a16="http://schemas.microsoft.com/office/drawing/2014/main" id="{5CC280AE-0339-058A-5CCA-217ED019940A}"/>
              </a:ext>
            </a:extLst>
          </p:cNvPr>
          <p:cNvPicPr>
            <a:picLocks noChangeAspect="1"/>
          </p:cNvPicPr>
          <p:nvPr/>
        </p:nvPicPr>
        <p:blipFill>
          <a:blip r:embed="rId5"/>
          <a:stretch>
            <a:fillRect/>
          </a:stretch>
        </p:blipFill>
        <p:spPr>
          <a:xfrm>
            <a:off x="8265797" y="3670861"/>
            <a:ext cx="1291117" cy="1570637"/>
          </a:xfrm>
          <a:prstGeom prst="rect">
            <a:avLst/>
          </a:prstGeom>
        </p:spPr>
      </p:pic>
      <p:sp>
        <p:nvSpPr>
          <p:cNvPr id="47" name="TextBox 46">
            <a:extLst>
              <a:ext uri="{FF2B5EF4-FFF2-40B4-BE49-F238E27FC236}">
                <a16:creationId xmlns:a16="http://schemas.microsoft.com/office/drawing/2014/main" id="{33C422FD-DC88-E355-1A2E-2947B5AD0A19}"/>
              </a:ext>
            </a:extLst>
          </p:cNvPr>
          <p:cNvSpPr txBox="1"/>
          <p:nvPr/>
        </p:nvSpPr>
        <p:spPr>
          <a:xfrm>
            <a:off x="9848774" y="3670861"/>
            <a:ext cx="1571064" cy="124090"/>
          </a:xfrm>
          <a:prstGeom prst="rect">
            <a:avLst/>
          </a:prstGeom>
          <a:noFill/>
        </p:spPr>
        <p:txBody>
          <a:bodyPr wrap="square" lIns="0" tIns="0" rIns="0" bIns="0" rtlCol="0">
            <a:noAutofit/>
          </a:bodyPr>
          <a:lstStyle/>
          <a:p>
            <a:pPr>
              <a:lnSpc>
                <a:spcPct val="95000"/>
              </a:lnSpc>
            </a:pPr>
            <a:r>
              <a:rPr lang="es-MX" sz="1200" dirty="0"/>
              <a:t>Una vez que se seleccione la línea correspondiente, el sistema asignará de forma automática el Centro de Costos relacionado.</a:t>
            </a:r>
          </a:p>
        </p:txBody>
      </p:sp>
      <p:cxnSp>
        <p:nvCxnSpPr>
          <p:cNvPr id="48" name="Connector: Elbow 47">
            <a:extLst>
              <a:ext uri="{FF2B5EF4-FFF2-40B4-BE49-F238E27FC236}">
                <a16:creationId xmlns:a16="http://schemas.microsoft.com/office/drawing/2014/main" id="{B1F65826-B30A-0B9D-85F8-AB911D051ECC}"/>
              </a:ext>
            </a:extLst>
          </p:cNvPr>
          <p:cNvCxnSpPr>
            <a:cxnSpLocks/>
          </p:cNvCxnSpPr>
          <p:nvPr/>
        </p:nvCxnSpPr>
        <p:spPr>
          <a:xfrm>
            <a:off x="5250970" y="3383003"/>
            <a:ext cx="2840607" cy="517879"/>
          </a:xfrm>
          <a:prstGeom prst="bentConnector3">
            <a:avLst>
              <a:gd name="adj1" fmla="val 196"/>
            </a:avLst>
          </a:prstGeom>
          <a:ln w="28575">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84861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9085-B29B-171F-2D6A-FD904B27A1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828915-B009-0040-5FBC-AB947819D127}"/>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F4D1C920-97B9-76F4-FA50-079707B5C4DB}"/>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pic>
        <p:nvPicPr>
          <p:cNvPr id="6" name="Picture 5">
            <a:extLst>
              <a:ext uri="{FF2B5EF4-FFF2-40B4-BE49-F238E27FC236}">
                <a16:creationId xmlns:a16="http://schemas.microsoft.com/office/drawing/2014/main" id="{5EFF0F65-C704-1012-BA2C-32BFFCF18DBF}"/>
              </a:ext>
            </a:extLst>
          </p:cNvPr>
          <p:cNvPicPr>
            <a:picLocks noChangeAspect="1"/>
          </p:cNvPicPr>
          <p:nvPr/>
        </p:nvPicPr>
        <p:blipFill>
          <a:blip r:embed="rId3"/>
          <a:srcRect l="563"/>
          <a:stretch>
            <a:fillRect/>
          </a:stretch>
        </p:blipFill>
        <p:spPr>
          <a:xfrm>
            <a:off x="457200" y="1528408"/>
            <a:ext cx="7420155" cy="4110451"/>
          </a:xfrm>
          <a:prstGeom prst="rect">
            <a:avLst/>
          </a:prstGeom>
        </p:spPr>
      </p:pic>
      <p:sp>
        <p:nvSpPr>
          <p:cNvPr id="37" name="TextBox 36">
            <a:extLst>
              <a:ext uri="{FF2B5EF4-FFF2-40B4-BE49-F238E27FC236}">
                <a16:creationId xmlns:a16="http://schemas.microsoft.com/office/drawing/2014/main" id="{947153BD-07EB-905C-BDEB-2135D392A093}"/>
              </a:ext>
            </a:extLst>
          </p:cNvPr>
          <p:cNvSpPr txBox="1"/>
          <p:nvPr/>
        </p:nvSpPr>
        <p:spPr>
          <a:xfrm>
            <a:off x="8326836" y="1441961"/>
            <a:ext cx="3407964" cy="55079"/>
          </a:xfrm>
          <a:prstGeom prst="rect">
            <a:avLst/>
          </a:prstGeom>
          <a:noFill/>
        </p:spPr>
        <p:txBody>
          <a:bodyPr wrap="square" lIns="0" tIns="0" rIns="0" bIns="0" rtlCol="0">
            <a:noAutofit/>
          </a:bodyPr>
          <a:lstStyle/>
          <a:p>
            <a:pPr>
              <a:lnSpc>
                <a:spcPct val="95000"/>
              </a:lnSpc>
            </a:pPr>
            <a:r>
              <a:rPr lang="es-MX" sz="1200" dirty="0"/>
              <a:t>Al hacer clic en este botón, se descargará un archivo maestro que contiene todos los números de parte, códigos de defecto y máquinas o procesos, con el fin de servir como guía durante el llenado de la solicitud.</a:t>
            </a:r>
          </a:p>
        </p:txBody>
      </p:sp>
      <p:cxnSp>
        <p:nvCxnSpPr>
          <p:cNvPr id="8" name="Connector: Elbow 7">
            <a:extLst>
              <a:ext uri="{FF2B5EF4-FFF2-40B4-BE49-F238E27FC236}">
                <a16:creationId xmlns:a16="http://schemas.microsoft.com/office/drawing/2014/main" id="{D6A656E2-114A-088B-2906-631E8A3C576C}"/>
              </a:ext>
            </a:extLst>
          </p:cNvPr>
          <p:cNvCxnSpPr>
            <a:cxnSpLocks/>
          </p:cNvCxnSpPr>
          <p:nvPr/>
        </p:nvCxnSpPr>
        <p:spPr>
          <a:xfrm rot="5400000" flipH="1" flipV="1">
            <a:off x="6783238" y="1965385"/>
            <a:ext cx="1720970" cy="1206260"/>
          </a:xfrm>
          <a:prstGeom prst="bentConnector3">
            <a:avLst>
              <a:gd name="adj1" fmla="val 100125"/>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3" name="Connector: Elbow 12">
            <a:extLst>
              <a:ext uri="{FF2B5EF4-FFF2-40B4-BE49-F238E27FC236}">
                <a16:creationId xmlns:a16="http://schemas.microsoft.com/office/drawing/2014/main" id="{A7977289-8D43-F450-2F69-AD84C80D4714}"/>
              </a:ext>
            </a:extLst>
          </p:cNvPr>
          <p:cNvCxnSpPr>
            <a:cxnSpLocks/>
          </p:cNvCxnSpPr>
          <p:nvPr/>
        </p:nvCxnSpPr>
        <p:spPr>
          <a:xfrm>
            <a:off x="2311161" y="3661151"/>
            <a:ext cx="5745911" cy="1445397"/>
          </a:xfrm>
          <a:prstGeom prst="bentConnector3">
            <a:avLst>
              <a:gd name="adj1" fmla="val -144"/>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9" name="Connector: Elbow 18">
            <a:extLst>
              <a:ext uri="{FF2B5EF4-FFF2-40B4-BE49-F238E27FC236}">
                <a16:creationId xmlns:a16="http://schemas.microsoft.com/office/drawing/2014/main" id="{08E5B945-1623-D790-4AE8-33178919F2F4}"/>
              </a:ext>
            </a:extLst>
          </p:cNvPr>
          <p:cNvCxnSpPr>
            <a:cxnSpLocks/>
          </p:cNvCxnSpPr>
          <p:nvPr/>
        </p:nvCxnSpPr>
        <p:spPr>
          <a:xfrm>
            <a:off x="1135093" y="3608622"/>
            <a:ext cx="7018307" cy="12700"/>
          </a:xfrm>
          <a:prstGeom prst="bentConnector3">
            <a:avLst>
              <a:gd name="adj1" fmla="val -26"/>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27" name="Picture 26">
            <a:extLst>
              <a:ext uri="{FF2B5EF4-FFF2-40B4-BE49-F238E27FC236}">
                <a16:creationId xmlns:a16="http://schemas.microsoft.com/office/drawing/2014/main" id="{D8358D21-F38C-7C84-8F2A-EFE54CAE7D82}"/>
              </a:ext>
            </a:extLst>
          </p:cNvPr>
          <p:cNvPicPr>
            <a:picLocks noChangeAspect="1"/>
          </p:cNvPicPr>
          <p:nvPr/>
        </p:nvPicPr>
        <p:blipFill>
          <a:blip r:embed="rId4"/>
          <a:stretch>
            <a:fillRect/>
          </a:stretch>
        </p:blipFill>
        <p:spPr>
          <a:xfrm>
            <a:off x="9950835" y="2221156"/>
            <a:ext cx="1860771" cy="639640"/>
          </a:xfrm>
          <a:prstGeom prst="rect">
            <a:avLst/>
          </a:prstGeom>
        </p:spPr>
      </p:pic>
      <p:sp>
        <p:nvSpPr>
          <p:cNvPr id="28" name="TextBox 27">
            <a:extLst>
              <a:ext uri="{FF2B5EF4-FFF2-40B4-BE49-F238E27FC236}">
                <a16:creationId xmlns:a16="http://schemas.microsoft.com/office/drawing/2014/main" id="{83252A95-4F42-198B-C215-D6CA44C8E112}"/>
              </a:ext>
            </a:extLst>
          </p:cNvPr>
          <p:cNvSpPr txBox="1"/>
          <p:nvPr/>
        </p:nvSpPr>
        <p:spPr>
          <a:xfrm>
            <a:off x="8246853" y="4914226"/>
            <a:ext cx="3407964" cy="55079"/>
          </a:xfrm>
          <a:prstGeom prst="rect">
            <a:avLst/>
          </a:prstGeom>
          <a:noFill/>
        </p:spPr>
        <p:txBody>
          <a:bodyPr wrap="square" lIns="0" tIns="0" rIns="0" bIns="0" rtlCol="0">
            <a:noAutofit/>
          </a:bodyPr>
          <a:lstStyle/>
          <a:p>
            <a:pPr>
              <a:lnSpc>
                <a:spcPct val="95000"/>
              </a:lnSpc>
            </a:pPr>
            <a:r>
              <a:rPr lang="es-MX" sz="1200" dirty="0"/>
              <a:t>En esta sección puedes cargar la información contenida en el archivo que descargaste previamente.</a:t>
            </a:r>
          </a:p>
        </p:txBody>
      </p:sp>
      <p:sp>
        <p:nvSpPr>
          <p:cNvPr id="36" name="TextBox 35">
            <a:extLst>
              <a:ext uri="{FF2B5EF4-FFF2-40B4-BE49-F238E27FC236}">
                <a16:creationId xmlns:a16="http://schemas.microsoft.com/office/drawing/2014/main" id="{5C28C4FF-640E-5ED5-5D05-38D2C564DE89}"/>
              </a:ext>
            </a:extLst>
          </p:cNvPr>
          <p:cNvSpPr txBox="1"/>
          <p:nvPr/>
        </p:nvSpPr>
        <p:spPr>
          <a:xfrm>
            <a:off x="8246853" y="3373921"/>
            <a:ext cx="3407964" cy="55079"/>
          </a:xfrm>
          <a:prstGeom prst="rect">
            <a:avLst/>
          </a:prstGeom>
          <a:noFill/>
        </p:spPr>
        <p:txBody>
          <a:bodyPr wrap="square" lIns="0" tIns="0" rIns="0" bIns="0" rtlCol="0">
            <a:noAutofit/>
          </a:bodyPr>
          <a:lstStyle/>
          <a:p>
            <a:pPr>
              <a:lnSpc>
                <a:spcPct val="95000"/>
              </a:lnSpc>
            </a:pPr>
            <a:r>
              <a:rPr lang="es-MX" sz="1200" dirty="0"/>
              <a:t>Al hacer clic en este botón, se descargará el formato que deberás completar. Una vez llenado, deberás cargarlo en el sistema para que la información se refleje en la tabla correspondiente.</a:t>
            </a:r>
          </a:p>
        </p:txBody>
      </p:sp>
      <p:cxnSp>
        <p:nvCxnSpPr>
          <p:cNvPr id="41" name="Connector: Elbow 40">
            <a:extLst>
              <a:ext uri="{FF2B5EF4-FFF2-40B4-BE49-F238E27FC236}">
                <a16:creationId xmlns:a16="http://schemas.microsoft.com/office/drawing/2014/main" id="{8DF0FF87-1168-172A-2E13-9FDB1A21BE9A}"/>
              </a:ext>
            </a:extLst>
          </p:cNvPr>
          <p:cNvCxnSpPr>
            <a:cxnSpLocks/>
          </p:cNvCxnSpPr>
          <p:nvPr/>
        </p:nvCxnSpPr>
        <p:spPr>
          <a:xfrm>
            <a:off x="2311161" y="5509214"/>
            <a:ext cx="5935692" cy="402665"/>
          </a:xfrm>
          <a:prstGeom prst="bentConnector3">
            <a:avLst>
              <a:gd name="adj1" fmla="val 6"/>
            </a:avLst>
          </a:prstGeom>
          <a:ln w="28575"/>
        </p:spPr>
        <p:style>
          <a:lnRef idx="1">
            <a:schemeClr val="accent5"/>
          </a:lnRef>
          <a:fillRef idx="0">
            <a:schemeClr val="accent5"/>
          </a:fillRef>
          <a:effectRef idx="0">
            <a:schemeClr val="accent5"/>
          </a:effectRef>
          <a:fontRef idx="minor">
            <a:schemeClr val="tx1"/>
          </a:fontRef>
        </p:style>
      </p:cxnSp>
      <p:sp>
        <p:nvSpPr>
          <p:cNvPr id="42" name="TextBox 41">
            <a:extLst>
              <a:ext uri="{FF2B5EF4-FFF2-40B4-BE49-F238E27FC236}">
                <a16:creationId xmlns:a16="http://schemas.microsoft.com/office/drawing/2014/main" id="{EEAADDD8-1C5E-5D62-CBD8-4EBC3BB3A7DF}"/>
              </a:ext>
            </a:extLst>
          </p:cNvPr>
          <p:cNvSpPr txBox="1"/>
          <p:nvPr/>
        </p:nvSpPr>
        <p:spPr>
          <a:xfrm>
            <a:off x="8326836" y="5797082"/>
            <a:ext cx="3407964" cy="55079"/>
          </a:xfrm>
          <a:prstGeom prst="rect">
            <a:avLst/>
          </a:prstGeom>
          <a:noFill/>
        </p:spPr>
        <p:txBody>
          <a:bodyPr wrap="square" lIns="0" tIns="0" rIns="0" bIns="0" rtlCol="0">
            <a:noAutofit/>
          </a:bodyPr>
          <a:lstStyle/>
          <a:p>
            <a:pPr>
              <a:lnSpc>
                <a:spcPct val="95000"/>
              </a:lnSpc>
            </a:pPr>
            <a:r>
              <a:rPr lang="es-MX" sz="1200" dirty="0"/>
              <a:t>Tabla donde se vera la información cargada para que se pueda visualizar </a:t>
            </a:r>
          </a:p>
        </p:txBody>
      </p:sp>
      <p:pic>
        <p:nvPicPr>
          <p:cNvPr id="12" name="Picture 11">
            <a:extLst>
              <a:ext uri="{FF2B5EF4-FFF2-40B4-BE49-F238E27FC236}">
                <a16:creationId xmlns:a16="http://schemas.microsoft.com/office/drawing/2014/main" id="{B148EA00-A123-680B-7F06-07452F9352C8}"/>
              </a:ext>
            </a:extLst>
          </p:cNvPr>
          <p:cNvPicPr>
            <a:picLocks noChangeAspect="1"/>
          </p:cNvPicPr>
          <p:nvPr/>
        </p:nvPicPr>
        <p:blipFill>
          <a:blip r:embed="rId5"/>
          <a:stretch>
            <a:fillRect/>
          </a:stretch>
        </p:blipFill>
        <p:spPr>
          <a:xfrm>
            <a:off x="8479083" y="4102302"/>
            <a:ext cx="2803511" cy="635375"/>
          </a:xfrm>
          <a:prstGeom prst="rect">
            <a:avLst/>
          </a:prstGeom>
        </p:spPr>
      </p:pic>
    </p:spTree>
    <p:extLst>
      <p:ext uri="{BB962C8B-B14F-4D97-AF65-F5344CB8AC3E}">
        <p14:creationId xmlns:p14="http://schemas.microsoft.com/office/powerpoint/2010/main" val="3689292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9CC0B-726D-77F1-F6C6-3FEEA0741F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B113AA-C788-5D7F-6705-237796AC24F5}"/>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0E39AFE7-D52F-6C10-A15D-A3D7F5DC7FBF}"/>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4" name="TextBox 3">
            <a:extLst>
              <a:ext uri="{FF2B5EF4-FFF2-40B4-BE49-F238E27FC236}">
                <a16:creationId xmlns:a16="http://schemas.microsoft.com/office/drawing/2014/main" id="{0396831C-1574-E286-29C9-6E7E959D209F}"/>
              </a:ext>
            </a:extLst>
          </p:cNvPr>
          <p:cNvSpPr txBox="1"/>
          <p:nvPr/>
        </p:nvSpPr>
        <p:spPr>
          <a:xfrm>
            <a:off x="248548" y="1298275"/>
            <a:ext cx="6409427" cy="621102"/>
          </a:xfrm>
          <a:prstGeom prst="rect">
            <a:avLst/>
          </a:prstGeom>
          <a:noFill/>
        </p:spPr>
        <p:txBody>
          <a:bodyPr wrap="square" lIns="0" tIns="0" rIns="0" bIns="0" rtlCol="0">
            <a:noAutofit/>
          </a:bodyPr>
          <a:lstStyle/>
          <a:p>
            <a:pPr>
              <a:lnSpc>
                <a:spcPct val="95000"/>
              </a:lnSpc>
            </a:pPr>
            <a:r>
              <a:rPr lang="es-MX" sz="1400" dirty="0"/>
              <a:t>Una vez que la tabla haya sido cargada, se mostrará automáticamente el costo del material que será dado de baja por concepto de </a:t>
            </a:r>
            <a:r>
              <a:rPr lang="es-MX" sz="1400" dirty="0" err="1"/>
              <a:t>scrap</a:t>
            </a:r>
            <a:r>
              <a:rPr lang="es-MX" sz="1400" dirty="0"/>
              <a:t>.</a:t>
            </a:r>
          </a:p>
        </p:txBody>
      </p:sp>
      <p:pic>
        <p:nvPicPr>
          <p:cNvPr id="7" name="Picture 6" descr="A screenshot of a computer&#10;&#10;AI-generated content may be incorrect.">
            <a:extLst>
              <a:ext uri="{FF2B5EF4-FFF2-40B4-BE49-F238E27FC236}">
                <a16:creationId xmlns:a16="http://schemas.microsoft.com/office/drawing/2014/main" id="{548F56E3-7D50-6E71-D9F1-15C209E3DD0C}"/>
              </a:ext>
            </a:extLst>
          </p:cNvPr>
          <p:cNvPicPr>
            <a:picLocks noChangeAspect="1"/>
          </p:cNvPicPr>
          <p:nvPr/>
        </p:nvPicPr>
        <p:blipFill>
          <a:blip r:embed="rId3"/>
          <a:srcRect l="-5860" t="83942" r="50001"/>
          <a:stretch>
            <a:fillRect/>
          </a:stretch>
        </p:blipFill>
        <p:spPr>
          <a:xfrm>
            <a:off x="-152400" y="1839763"/>
            <a:ext cx="6810375" cy="1010118"/>
          </a:xfrm>
          <a:prstGeom prst="rect">
            <a:avLst/>
          </a:prstGeom>
        </p:spPr>
      </p:pic>
      <p:pic>
        <p:nvPicPr>
          <p:cNvPr id="9" name="Picture 8">
            <a:extLst>
              <a:ext uri="{FF2B5EF4-FFF2-40B4-BE49-F238E27FC236}">
                <a16:creationId xmlns:a16="http://schemas.microsoft.com/office/drawing/2014/main" id="{C21CCDA9-F48B-F7A7-2D43-F03B98DD56FF}"/>
              </a:ext>
            </a:extLst>
          </p:cNvPr>
          <p:cNvPicPr>
            <a:picLocks noChangeAspect="1"/>
          </p:cNvPicPr>
          <p:nvPr/>
        </p:nvPicPr>
        <p:blipFill>
          <a:blip r:embed="rId4"/>
          <a:stretch>
            <a:fillRect/>
          </a:stretch>
        </p:blipFill>
        <p:spPr>
          <a:xfrm>
            <a:off x="273279" y="3594233"/>
            <a:ext cx="2638793" cy="1162212"/>
          </a:xfrm>
          <a:prstGeom prst="rect">
            <a:avLst/>
          </a:prstGeom>
        </p:spPr>
      </p:pic>
      <p:sp>
        <p:nvSpPr>
          <p:cNvPr id="10" name="TextBox 9">
            <a:extLst>
              <a:ext uri="{FF2B5EF4-FFF2-40B4-BE49-F238E27FC236}">
                <a16:creationId xmlns:a16="http://schemas.microsoft.com/office/drawing/2014/main" id="{72A09F11-3538-E890-3E37-8163D0DAB85E}"/>
              </a:ext>
            </a:extLst>
          </p:cNvPr>
          <p:cNvSpPr txBox="1"/>
          <p:nvPr/>
        </p:nvSpPr>
        <p:spPr>
          <a:xfrm>
            <a:off x="182593" y="3103009"/>
            <a:ext cx="6916948" cy="621102"/>
          </a:xfrm>
          <a:prstGeom prst="rect">
            <a:avLst/>
          </a:prstGeom>
          <a:noFill/>
        </p:spPr>
        <p:txBody>
          <a:bodyPr wrap="square" lIns="0" tIns="0" rIns="0" bIns="0" rtlCol="0">
            <a:noAutofit/>
          </a:bodyPr>
          <a:lstStyle/>
          <a:p>
            <a:pPr>
              <a:lnSpc>
                <a:spcPct val="95000"/>
              </a:lnSpc>
            </a:pPr>
            <a:r>
              <a:rPr lang="es-MX" sz="1400" dirty="0"/>
              <a:t>En esta misma sección se encuentra el botón 'Enviar'. Al hacer clic en él, se enviará automáticamente un correo de notificación, se mostrará el folio asignado a la solicitud y se redirigirá al usuario a la pantalla principal de la aplicación.</a:t>
            </a:r>
          </a:p>
        </p:txBody>
      </p:sp>
      <p:pic>
        <p:nvPicPr>
          <p:cNvPr id="12" name="Picture 11">
            <a:extLst>
              <a:ext uri="{FF2B5EF4-FFF2-40B4-BE49-F238E27FC236}">
                <a16:creationId xmlns:a16="http://schemas.microsoft.com/office/drawing/2014/main" id="{2BE62AF4-AC75-0C43-B597-0DD91D950923}"/>
              </a:ext>
            </a:extLst>
          </p:cNvPr>
          <p:cNvPicPr>
            <a:picLocks noChangeAspect="1"/>
          </p:cNvPicPr>
          <p:nvPr/>
        </p:nvPicPr>
        <p:blipFill>
          <a:blip r:embed="rId5"/>
          <a:srcRect t="38446"/>
          <a:stretch>
            <a:fillRect/>
          </a:stretch>
        </p:blipFill>
        <p:spPr>
          <a:xfrm>
            <a:off x="414732" y="4601174"/>
            <a:ext cx="2710240" cy="1292989"/>
          </a:xfrm>
          <a:prstGeom prst="rect">
            <a:avLst/>
          </a:prstGeom>
        </p:spPr>
      </p:pic>
      <p:pic>
        <p:nvPicPr>
          <p:cNvPr id="14" name="Picture 13">
            <a:extLst>
              <a:ext uri="{FF2B5EF4-FFF2-40B4-BE49-F238E27FC236}">
                <a16:creationId xmlns:a16="http://schemas.microsoft.com/office/drawing/2014/main" id="{14660B1D-4B63-B11B-55D9-D6432CA03FC1}"/>
              </a:ext>
            </a:extLst>
          </p:cNvPr>
          <p:cNvPicPr>
            <a:picLocks noChangeAspect="1"/>
          </p:cNvPicPr>
          <p:nvPr/>
        </p:nvPicPr>
        <p:blipFill>
          <a:blip r:embed="rId6"/>
          <a:stretch>
            <a:fillRect/>
          </a:stretch>
        </p:blipFill>
        <p:spPr>
          <a:xfrm>
            <a:off x="3217063" y="3695493"/>
            <a:ext cx="2566756" cy="1693929"/>
          </a:xfrm>
          <a:prstGeom prst="rect">
            <a:avLst/>
          </a:prstGeom>
        </p:spPr>
      </p:pic>
      <p:sp>
        <p:nvSpPr>
          <p:cNvPr id="16" name="TextBox 15">
            <a:extLst>
              <a:ext uri="{FF2B5EF4-FFF2-40B4-BE49-F238E27FC236}">
                <a16:creationId xmlns:a16="http://schemas.microsoft.com/office/drawing/2014/main" id="{BCFFF5C5-C278-95CB-B32C-EA07230D6F03}"/>
              </a:ext>
            </a:extLst>
          </p:cNvPr>
          <p:cNvSpPr txBox="1"/>
          <p:nvPr/>
        </p:nvSpPr>
        <p:spPr>
          <a:xfrm>
            <a:off x="3334224" y="5510730"/>
            <a:ext cx="3653171" cy="621102"/>
          </a:xfrm>
          <a:prstGeom prst="rect">
            <a:avLst/>
          </a:prstGeom>
          <a:noFill/>
        </p:spPr>
        <p:txBody>
          <a:bodyPr wrap="square" lIns="0" tIns="0" rIns="0" bIns="0" rtlCol="0">
            <a:noAutofit/>
          </a:bodyPr>
          <a:lstStyle/>
          <a:p>
            <a:pPr>
              <a:lnSpc>
                <a:spcPct val="95000"/>
              </a:lnSpc>
            </a:pPr>
            <a:r>
              <a:rPr lang="es-MX" sz="1400" dirty="0">
                <a:solidFill>
                  <a:srgbClr val="FF0000"/>
                </a:solidFill>
              </a:rPr>
              <a:t>Nota</a:t>
            </a:r>
            <a:r>
              <a:rPr lang="es-MX" sz="1400" dirty="0"/>
              <a:t>: si toda la información es correcta, la solicitud se enviará exitosamente. En caso de faltar algún dato, el sistema solicitará que se complete adecuadamente.</a:t>
            </a:r>
          </a:p>
        </p:txBody>
      </p:sp>
      <p:sp>
        <p:nvSpPr>
          <p:cNvPr id="17" name="Rectangle 16">
            <a:extLst>
              <a:ext uri="{FF2B5EF4-FFF2-40B4-BE49-F238E27FC236}">
                <a16:creationId xmlns:a16="http://schemas.microsoft.com/office/drawing/2014/main" id="{5FFFA7F2-410A-12FB-722A-A9F98EBDD4EA}"/>
              </a:ext>
            </a:extLst>
          </p:cNvPr>
          <p:cNvSpPr/>
          <p:nvPr/>
        </p:nvSpPr>
        <p:spPr bwMode="gray">
          <a:xfrm>
            <a:off x="7099541" y="1298275"/>
            <a:ext cx="45719" cy="5133025"/>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lnSpc>
                <a:spcPct val="95000"/>
              </a:lnSpc>
            </a:pPr>
            <a:endParaRPr lang="es-MX" sz="2000"/>
          </a:p>
        </p:txBody>
      </p:sp>
      <p:sp>
        <p:nvSpPr>
          <p:cNvPr id="18" name="TextBox 17">
            <a:extLst>
              <a:ext uri="{FF2B5EF4-FFF2-40B4-BE49-F238E27FC236}">
                <a16:creationId xmlns:a16="http://schemas.microsoft.com/office/drawing/2014/main" id="{1519460B-8A8D-CCE3-FAF3-E159DE8C319E}"/>
              </a:ext>
            </a:extLst>
          </p:cNvPr>
          <p:cNvSpPr txBox="1"/>
          <p:nvPr/>
        </p:nvSpPr>
        <p:spPr>
          <a:xfrm>
            <a:off x="7454775" y="1231489"/>
            <a:ext cx="4280025" cy="621102"/>
          </a:xfrm>
          <a:prstGeom prst="rect">
            <a:avLst/>
          </a:prstGeom>
          <a:noFill/>
        </p:spPr>
        <p:txBody>
          <a:bodyPr wrap="square" lIns="0" tIns="0" rIns="0" bIns="0" rtlCol="0">
            <a:noAutofit/>
          </a:bodyPr>
          <a:lstStyle/>
          <a:p>
            <a:pPr>
              <a:lnSpc>
                <a:spcPct val="95000"/>
              </a:lnSpc>
            </a:pPr>
            <a:r>
              <a:rPr lang="es-MX" sz="1400" dirty="0"/>
              <a:t>Se enviará un correo al creador de la solicitud, al líder y a los suplentes para notificar que la solicitud de </a:t>
            </a:r>
            <a:r>
              <a:rPr lang="es-MX" sz="1400" dirty="0" err="1"/>
              <a:t>scrap</a:t>
            </a:r>
            <a:r>
              <a:rPr lang="es-MX" sz="1400" dirty="0"/>
              <a:t> requiere aprobación. Posteriormente, se enviará un segundo correo al líder con la opción de aprobar o rechazar. Una vez que el líder haya tomado una decisión, se enviará otro correo a Control de Inventarios, quien podrá marcar la solicitud como recolectada o rechazada.</a:t>
            </a:r>
          </a:p>
        </p:txBody>
      </p:sp>
      <p:pic>
        <p:nvPicPr>
          <p:cNvPr id="20" name="Picture 19">
            <a:extLst>
              <a:ext uri="{FF2B5EF4-FFF2-40B4-BE49-F238E27FC236}">
                <a16:creationId xmlns:a16="http://schemas.microsoft.com/office/drawing/2014/main" id="{B2B9CEFD-DE85-6AA6-FA0B-01007B1729EF}"/>
              </a:ext>
            </a:extLst>
          </p:cNvPr>
          <p:cNvPicPr>
            <a:picLocks noChangeAspect="1"/>
          </p:cNvPicPr>
          <p:nvPr/>
        </p:nvPicPr>
        <p:blipFill>
          <a:blip r:embed="rId7"/>
          <a:stretch>
            <a:fillRect/>
          </a:stretch>
        </p:blipFill>
        <p:spPr>
          <a:xfrm>
            <a:off x="7454775" y="3103009"/>
            <a:ext cx="4418897" cy="2255258"/>
          </a:xfrm>
          <a:prstGeom prst="rect">
            <a:avLst/>
          </a:prstGeom>
        </p:spPr>
      </p:pic>
      <p:cxnSp>
        <p:nvCxnSpPr>
          <p:cNvPr id="21" name="Connector: Elbow 20">
            <a:extLst>
              <a:ext uri="{FF2B5EF4-FFF2-40B4-BE49-F238E27FC236}">
                <a16:creationId xmlns:a16="http://schemas.microsoft.com/office/drawing/2014/main" id="{C5CA6C5A-B7CC-ED41-EF8F-1D7B50237B05}"/>
              </a:ext>
            </a:extLst>
          </p:cNvPr>
          <p:cNvCxnSpPr>
            <a:cxnSpLocks/>
          </p:cNvCxnSpPr>
          <p:nvPr/>
        </p:nvCxnSpPr>
        <p:spPr>
          <a:xfrm rot="16200000" flipH="1">
            <a:off x="7654337" y="4803699"/>
            <a:ext cx="1150977" cy="653781"/>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4" name="TextBox 23">
            <a:extLst>
              <a:ext uri="{FF2B5EF4-FFF2-40B4-BE49-F238E27FC236}">
                <a16:creationId xmlns:a16="http://schemas.microsoft.com/office/drawing/2014/main" id="{B4D5D7BB-241B-EE8F-542F-4587203F0758}"/>
              </a:ext>
            </a:extLst>
          </p:cNvPr>
          <p:cNvSpPr txBox="1"/>
          <p:nvPr/>
        </p:nvSpPr>
        <p:spPr>
          <a:xfrm>
            <a:off x="7775292" y="5758138"/>
            <a:ext cx="3653171" cy="504639"/>
          </a:xfrm>
          <a:prstGeom prst="rect">
            <a:avLst/>
          </a:prstGeom>
          <a:noFill/>
        </p:spPr>
        <p:txBody>
          <a:bodyPr wrap="square" lIns="0" tIns="0" rIns="0" bIns="0" rtlCol="0">
            <a:noAutofit/>
          </a:bodyPr>
          <a:lstStyle/>
          <a:p>
            <a:pPr>
              <a:lnSpc>
                <a:spcPct val="95000"/>
              </a:lnSpc>
            </a:pPr>
            <a:r>
              <a:rPr lang="es-MX" sz="1400" dirty="0"/>
              <a:t>Al dar clic te enviara al estatus de tu solicitud </a:t>
            </a:r>
          </a:p>
        </p:txBody>
      </p:sp>
    </p:spTree>
    <p:extLst>
      <p:ext uri="{BB962C8B-B14F-4D97-AF65-F5344CB8AC3E}">
        <p14:creationId xmlns:p14="http://schemas.microsoft.com/office/powerpoint/2010/main" val="218935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BA06D-F5AD-4B77-28E0-3C5EDB169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7B749-67CF-650F-E305-CE1A8A38FCA1}"/>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D9E789CB-D07E-5EEA-5BD9-A7517678A7EF}"/>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5" name="TextBox 4">
            <a:extLst>
              <a:ext uri="{FF2B5EF4-FFF2-40B4-BE49-F238E27FC236}">
                <a16:creationId xmlns:a16="http://schemas.microsoft.com/office/drawing/2014/main" id="{B6D030E9-8183-331A-F908-F0665D46D573}"/>
              </a:ext>
            </a:extLst>
          </p:cNvPr>
          <p:cNvSpPr txBox="1"/>
          <p:nvPr/>
        </p:nvSpPr>
        <p:spPr>
          <a:xfrm>
            <a:off x="457200" y="1345720"/>
            <a:ext cx="7712015" cy="621102"/>
          </a:xfrm>
          <a:prstGeom prst="rect">
            <a:avLst/>
          </a:prstGeom>
          <a:noFill/>
        </p:spPr>
        <p:txBody>
          <a:bodyPr wrap="square" lIns="0" tIns="0" rIns="0" bIns="0" rtlCol="0">
            <a:noAutofit/>
          </a:bodyPr>
          <a:lstStyle/>
          <a:p>
            <a:pPr>
              <a:lnSpc>
                <a:spcPct val="95000"/>
              </a:lnSpc>
            </a:pPr>
            <a:r>
              <a:rPr lang="es-MX" sz="1400" dirty="0"/>
              <a:t>A continuación, se muestra un ejemplo visual de cómo se verá la tabla una vez que la información haya sido correctamente cargada y completada.</a:t>
            </a:r>
          </a:p>
        </p:txBody>
      </p:sp>
      <p:sp>
        <p:nvSpPr>
          <p:cNvPr id="21" name="TextBox 20">
            <a:extLst>
              <a:ext uri="{FF2B5EF4-FFF2-40B4-BE49-F238E27FC236}">
                <a16:creationId xmlns:a16="http://schemas.microsoft.com/office/drawing/2014/main" id="{D5B921C7-BDFC-754C-AC2C-A4BE2E4E31D0}"/>
              </a:ext>
            </a:extLst>
          </p:cNvPr>
          <p:cNvSpPr txBox="1"/>
          <p:nvPr/>
        </p:nvSpPr>
        <p:spPr>
          <a:xfrm>
            <a:off x="7115670" y="2285129"/>
            <a:ext cx="2351260" cy="548640"/>
          </a:xfrm>
          <a:prstGeom prst="rect">
            <a:avLst/>
          </a:prstGeom>
          <a:noFill/>
        </p:spPr>
        <p:txBody>
          <a:bodyPr wrap="square" lIns="0" tIns="0" rIns="0" bIns="0" rtlCol="0">
            <a:noAutofit/>
          </a:bodyPr>
          <a:lstStyle/>
          <a:p>
            <a:pPr>
              <a:lnSpc>
                <a:spcPct val="95000"/>
              </a:lnSpc>
            </a:pPr>
            <a:r>
              <a:rPr lang="es-MX" sz="1050" dirty="0"/>
              <a:t>Ejemplo de cómo debe llenarse el archivo antes de cargarlo en la aplicación.</a:t>
            </a:r>
          </a:p>
        </p:txBody>
      </p:sp>
      <p:pic>
        <p:nvPicPr>
          <p:cNvPr id="25" name="Picture 24">
            <a:extLst>
              <a:ext uri="{FF2B5EF4-FFF2-40B4-BE49-F238E27FC236}">
                <a16:creationId xmlns:a16="http://schemas.microsoft.com/office/drawing/2014/main" id="{0085347C-2FF8-49AA-76B3-C8380B5125C8}"/>
              </a:ext>
            </a:extLst>
          </p:cNvPr>
          <p:cNvPicPr>
            <a:picLocks noChangeAspect="1"/>
          </p:cNvPicPr>
          <p:nvPr/>
        </p:nvPicPr>
        <p:blipFill>
          <a:blip r:embed="rId3"/>
          <a:srcRect r="8970"/>
          <a:stretch>
            <a:fillRect/>
          </a:stretch>
        </p:blipFill>
        <p:spPr>
          <a:xfrm>
            <a:off x="7115670" y="2833769"/>
            <a:ext cx="3443061" cy="706346"/>
          </a:xfrm>
          <a:prstGeom prst="rect">
            <a:avLst/>
          </a:prstGeom>
        </p:spPr>
      </p:pic>
      <p:pic>
        <p:nvPicPr>
          <p:cNvPr id="29" name="Picture 28">
            <a:extLst>
              <a:ext uri="{FF2B5EF4-FFF2-40B4-BE49-F238E27FC236}">
                <a16:creationId xmlns:a16="http://schemas.microsoft.com/office/drawing/2014/main" id="{EE2D9A71-1281-6A07-0AE6-E1253B74BF16}"/>
              </a:ext>
            </a:extLst>
          </p:cNvPr>
          <p:cNvPicPr>
            <a:picLocks noChangeAspect="1"/>
          </p:cNvPicPr>
          <p:nvPr/>
        </p:nvPicPr>
        <p:blipFill>
          <a:blip r:embed="rId4"/>
          <a:stretch>
            <a:fillRect/>
          </a:stretch>
        </p:blipFill>
        <p:spPr>
          <a:xfrm>
            <a:off x="457200" y="1785668"/>
            <a:ext cx="6487064" cy="3263678"/>
          </a:xfrm>
          <a:prstGeom prst="rect">
            <a:avLst/>
          </a:prstGeom>
        </p:spPr>
      </p:pic>
      <p:cxnSp>
        <p:nvCxnSpPr>
          <p:cNvPr id="15" name="Connector: Elbow 14">
            <a:extLst>
              <a:ext uri="{FF2B5EF4-FFF2-40B4-BE49-F238E27FC236}">
                <a16:creationId xmlns:a16="http://schemas.microsoft.com/office/drawing/2014/main" id="{3516B2D7-201F-84E6-026D-932DBE067B27}"/>
              </a:ext>
            </a:extLst>
          </p:cNvPr>
          <p:cNvCxnSpPr>
            <a:cxnSpLocks/>
          </p:cNvCxnSpPr>
          <p:nvPr/>
        </p:nvCxnSpPr>
        <p:spPr>
          <a:xfrm flipV="1">
            <a:off x="1328468" y="2962032"/>
            <a:ext cx="5382883" cy="546051"/>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31" name="Picture 30">
            <a:extLst>
              <a:ext uri="{FF2B5EF4-FFF2-40B4-BE49-F238E27FC236}">
                <a16:creationId xmlns:a16="http://schemas.microsoft.com/office/drawing/2014/main" id="{FAFB3D77-16AB-830B-735B-66E7206FB464}"/>
              </a:ext>
            </a:extLst>
          </p:cNvPr>
          <p:cNvPicPr>
            <a:picLocks noChangeAspect="1"/>
          </p:cNvPicPr>
          <p:nvPr/>
        </p:nvPicPr>
        <p:blipFill>
          <a:blip r:embed="rId5"/>
          <a:stretch>
            <a:fillRect/>
          </a:stretch>
        </p:blipFill>
        <p:spPr>
          <a:xfrm>
            <a:off x="586598" y="4851959"/>
            <a:ext cx="3604443" cy="1236715"/>
          </a:xfrm>
          <a:prstGeom prst="rect">
            <a:avLst/>
          </a:prstGeom>
        </p:spPr>
      </p:pic>
      <p:pic>
        <p:nvPicPr>
          <p:cNvPr id="32" name="Picture 31">
            <a:extLst>
              <a:ext uri="{FF2B5EF4-FFF2-40B4-BE49-F238E27FC236}">
                <a16:creationId xmlns:a16="http://schemas.microsoft.com/office/drawing/2014/main" id="{A9B97D96-57FB-0384-B71E-E2A8EC13861B}"/>
              </a:ext>
            </a:extLst>
          </p:cNvPr>
          <p:cNvPicPr>
            <a:picLocks noChangeAspect="1"/>
          </p:cNvPicPr>
          <p:nvPr/>
        </p:nvPicPr>
        <p:blipFill>
          <a:blip r:embed="rId6"/>
          <a:stretch>
            <a:fillRect/>
          </a:stretch>
        </p:blipFill>
        <p:spPr>
          <a:xfrm>
            <a:off x="4465821" y="4799206"/>
            <a:ext cx="1840087" cy="1426148"/>
          </a:xfrm>
          <a:prstGeom prst="rect">
            <a:avLst/>
          </a:prstGeom>
        </p:spPr>
      </p:pic>
      <p:cxnSp>
        <p:nvCxnSpPr>
          <p:cNvPr id="33" name="Connector: Elbow 32">
            <a:extLst>
              <a:ext uri="{FF2B5EF4-FFF2-40B4-BE49-F238E27FC236}">
                <a16:creationId xmlns:a16="http://schemas.microsoft.com/office/drawing/2014/main" id="{17A08A48-FC5E-6766-D309-3BCB8B96874F}"/>
              </a:ext>
            </a:extLst>
          </p:cNvPr>
          <p:cNvCxnSpPr>
            <a:cxnSpLocks/>
          </p:cNvCxnSpPr>
          <p:nvPr/>
        </p:nvCxnSpPr>
        <p:spPr>
          <a:xfrm>
            <a:off x="3608757" y="5680498"/>
            <a:ext cx="1164568" cy="149549"/>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pic>
        <p:nvPicPr>
          <p:cNvPr id="35" name="Picture 34">
            <a:extLst>
              <a:ext uri="{FF2B5EF4-FFF2-40B4-BE49-F238E27FC236}">
                <a16:creationId xmlns:a16="http://schemas.microsoft.com/office/drawing/2014/main" id="{1D72714E-71D8-8582-7B55-54B4EC227B4C}"/>
              </a:ext>
            </a:extLst>
          </p:cNvPr>
          <p:cNvPicPr>
            <a:picLocks noChangeAspect="1"/>
          </p:cNvPicPr>
          <p:nvPr/>
        </p:nvPicPr>
        <p:blipFill>
          <a:blip r:embed="rId7"/>
          <a:stretch>
            <a:fillRect/>
          </a:stretch>
        </p:blipFill>
        <p:spPr>
          <a:xfrm>
            <a:off x="7115670" y="4132742"/>
            <a:ext cx="4206681" cy="2150531"/>
          </a:xfrm>
          <a:prstGeom prst="rect">
            <a:avLst/>
          </a:prstGeom>
        </p:spPr>
      </p:pic>
    </p:spTree>
    <p:extLst>
      <p:ext uri="{BB962C8B-B14F-4D97-AF65-F5344CB8AC3E}">
        <p14:creationId xmlns:p14="http://schemas.microsoft.com/office/powerpoint/2010/main" val="160211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B453-CB44-0B34-7556-3C6F086B018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7D31580-BEAA-0D62-947C-85251E0FDE50}"/>
              </a:ext>
            </a:extLst>
          </p:cNvPr>
          <p:cNvPicPr>
            <a:picLocks noChangeAspect="1"/>
          </p:cNvPicPr>
          <p:nvPr/>
        </p:nvPicPr>
        <p:blipFill>
          <a:blip r:embed="rId3"/>
          <a:stretch>
            <a:fillRect/>
          </a:stretch>
        </p:blipFill>
        <p:spPr>
          <a:xfrm>
            <a:off x="2316615" y="1992507"/>
            <a:ext cx="7714046" cy="4225760"/>
          </a:xfrm>
          <a:prstGeom prst="rect">
            <a:avLst/>
          </a:prstGeom>
        </p:spPr>
      </p:pic>
      <p:sp>
        <p:nvSpPr>
          <p:cNvPr id="2" name="Title 1">
            <a:extLst>
              <a:ext uri="{FF2B5EF4-FFF2-40B4-BE49-F238E27FC236}">
                <a16:creationId xmlns:a16="http://schemas.microsoft.com/office/drawing/2014/main" id="{3CE87B09-14AE-B7EB-9509-D7960A60905C}"/>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DCDB3966-C03C-DD99-05E9-9A7B35200A89}"/>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8BA862B7-8D43-D980-0E2D-CB4AFB347F45}"/>
              </a:ext>
            </a:extLst>
          </p:cNvPr>
          <p:cNvSpPr txBox="1"/>
          <p:nvPr/>
        </p:nvSpPr>
        <p:spPr>
          <a:xfrm>
            <a:off x="517585" y="1458265"/>
            <a:ext cx="8710988" cy="383377"/>
          </a:xfrm>
          <a:prstGeom prst="rect">
            <a:avLst/>
          </a:prstGeom>
          <a:noFill/>
        </p:spPr>
        <p:txBody>
          <a:bodyPr wrap="square" lIns="0" tIns="0" rIns="0" bIns="0" rtlCol="0">
            <a:noAutofit/>
          </a:bodyPr>
          <a:lstStyle/>
          <a:p>
            <a:pPr>
              <a:lnSpc>
                <a:spcPct val="95000"/>
              </a:lnSpc>
            </a:pPr>
            <a:r>
              <a:rPr lang="es-MX" sz="1400" dirty="0"/>
              <a:t>Regresamos a la pantalla principal para continuar con la explicación de cómo funciona la sección de ‘Aprobar'.</a:t>
            </a:r>
          </a:p>
        </p:txBody>
      </p:sp>
      <p:sp>
        <p:nvSpPr>
          <p:cNvPr id="14" name="Rectangle 13">
            <a:extLst>
              <a:ext uri="{FF2B5EF4-FFF2-40B4-BE49-F238E27FC236}">
                <a16:creationId xmlns:a16="http://schemas.microsoft.com/office/drawing/2014/main" id="{4C284F4B-2135-CAF5-F8E6-A697ECDEA0C0}"/>
              </a:ext>
            </a:extLst>
          </p:cNvPr>
          <p:cNvSpPr/>
          <p:nvPr/>
        </p:nvSpPr>
        <p:spPr bwMode="gray">
          <a:xfrm>
            <a:off x="5855592" y="5546186"/>
            <a:ext cx="1138740" cy="519065"/>
          </a:xfrm>
          <a:prstGeom prst="rect">
            <a:avLst/>
          </a:prstGeom>
          <a:noFill/>
          <a:ln w="38100">
            <a:solidFill>
              <a:srgbClr val="92D050"/>
            </a:solidFill>
          </a:ln>
        </p:spPr>
        <p:style>
          <a:lnRef idx="0">
            <a:schemeClr val="accent1"/>
          </a:lnRef>
          <a:fillRef idx="1">
            <a:schemeClr val="accent1"/>
          </a:fillRef>
          <a:effectRef idx="0">
            <a:schemeClr val="dk1"/>
          </a:effectRef>
          <a:fontRef idx="minor">
            <a:schemeClr val="lt1"/>
          </a:fontRef>
        </p:style>
        <p:txBody>
          <a:bodyPr rtlCol="0" anchor="ctr"/>
          <a:lstStyle/>
          <a:p>
            <a:pPr algn="ctr">
              <a:lnSpc>
                <a:spcPct val="95000"/>
              </a:lnSpc>
            </a:pPr>
            <a:endParaRPr lang="es-MX" sz="2000" dirty="0"/>
          </a:p>
        </p:txBody>
      </p:sp>
      <p:cxnSp>
        <p:nvCxnSpPr>
          <p:cNvPr id="7" name="Connector: Elbow 6">
            <a:extLst>
              <a:ext uri="{FF2B5EF4-FFF2-40B4-BE49-F238E27FC236}">
                <a16:creationId xmlns:a16="http://schemas.microsoft.com/office/drawing/2014/main" id="{8B24C679-C58B-E87D-E7DB-640B1894826B}"/>
              </a:ext>
            </a:extLst>
          </p:cNvPr>
          <p:cNvCxnSpPr>
            <a:cxnSpLocks/>
            <a:stCxn id="16" idx="2"/>
            <a:endCxn id="14" idx="1"/>
          </p:cNvCxnSpPr>
          <p:nvPr/>
        </p:nvCxnSpPr>
        <p:spPr>
          <a:xfrm rot="16200000" flipH="1">
            <a:off x="2036540" y="1986667"/>
            <a:ext cx="3079772" cy="4558332"/>
          </a:xfrm>
          <a:prstGeom prst="bentConnector2">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CD3ADE75-56D5-7787-2B74-E5F3B8D2DCFF}"/>
              </a:ext>
            </a:extLst>
          </p:cNvPr>
          <p:cNvSpPr txBox="1"/>
          <p:nvPr/>
        </p:nvSpPr>
        <p:spPr>
          <a:xfrm>
            <a:off x="621101" y="2208362"/>
            <a:ext cx="1352317" cy="517585"/>
          </a:xfrm>
          <a:prstGeom prst="rect">
            <a:avLst/>
          </a:prstGeom>
          <a:noFill/>
        </p:spPr>
        <p:txBody>
          <a:bodyPr wrap="square" lIns="0" tIns="0" rIns="0" bIns="0" rtlCol="0">
            <a:noAutofit/>
          </a:bodyPr>
          <a:lstStyle/>
          <a:p>
            <a:pPr algn="l">
              <a:lnSpc>
                <a:spcPct val="95000"/>
              </a:lnSpc>
            </a:pPr>
            <a:r>
              <a:rPr lang="es-MX" sz="1400" dirty="0"/>
              <a:t>Dar clic al botón de Aprobar</a:t>
            </a:r>
          </a:p>
        </p:txBody>
      </p:sp>
    </p:spTree>
    <p:extLst>
      <p:ext uri="{BB962C8B-B14F-4D97-AF65-F5344CB8AC3E}">
        <p14:creationId xmlns:p14="http://schemas.microsoft.com/office/powerpoint/2010/main" val="3409095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9F2A95-8CCB-DDEA-A9D4-B49B07CB0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0BFAA-D50F-3B7C-C820-ADEE21AE1630}"/>
              </a:ext>
            </a:extLst>
          </p:cNvPr>
          <p:cNvSpPr>
            <a:spLocks noGrp="1"/>
          </p:cNvSpPr>
          <p:nvPr>
            <p:ph type="title"/>
          </p:nvPr>
        </p:nvSpPr>
        <p:spPr/>
        <p:txBody>
          <a:bodyPr/>
          <a:lstStyle/>
          <a:p>
            <a:r>
              <a:rPr lang="en-US" dirty="0" err="1"/>
              <a:t>Aplicación</a:t>
            </a:r>
            <a:r>
              <a:rPr lang="en-US" dirty="0"/>
              <a:t> de Scrap Online</a:t>
            </a:r>
          </a:p>
        </p:txBody>
      </p:sp>
      <p:sp>
        <p:nvSpPr>
          <p:cNvPr id="3" name="Footer Placeholder 2">
            <a:extLst>
              <a:ext uri="{FF2B5EF4-FFF2-40B4-BE49-F238E27FC236}">
                <a16:creationId xmlns:a16="http://schemas.microsoft.com/office/drawing/2014/main" id="{C389F760-4130-667F-5114-3194202B8412}"/>
              </a:ext>
            </a:extLst>
          </p:cNvPr>
          <p:cNvSpPr>
            <a:spLocks noGrp="1"/>
          </p:cNvSpPr>
          <p:nvPr>
            <p:ph type="ftr" sz="quarter" idx="13"/>
          </p:nvPr>
        </p:nvSpPr>
        <p:spPr/>
        <p:txBody>
          <a:bodyPr/>
          <a:lstStyle/>
          <a:p>
            <a:r>
              <a:rPr lang="en-US">
                <a:solidFill>
                  <a:schemeClr val="tx1"/>
                </a:solidFill>
              </a:rPr>
              <a:t>Proprietary and Confidential</a:t>
            </a:r>
            <a:endParaRPr lang="en-US" dirty="0">
              <a:solidFill>
                <a:schemeClr val="tx1"/>
              </a:solidFill>
            </a:endParaRPr>
          </a:p>
        </p:txBody>
      </p:sp>
      <p:sp>
        <p:nvSpPr>
          <p:cNvPr id="10" name="TextBox 9">
            <a:extLst>
              <a:ext uri="{FF2B5EF4-FFF2-40B4-BE49-F238E27FC236}">
                <a16:creationId xmlns:a16="http://schemas.microsoft.com/office/drawing/2014/main" id="{5CD30625-824B-8559-1847-1B98CE22948D}"/>
              </a:ext>
            </a:extLst>
          </p:cNvPr>
          <p:cNvSpPr txBox="1"/>
          <p:nvPr/>
        </p:nvSpPr>
        <p:spPr>
          <a:xfrm>
            <a:off x="517585" y="1458265"/>
            <a:ext cx="8710988" cy="383377"/>
          </a:xfrm>
          <a:prstGeom prst="rect">
            <a:avLst/>
          </a:prstGeom>
          <a:noFill/>
        </p:spPr>
        <p:txBody>
          <a:bodyPr wrap="square" lIns="0" tIns="0" rIns="0" bIns="0" rtlCol="0">
            <a:noAutofit/>
          </a:bodyPr>
          <a:lstStyle/>
          <a:p>
            <a:pPr>
              <a:lnSpc>
                <a:spcPct val="95000"/>
              </a:lnSpc>
            </a:pPr>
            <a:r>
              <a:rPr lang="es-MX" sz="1400" dirty="0"/>
              <a:t>Al hacer clic en el botón </a:t>
            </a:r>
            <a:r>
              <a:rPr lang="es-MX" sz="1400" b="1" dirty="0"/>
              <a:t>'Aprobar'</a:t>
            </a:r>
            <a:r>
              <a:rPr lang="es-MX" sz="1400" dirty="0"/>
              <a:t>, se mostrará la siguiente pantalla donde podremos visualizar y gestionar las solicitudes pendientes de aprobación.</a:t>
            </a:r>
          </a:p>
        </p:txBody>
      </p:sp>
      <p:pic>
        <p:nvPicPr>
          <p:cNvPr id="9" name="Picture 8">
            <a:extLst>
              <a:ext uri="{FF2B5EF4-FFF2-40B4-BE49-F238E27FC236}">
                <a16:creationId xmlns:a16="http://schemas.microsoft.com/office/drawing/2014/main" id="{5A002F79-F281-6D57-C574-B35347B94B22}"/>
              </a:ext>
            </a:extLst>
          </p:cNvPr>
          <p:cNvPicPr>
            <a:picLocks noChangeAspect="1"/>
          </p:cNvPicPr>
          <p:nvPr/>
        </p:nvPicPr>
        <p:blipFill>
          <a:blip r:embed="rId3"/>
          <a:stretch>
            <a:fillRect/>
          </a:stretch>
        </p:blipFill>
        <p:spPr>
          <a:xfrm>
            <a:off x="457200" y="2202865"/>
            <a:ext cx="10885397" cy="2813494"/>
          </a:xfrm>
          <a:prstGeom prst="rect">
            <a:avLst/>
          </a:prstGeom>
        </p:spPr>
      </p:pic>
      <p:cxnSp>
        <p:nvCxnSpPr>
          <p:cNvPr id="11" name="Connector: Elbow 10">
            <a:extLst>
              <a:ext uri="{FF2B5EF4-FFF2-40B4-BE49-F238E27FC236}">
                <a16:creationId xmlns:a16="http://schemas.microsoft.com/office/drawing/2014/main" id="{9D9607CA-4D5C-2802-3E53-E337A64CC7D6}"/>
              </a:ext>
            </a:extLst>
          </p:cNvPr>
          <p:cNvCxnSpPr>
            <a:cxnSpLocks/>
          </p:cNvCxnSpPr>
          <p:nvPr/>
        </p:nvCxnSpPr>
        <p:spPr>
          <a:xfrm flipV="1">
            <a:off x="6826410" y="1841642"/>
            <a:ext cx="2826548" cy="504363"/>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3" name="Connector: Elbow 12">
            <a:extLst>
              <a:ext uri="{FF2B5EF4-FFF2-40B4-BE49-F238E27FC236}">
                <a16:creationId xmlns:a16="http://schemas.microsoft.com/office/drawing/2014/main" id="{41ADB190-4D0E-8495-2ABC-86D88250CC3B}"/>
              </a:ext>
            </a:extLst>
          </p:cNvPr>
          <p:cNvCxnSpPr>
            <a:cxnSpLocks/>
          </p:cNvCxnSpPr>
          <p:nvPr/>
        </p:nvCxnSpPr>
        <p:spPr>
          <a:xfrm rot="5400000">
            <a:off x="4845338" y="4162810"/>
            <a:ext cx="2489862" cy="241580"/>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7" name="Connector: Elbow 16">
            <a:extLst>
              <a:ext uri="{FF2B5EF4-FFF2-40B4-BE49-F238E27FC236}">
                <a16:creationId xmlns:a16="http://schemas.microsoft.com/office/drawing/2014/main" id="{E7A5DE1E-6E6C-ADD6-B3CE-0E4A24CD0BCD}"/>
              </a:ext>
            </a:extLst>
          </p:cNvPr>
          <p:cNvCxnSpPr>
            <a:cxnSpLocks/>
          </p:cNvCxnSpPr>
          <p:nvPr/>
        </p:nvCxnSpPr>
        <p:spPr>
          <a:xfrm rot="5400000">
            <a:off x="975474" y="3833675"/>
            <a:ext cx="1229344" cy="885666"/>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19" name="Connector: Elbow 18">
            <a:extLst>
              <a:ext uri="{FF2B5EF4-FFF2-40B4-BE49-F238E27FC236}">
                <a16:creationId xmlns:a16="http://schemas.microsoft.com/office/drawing/2014/main" id="{CC9CF380-4222-F279-64CF-3C9097686965}"/>
              </a:ext>
            </a:extLst>
          </p:cNvPr>
          <p:cNvCxnSpPr>
            <a:cxnSpLocks/>
          </p:cNvCxnSpPr>
          <p:nvPr/>
        </p:nvCxnSpPr>
        <p:spPr>
          <a:xfrm rot="16200000" flipH="1">
            <a:off x="7260117" y="3937945"/>
            <a:ext cx="2519785" cy="661386"/>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cxnSp>
        <p:nvCxnSpPr>
          <p:cNvPr id="21" name="Connector: Elbow 20">
            <a:extLst>
              <a:ext uri="{FF2B5EF4-FFF2-40B4-BE49-F238E27FC236}">
                <a16:creationId xmlns:a16="http://schemas.microsoft.com/office/drawing/2014/main" id="{3DDA23F1-C83E-DB9F-10FE-B7B9DF26D408}"/>
              </a:ext>
            </a:extLst>
          </p:cNvPr>
          <p:cNvCxnSpPr>
            <a:cxnSpLocks/>
          </p:cNvCxnSpPr>
          <p:nvPr/>
        </p:nvCxnSpPr>
        <p:spPr>
          <a:xfrm rot="16200000" flipH="1">
            <a:off x="9711606" y="3983399"/>
            <a:ext cx="3250809" cy="255521"/>
          </a:xfrm>
          <a:prstGeom prst="bentConnector3">
            <a:avLst>
              <a:gd name="adj1" fmla="val 50000"/>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25" name="TextBox 24">
            <a:extLst>
              <a:ext uri="{FF2B5EF4-FFF2-40B4-BE49-F238E27FC236}">
                <a16:creationId xmlns:a16="http://schemas.microsoft.com/office/drawing/2014/main" id="{88E73E9D-8DA7-7B0C-57B3-A3EE867D22AE}"/>
              </a:ext>
            </a:extLst>
          </p:cNvPr>
          <p:cNvSpPr txBox="1"/>
          <p:nvPr/>
        </p:nvSpPr>
        <p:spPr>
          <a:xfrm>
            <a:off x="9836157" y="1649953"/>
            <a:ext cx="2351260" cy="191689"/>
          </a:xfrm>
          <a:prstGeom prst="rect">
            <a:avLst/>
          </a:prstGeom>
          <a:noFill/>
        </p:spPr>
        <p:txBody>
          <a:bodyPr wrap="square" lIns="0" tIns="0" rIns="0" bIns="0" rtlCol="0">
            <a:noAutofit/>
          </a:bodyPr>
          <a:lstStyle/>
          <a:p>
            <a:pPr>
              <a:lnSpc>
                <a:spcPct val="95000"/>
              </a:lnSpc>
            </a:pPr>
            <a:r>
              <a:rPr lang="es-MX" sz="1050" dirty="0"/>
              <a:t>Botón de actualización manualmente</a:t>
            </a:r>
          </a:p>
        </p:txBody>
      </p:sp>
      <p:sp>
        <p:nvSpPr>
          <p:cNvPr id="26" name="TextBox 25">
            <a:extLst>
              <a:ext uri="{FF2B5EF4-FFF2-40B4-BE49-F238E27FC236}">
                <a16:creationId xmlns:a16="http://schemas.microsoft.com/office/drawing/2014/main" id="{1B155BE3-F365-BD9A-4F78-C9D77D721764}"/>
              </a:ext>
            </a:extLst>
          </p:cNvPr>
          <p:cNvSpPr txBox="1"/>
          <p:nvPr/>
        </p:nvSpPr>
        <p:spPr>
          <a:xfrm>
            <a:off x="10600912" y="5786305"/>
            <a:ext cx="1330468" cy="265646"/>
          </a:xfrm>
          <a:prstGeom prst="rect">
            <a:avLst/>
          </a:prstGeom>
          <a:noFill/>
        </p:spPr>
        <p:txBody>
          <a:bodyPr wrap="square" lIns="0" tIns="0" rIns="0" bIns="0" rtlCol="0">
            <a:noAutofit/>
          </a:bodyPr>
          <a:lstStyle/>
          <a:p>
            <a:pPr>
              <a:lnSpc>
                <a:spcPct val="95000"/>
              </a:lnSpc>
            </a:pPr>
            <a:r>
              <a:rPr lang="es-MX" sz="1050" dirty="0"/>
              <a:t>Botón para salir de esta pantalla y que te lleve a la pantalla principal.</a:t>
            </a:r>
          </a:p>
        </p:txBody>
      </p:sp>
      <p:sp>
        <p:nvSpPr>
          <p:cNvPr id="29" name="TextBox 28">
            <a:extLst>
              <a:ext uri="{FF2B5EF4-FFF2-40B4-BE49-F238E27FC236}">
                <a16:creationId xmlns:a16="http://schemas.microsoft.com/office/drawing/2014/main" id="{609AB75D-6D19-D497-9540-7DA92366BC4B}"/>
              </a:ext>
            </a:extLst>
          </p:cNvPr>
          <p:cNvSpPr txBox="1"/>
          <p:nvPr/>
        </p:nvSpPr>
        <p:spPr>
          <a:xfrm>
            <a:off x="7712784" y="5614791"/>
            <a:ext cx="2648269" cy="365125"/>
          </a:xfrm>
          <a:prstGeom prst="rect">
            <a:avLst/>
          </a:prstGeom>
          <a:noFill/>
        </p:spPr>
        <p:txBody>
          <a:bodyPr wrap="square" lIns="0" tIns="0" rIns="0" bIns="0" rtlCol="0">
            <a:noAutofit/>
          </a:bodyPr>
          <a:lstStyle/>
          <a:p>
            <a:pPr>
              <a:lnSpc>
                <a:spcPct val="95000"/>
              </a:lnSpc>
            </a:pPr>
            <a:r>
              <a:rPr lang="es-MX" sz="1050" dirty="0"/>
              <a:t>Este botón permite visualizar todas las solicitudes que aún están pendientes por aprobar. Al utilizarlo, el usuario puede revisar fácilmente los registros que requieren su autorización.</a:t>
            </a:r>
          </a:p>
        </p:txBody>
      </p:sp>
      <p:sp>
        <p:nvSpPr>
          <p:cNvPr id="34" name="TextBox 33">
            <a:extLst>
              <a:ext uri="{FF2B5EF4-FFF2-40B4-BE49-F238E27FC236}">
                <a16:creationId xmlns:a16="http://schemas.microsoft.com/office/drawing/2014/main" id="{1C6314C5-48C6-B2BB-23CD-DADFBFE6F5EF}"/>
              </a:ext>
            </a:extLst>
          </p:cNvPr>
          <p:cNvSpPr txBox="1"/>
          <p:nvPr/>
        </p:nvSpPr>
        <p:spPr>
          <a:xfrm>
            <a:off x="5302847" y="5724485"/>
            <a:ext cx="1574843" cy="255356"/>
          </a:xfrm>
          <a:prstGeom prst="rect">
            <a:avLst/>
          </a:prstGeom>
          <a:noFill/>
        </p:spPr>
        <p:txBody>
          <a:bodyPr wrap="square" lIns="0" tIns="0" rIns="0" bIns="0" rtlCol="0">
            <a:noAutofit/>
          </a:bodyPr>
          <a:lstStyle/>
          <a:p>
            <a:pPr>
              <a:lnSpc>
                <a:spcPct val="95000"/>
              </a:lnSpc>
            </a:pPr>
            <a:r>
              <a:rPr lang="es-MX" sz="1050" dirty="0"/>
              <a:t>Sección de filtro para solicitudes de </a:t>
            </a:r>
            <a:r>
              <a:rPr lang="es-MX" sz="1050" dirty="0" err="1"/>
              <a:t>scrap</a:t>
            </a:r>
            <a:r>
              <a:rPr lang="es-MX" sz="1050" dirty="0"/>
              <a:t>.</a:t>
            </a:r>
          </a:p>
        </p:txBody>
      </p:sp>
      <p:sp>
        <p:nvSpPr>
          <p:cNvPr id="36" name="TextBox 35">
            <a:extLst>
              <a:ext uri="{FF2B5EF4-FFF2-40B4-BE49-F238E27FC236}">
                <a16:creationId xmlns:a16="http://schemas.microsoft.com/office/drawing/2014/main" id="{7928E060-2E5A-3027-2341-C703B0081CA3}"/>
              </a:ext>
            </a:extLst>
          </p:cNvPr>
          <p:cNvSpPr txBox="1"/>
          <p:nvPr/>
        </p:nvSpPr>
        <p:spPr>
          <a:xfrm>
            <a:off x="335026" y="4953765"/>
            <a:ext cx="3932331" cy="445970"/>
          </a:xfrm>
          <a:prstGeom prst="rect">
            <a:avLst/>
          </a:prstGeom>
          <a:noFill/>
        </p:spPr>
        <p:txBody>
          <a:bodyPr wrap="square" lIns="0" tIns="0" rIns="0" bIns="0" rtlCol="0">
            <a:noAutofit/>
          </a:bodyPr>
          <a:lstStyle/>
          <a:p>
            <a:r>
              <a:rPr lang="es-MX" sz="1050" dirty="0"/>
              <a:t>En esta tabla se presentan exclusivamente las solicitudes pendientes de aprobación bajo su responsabilidad como líder, facilitando así una gestión ágil y ordenada de sus autorizaciones.</a:t>
            </a:r>
          </a:p>
          <a:p>
            <a:r>
              <a:rPr lang="es-MX" sz="1050" dirty="0"/>
              <a:t>Una vez aprobada una solicitud, esta se eliminará automáticamente de la tabla, ya que únicamente se muestran las pendientes. Para consultar información detallada antes de aprobar, puede hacer doble clic sobre la solicitud correspondiente.</a:t>
            </a:r>
          </a:p>
        </p:txBody>
      </p:sp>
    </p:spTree>
    <p:extLst>
      <p:ext uri="{BB962C8B-B14F-4D97-AF65-F5344CB8AC3E}">
        <p14:creationId xmlns:p14="http://schemas.microsoft.com/office/powerpoint/2010/main" val="1708614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arrier">
  <a:themeElements>
    <a:clrScheme name="Carrier">
      <a:dk1>
        <a:srgbClr val="000000"/>
      </a:dk1>
      <a:lt1>
        <a:srgbClr val="FFFFFF"/>
      </a:lt1>
      <a:dk2>
        <a:srgbClr val="1891F6"/>
      </a:dk2>
      <a:lt2>
        <a:srgbClr val="152C73"/>
      </a:lt2>
      <a:accent1>
        <a:srgbClr val="152C73"/>
      </a:accent1>
      <a:accent2>
        <a:srgbClr val="1891F6"/>
      </a:accent2>
      <a:accent3>
        <a:srgbClr val="617080"/>
      </a:accent3>
      <a:accent4>
        <a:srgbClr val="BAC0D0"/>
      </a:accent4>
      <a:accent5>
        <a:srgbClr val="61B549"/>
      </a:accent5>
      <a:accent6>
        <a:srgbClr val="F6D009"/>
      </a:accent6>
      <a:hlink>
        <a:srgbClr val="1891F6"/>
      </a:hlink>
      <a:folHlink>
        <a:srgbClr val="1891F6"/>
      </a:folHlink>
    </a:clrScheme>
    <a:fontScheme name="Carrier Fonts">
      <a:majorFont>
        <a:latin typeface="Arial"/>
        <a:ea typeface=""/>
        <a:cs typeface=""/>
      </a:majorFont>
      <a:minorFont>
        <a:latin typeface="Arial"/>
        <a:ea typeface=""/>
        <a:cs typeface=""/>
      </a:minorFont>
    </a:fontScheme>
    <a:fmtScheme name="Carrier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bwMode="gray">
        <a:solidFill>
          <a:schemeClr val="accent2"/>
        </a:solidFill>
        <a:ln>
          <a:noFill/>
        </a:ln>
      </a:spPr>
      <a:bodyPr rtlCol="0" anchor="ctr"/>
      <a:lstStyle>
        <a:defPPr algn="ctr">
          <a:lnSpc>
            <a:spcPct val="95000"/>
          </a:lnSpc>
          <a:defRPr sz="20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none" lIns="0" tIns="0" rIns="0" bIns="0" rtlCol="0">
        <a:noAutofit/>
      </a:bodyPr>
      <a:lstStyle>
        <a:defPPr algn="l">
          <a:lnSpc>
            <a:spcPct val="95000"/>
          </a:lnSpc>
          <a:defRPr sz="2000" dirty="0"/>
        </a:defPPr>
      </a:lstStyle>
    </a:txDef>
  </a:objectDefaults>
  <a:extraClrSchemeLst/>
  <a:custClrLst>
    <a:custClr name="Carrier Blue">
      <a:srgbClr val="152C73"/>
    </a:custClr>
    <a:custClr name="Carrier Light Blue">
      <a:srgbClr val="1891F6"/>
    </a:custClr>
    <a:custClr name="Dark Gray">
      <a:srgbClr val="617080"/>
    </a:custClr>
    <a:custClr name="Light Gray">
      <a:srgbClr val="BAC0D0"/>
    </a:custClr>
    <a:custClr name="Green">
      <a:srgbClr val="61B549"/>
    </a:custClr>
    <a:custClr name="Light Green">
      <a:srgbClr val="BED32E"/>
    </a:custClr>
    <a:custClr name="Dark Yellow">
      <a:srgbClr val="E9A52B"/>
    </a:custClr>
    <a:custClr name="Yellow">
      <a:srgbClr val="F6D009"/>
    </a:custClr>
    <a:custClr name="Orange">
      <a:srgbClr val="EB5623"/>
    </a:custClr>
    <a:custClr name="Light Orange">
      <a:srgbClr val="F18C1E"/>
    </a:custClr>
    <a:custClr name="Red">
      <a:srgbClr val="EA0029"/>
    </a:custClr>
  </a:custClrLst>
  <a:extLst>
    <a:ext uri="{05A4C25C-085E-4340-85A3-A5531E510DB2}">
      <thm15:themeFamily xmlns:thm15="http://schemas.microsoft.com/office/thememl/2012/main" name="Carrier_PowerPoint_Template_12_2019" id="{9141B811-7F63-405E-9B43-2105A42D779D}" vid="{C4C62369-C1CA-46C3-B2C2-808836E33ECF}"/>
    </a:ext>
  </a:extLst>
</a:theme>
</file>

<file path=ppt/theme/theme2.xml><?xml version="1.0" encoding="utf-8"?>
<a:theme xmlns:a="http://schemas.openxmlformats.org/drawingml/2006/main" name="Carrier">
  <a:themeElements>
    <a:clrScheme name="Carrier Colors">
      <a:dk1>
        <a:srgbClr val="000000"/>
      </a:dk1>
      <a:lt1>
        <a:srgbClr val="FFFFFF"/>
      </a:lt1>
      <a:dk2>
        <a:srgbClr val="1891F6"/>
      </a:dk2>
      <a:lt2>
        <a:srgbClr val="152C73"/>
      </a:lt2>
      <a:accent1>
        <a:srgbClr val="152C73"/>
      </a:accent1>
      <a:accent2>
        <a:srgbClr val="1891F6"/>
      </a:accent2>
      <a:accent3>
        <a:srgbClr val="617080"/>
      </a:accent3>
      <a:accent4>
        <a:srgbClr val="BAC0D0"/>
      </a:accent4>
      <a:accent5>
        <a:srgbClr val="61B549"/>
      </a:accent5>
      <a:accent6>
        <a:srgbClr val="F6D009"/>
      </a:accent6>
      <a:hlink>
        <a:srgbClr val="1891F6"/>
      </a:hlink>
      <a:folHlink>
        <a:srgbClr val="1891F6"/>
      </a:folHlink>
    </a:clrScheme>
    <a:fontScheme name="Carrier Fonts">
      <a:majorFont>
        <a:latin typeface="Arial"/>
        <a:ea typeface=""/>
        <a:cs typeface=""/>
      </a:majorFont>
      <a:minorFont>
        <a:latin typeface="Arial"/>
        <a:ea typeface=""/>
        <a:cs typeface=""/>
      </a:minorFont>
    </a:fontScheme>
    <a:fmtScheme name="Carrier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95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a:noAutofit/>
      </a:bodyPr>
      <a:lstStyle>
        <a:defPPr algn="l">
          <a:lnSpc>
            <a:spcPct val="95000"/>
          </a:lnSpc>
          <a:defRPr sz="1600"/>
        </a:defPPr>
      </a:lstStyle>
    </a:txDef>
  </a:objectDefaults>
  <a:extraClrSchemeLst/>
  <a:custClrLst>
    <a:custClr name="Carrier Blue">
      <a:srgbClr val="152C73"/>
    </a:custClr>
    <a:custClr name="Carrier Light Blue">
      <a:srgbClr val="1891F6"/>
    </a:custClr>
    <a:custClr name="Dark Gray">
      <a:srgbClr val="617080"/>
    </a:custClr>
    <a:custClr name="Light Gray">
      <a:srgbClr val="BAC0D0"/>
    </a:custClr>
    <a:custClr name="Green">
      <a:srgbClr val="61B549"/>
    </a:custClr>
    <a:custClr name="Light Green">
      <a:srgbClr val="BED32E"/>
    </a:custClr>
    <a:custClr name="Dark Yellow">
      <a:srgbClr val="E9A52B"/>
    </a:custClr>
    <a:custClr name="Yellow">
      <a:srgbClr val="F6D009"/>
    </a:custClr>
    <a:custClr name="Orange">
      <a:srgbClr val="EB5623"/>
    </a:custClr>
    <a:custClr name="Light Orange">
      <a:srgbClr val="F18C1E"/>
    </a:custClr>
    <a:custClr name="Red">
      <a:srgbClr val="EA0029"/>
    </a:custClr>
  </a:custClrLst>
</a:theme>
</file>

<file path=ppt/theme/theme3.xml><?xml version="1.0" encoding="utf-8"?>
<a:theme xmlns:a="http://schemas.openxmlformats.org/drawingml/2006/main" name="Carrier">
  <a:themeElements>
    <a:clrScheme name="Carrier Colors">
      <a:dk1>
        <a:srgbClr val="000000"/>
      </a:dk1>
      <a:lt1>
        <a:srgbClr val="FFFFFF"/>
      </a:lt1>
      <a:dk2>
        <a:srgbClr val="1891F6"/>
      </a:dk2>
      <a:lt2>
        <a:srgbClr val="152C73"/>
      </a:lt2>
      <a:accent1>
        <a:srgbClr val="152C73"/>
      </a:accent1>
      <a:accent2>
        <a:srgbClr val="1891F6"/>
      </a:accent2>
      <a:accent3>
        <a:srgbClr val="617080"/>
      </a:accent3>
      <a:accent4>
        <a:srgbClr val="BAC0D0"/>
      </a:accent4>
      <a:accent5>
        <a:srgbClr val="61B549"/>
      </a:accent5>
      <a:accent6>
        <a:srgbClr val="F6D009"/>
      </a:accent6>
      <a:hlink>
        <a:srgbClr val="1891F6"/>
      </a:hlink>
      <a:folHlink>
        <a:srgbClr val="1891F6"/>
      </a:folHlink>
    </a:clrScheme>
    <a:fontScheme name="Carrier Fonts">
      <a:majorFont>
        <a:latin typeface="Arial"/>
        <a:ea typeface=""/>
        <a:cs typeface=""/>
      </a:majorFont>
      <a:minorFont>
        <a:latin typeface="Arial"/>
        <a:ea typeface=""/>
        <a:cs typeface=""/>
      </a:minorFont>
    </a:fontScheme>
    <a:fmtScheme name="Carrier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95000"/>
          </a:lnSpc>
          <a:defRPr sz="1600"/>
        </a:defPPr>
      </a:lstStyle>
      <a:style>
        <a:lnRef idx="0">
          <a:schemeClr val="accent1"/>
        </a:lnRef>
        <a:fillRef idx="1">
          <a:schemeClr val="accent1"/>
        </a:fillRef>
        <a:effectRef idx="0">
          <a:schemeClr val="dk1"/>
        </a:effectRef>
        <a:fontRef idx="minor">
          <a:schemeClr val="lt1"/>
        </a:fontRef>
      </a:style>
    </a:spDef>
    <a:lnDef>
      <a:spPr>
        <a:ln w="12700" cap="sq"/>
      </a:spPr>
      <a:bodyPr/>
      <a:lstStyle/>
      <a:style>
        <a:lnRef idx="1">
          <a:schemeClr val="accent1"/>
        </a:lnRef>
        <a:fillRef idx="0">
          <a:schemeClr val="accent1"/>
        </a:fillRef>
        <a:effectRef idx="0">
          <a:schemeClr val="dk1"/>
        </a:effectRef>
        <a:fontRef idx="minor">
          <a:schemeClr val="lt1"/>
        </a:fontRef>
      </a:style>
    </a:lnDef>
    <a:txDef>
      <a:spPr>
        <a:noFill/>
      </a:spPr>
      <a:bodyPr wrap="square" lIns="0" tIns="0" rIns="0" bIns="0">
        <a:noAutofit/>
      </a:bodyPr>
      <a:lstStyle>
        <a:defPPr algn="l">
          <a:lnSpc>
            <a:spcPct val="95000"/>
          </a:lnSpc>
          <a:defRPr sz="1600"/>
        </a:defPPr>
      </a:lstStyle>
    </a:txDef>
  </a:objectDefaults>
  <a:extraClrSchemeLst/>
  <a:custClrLst>
    <a:custClr name="Carrier Blue">
      <a:srgbClr val="152C73"/>
    </a:custClr>
    <a:custClr name="Carrier Light Blue">
      <a:srgbClr val="1891F6"/>
    </a:custClr>
    <a:custClr name="Dark Gray">
      <a:srgbClr val="617080"/>
    </a:custClr>
    <a:custClr name="Light Gray">
      <a:srgbClr val="BAC0D0"/>
    </a:custClr>
    <a:custClr name="Green">
      <a:srgbClr val="61B549"/>
    </a:custClr>
    <a:custClr name="Light Green">
      <a:srgbClr val="BED32E"/>
    </a:custClr>
    <a:custClr name="Dark Yellow">
      <a:srgbClr val="E9A52B"/>
    </a:custClr>
    <a:custClr name="Yellow">
      <a:srgbClr val="F6D009"/>
    </a:custClr>
    <a:custClr name="Orange">
      <a:srgbClr val="EB5623"/>
    </a:custClr>
    <a:custClr name="Light Orange">
      <a:srgbClr val="F18C1E"/>
    </a:custClr>
    <a:custClr name="Red">
      <a:srgbClr val="EA0029"/>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761d7f11-207b-4beb-98df-fbd90dc14fa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CD683DA1C2E58408BB9E544E5A6D654" ma:contentTypeVersion="11" ma:contentTypeDescription="Create a new document." ma:contentTypeScope="" ma:versionID="239958aede9ef034e5fae17a4cd67daa">
  <xsd:schema xmlns:xsd="http://www.w3.org/2001/XMLSchema" xmlns:xs="http://www.w3.org/2001/XMLSchema" xmlns:p="http://schemas.microsoft.com/office/2006/metadata/properties" xmlns:ns3="761d7f11-207b-4beb-98df-fbd90dc14fa9" targetNamespace="http://schemas.microsoft.com/office/2006/metadata/properties" ma:root="true" ma:fieldsID="844a40fed8dc694a8b25858560fadd50" ns3:_="">
    <xsd:import namespace="761d7f11-207b-4beb-98df-fbd90dc14fa9"/>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element ref="ns3:MediaServiceOCR"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1d7f11-207b-4beb-98df-fbd90dc14fa9"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642436-7841-44FE-A7AE-ADE988073205}">
  <ds:schemaRefs>
    <ds:schemaRef ds:uri="http://purl.org/dc/dcmitype/"/>
    <ds:schemaRef ds:uri="http://schemas.microsoft.com/office/2006/documentManagement/types"/>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schemas.openxmlformats.org/package/2006/metadata/core-properties"/>
    <ds:schemaRef ds:uri="761d7f11-207b-4beb-98df-fbd90dc14fa9"/>
  </ds:schemaRefs>
</ds:datastoreItem>
</file>

<file path=customXml/itemProps2.xml><?xml version="1.0" encoding="utf-8"?>
<ds:datastoreItem xmlns:ds="http://schemas.openxmlformats.org/officeDocument/2006/customXml" ds:itemID="{5D962651-F9A7-4772-B83E-A84C8C3C44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1d7f11-207b-4beb-98df-fbd90dc14fa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B9052-E158-4F40-B1D2-617288FDBC1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19075</TotalTime>
  <Words>1352</Words>
  <Application>Microsoft Office PowerPoint</Application>
  <PresentationFormat>Widescreen</PresentationFormat>
  <Paragraphs>116</Paragraphs>
  <Slides>20</Slides>
  <Notes>13</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Carrier</vt:lpstr>
      <vt:lpstr>Aprobación de Boletas</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Aplicación de Scrap Online</vt:lpstr>
      <vt:lpstr>THANK YOU</vt:lpstr>
      <vt:lpstr>PowerPoint Presentation</vt:lpstr>
    </vt:vector>
  </TitlesOfParts>
  <Manager/>
  <Company>Carrier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Carrier</dc:title>
  <dc:subject/>
  <dc:creator>Carrier</dc:creator>
  <cp:keywords/>
  <dc:description/>
  <cp:lastModifiedBy>Chairez, Alejandra Lizeth</cp:lastModifiedBy>
  <cp:revision>47</cp:revision>
  <cp:lastPrinted>2019-08-23T17:21:09Z</cp:lastPrinted>
  <dcterms:created xsi:type="dcterms:W3CDTF">2019-08-19T21:04:10Z</dcterms:created>
  <dcterms:modified xsi:type="dcterms:W3CDTF">2025-09-17T20:32:27Z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
    <vt:lpwstr>Carrier</vt:lpwstr>
  </property>
  <property fmtid="{D5CDD505-2E9C-101B-9397-08002B2CF9AE}" pid="3" name="CCSize">
    <vt:lpwstr>W</vt:lpwstr>
  </property>
  <property fmtid="{D5CDD505-2E9C-101B-9397-08002B2CF9AE}" pid="4" name="SlideNo">
    <vt:bool>true</vt:bool>
  </property>
  <property fmtid="{D5CDD505-2E9C-101B-9397-08002B2CF9AE}" pid="5" name="MSIP_Label_b7864bb8-b671-4bed-ba85-9478127ab5e9_Enabled">
    <vt:lpwstr>true</vt:lpwstr>
  </property>
  <property fmtid="{D5CDD505-2E9C-101B-9397-08002B2CF9AE}" pid="6" name="MSIP_Label_b7864bb8-b671-4bed-ba85-9478127ab5e9_SetDate">
    <vt:lpwstr>2025-07-18T17:49:00Z</vt:lpwstr>
  </property>
  <property fmtid="{D5CDD505-2E9C-101B-9397-08002B2CF9AE}" pid="7" name="MSIP_Label_b7864bb8-b671-4bed-ba85-9478127ab5e9_Method">
    <vt:lpwstr>Standard</vt:lpwstr>
  </property>
  <property fmtid="{D5CDD505-2E9C-101B-9397-08002B2CF9AE}" pid="8" name="MSIP_Label_b7864bb8-b671-4bed-ba85-9478127ab5e9_Name">
    <vt:lpwstr>Confidential – 2023</vt:lpwstr>
  </property>
  <property fmtid="{D5CDD505-2E9C-101B-9397-08002B2CF9AE}" pid="9" name="MSIP_Label_b7864bb8-b671-4bed-ba85-9478127ab5e9_SiteId">
    <vt:lpwstr>36839a65-7f3f-4bac-9ea4-f571f10a9a03</vt:lpwstr>
  </property>
  <property fmtid="{D5CDD505-2E9C-101B-9397-08002B2CF9AE}" pid="10" name="MSIP_Label_b7864bb8-b671-4bed-ba85-9478127ab5e9_ActionId">
    <vt:lpwstr>5ed3a074-dfab-4038-8791-a75a714782e3</vt:lpwstr>
  </property>
  <property fmtid="{D5CDD505-2E9C-101B-9397-08002B2CF9AE}" pid="11" name="MSIP_Label_b7864bb8-b671-4bed-ba85-9478127ab5e9_ContentBits">
    <vt:lpwstr>0</vt:lpwstr>
  </property>
  <property fmtid="{D5CDD505-2E9C-101B-9397-08002B2CF9AE}" pid="12" name="MSIP_Label_b7864bb8-b671-4bed-ba85-9478127ab5e9_Tag">
    <vt:lpwstr>10, 3, 0, 1</vt:lpwstr>
  </property>
  <property fmtid="{D5CDD505-2E9C-101B-9397-08002B2CF9AE}" pid="13" name="ContentTypeId">
    <vt:lpwstr>0x0101002CD683DA1C2E58408BB9E544E5A6D654</vt:lpwstr>
  </property>
</Properties>
</file>