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9BDF-6F2E-47C6-A02B-A5839963E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3697F-D551-459C-A46C-5ECCDE497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3308B-B13E-4F8C-8FA9-E0FE9F83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31B1-5BA1-4FD9-A9E3-6C9718F16FE3}" type="datetimeFigureOut">
              <a:rPr lang="en-US" smtClean="0"/>
              <a:t>08/11/2018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3849D-7782-4585-A9C5-67B5F89F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99DC8-8E67-43CA-8DC3-87AABA70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FE1F-4D63-4695-B974-81731773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1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BEE07-32F8-4E9A-91AE-81CAF38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D0FBF-F8C4-43F3-B4EF-029F71DEC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C7458-B23B-475F-99B5-9455FACD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31B1-5BA1-4FD9-A9E3-6C9718F16FE3}" type="datetimeFigureOut">
              <a:rPr lang="en-US" smtClean="0"/>
              <a:t>08/11/2018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A504A-B532-4AEA-A215-93526DD8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13E10-4B1C-4889-85C7-5AA88A2B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FE1F-4D63-4695-B974-81731773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9FE0C-83BE-42B0-B9C7-EFF64017E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7DB9E-4397-4947-B4F0-26BA666DE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F5FBA-14CE-4217-B3B8-56B58AADB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31B1-5BA1-4FD9-A9E3-6C9718F16FE3}" type="datetimeFigureOut">
              <a:rPr lang="en-US" smtClean="0"/>
              <a:t>08/11/2018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102D6-A973-4091-ABA5-1F8704E3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2AF55-91DB-4F6D-BF06-3A165082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FE1F-4D63-4695-B974-81731773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5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B84-D42F-4139-8610-F0737843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DFA41-B243-469A-AF21-8DF2CCB69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E1A34-3272-44DE-BF98-64C9F029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31B1-5BA1-4FD9-A9E3-6C9718F16FE3}" type="datetimeFigureOut">
              <a:rPr lang="en-US" smtClean="0"/>
              <a:t>08/11/2018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8122-7B80-4934-A9A5-7BAE58B4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472A3-7EB0-45F2-B6B1-97D94EAA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FE1F-4D63-4695-B974-81731773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2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C455-8BEC-4D33-848B-521322DF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6C403-28B0-4575-BD0A-4F77BE4A2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B2755-F5F2-4188-9503-A8254258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31B1-5BA1-4FD9-A9E3-6C9718F16FE3}" type="datetimeFigureOut">
              <a:rPr lang="en-US" smtClean="0"/>
              <a:t>08/11/2018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C8052-C238-4C85-9264-83C53059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7A1CD-42AC-418A-A839-CDE88130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FE1F-4D63-4695-B974-81731773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8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CB0C-2CF1-4599-9C90-E6082BBE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EC01-5154-4164-8E86-6FF8151FC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A8212-3307-441D-884D-0E99D083C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0A614-7B65-406D-BF7A-7FB6D672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31B1-5BA1-4FD9-A9E3-6C9718F16FE3}" type="datetimeFigureOut">
              <a:rPr lang="en-US" smtClean="0"/>
              <a:t>08/11/2018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A64F9-2337-4D57-8B7A-27E2687B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B0F68-2CF9-4629-8924-E0A1D4C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FE1F-4D63-4695-B974-81731773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2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4E79-A478-415F-B2BD-B80E94F99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74BCA-7A57-4AE9-8166-D846F12C7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07472-361A-4678-B98C-78CFB2CD5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56C15-D6FC-4701-96B7-1017C611F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BF298-A671-4981-878A-FB6BC5988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FD646-C4C9-4D5D-80EB-8AFAE8FE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31B1-5BA1-4FD9-A9E3-6C9718F16FE3}" type="datetimeFigureOut">
              <a:rPr lang="en-US" smtClean="0"/>
              <a:t>08/11/2018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6FBE2-E3F1-4B20-95DC-BEA30AC8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CF254-0835-44C6-9380-134B42B1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FE1F-4D63-4695-B974-81731773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0458-8B33-4200-9689-6A45C596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A0DBE-E9E1-403D-BA4B-D0280343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31B1-5BA1-4FD9-A9E3-6C9718F16FE3}" type="datetimeFigureOut">
              <a:rPr lang="en-US" smtClean="0"/>
              <a:t>08/11/2018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D5DCB-E521-4E07-A2E2-4B75C9DE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A387E-6092-40D5-B553-DA944723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FE1F-4D63-4695-B974-81731773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7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FC629-3ABE-4C93-A9DB-27183588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31B1-5BA1-4FD9-A9E3-6C9718F16FE3}" type="datetimeFigureOut">
              <a:rPr lang="en-US" smtClean="0"/>
              <a:t>08/11/2018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369EE-E1FE-4E9B-AEFB-8B4F74217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4DAF9-C14A-4CC2-A958-BF89FAD5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FE1F-4D63-4695-B974-81731773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3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4499-A992-421A-92E7-2F1E0C42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9525-7CA8-45A8-AE2B-8C206C5E2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076A3-CDDB-4015-B079-EEDAB2977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875A8-80C2-4C65-A453-D7ECBAE9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31B1-5BA1-4FD9-A9E3-6C9718F16FE3}" type="datetimeFigureOut">
              <a:rPr lang="en-US" smtClean="0"/>
              <a:t>08/11/2018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533C4-E44F-46B9-939B-06C0D47C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449A8-DB5A-43FC-88C3-5A549CB3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FE1F-4D63-4695-B974-81731773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1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9AD0-A78D-43E5-808C-C6EFFC7C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4A153-5CF2-4877-8917-548203C4F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0259F-775F-4297-BC3E-40F4E23A1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34D26-3838-4817-9B50-F9950A6F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31B1-5BA1-4FD9-A9E3-6C9718F16FE3}" type="datetimeFigureOut">
              <a:rPr lang="en-US" smtClean="0"/>
              <a:t>08/11/2018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AC771-6F7A-4200-9995-D3DF796E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45970-9B08-4835-A956-DA7CDC73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FE1F-4D63-4695-B974-81731773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3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6AC80-37E4-4550-BE22-8DEF0E52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D6C56-E8BB-4132-95B7-685FFA5D0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C7079-B08F-42A2-81EE-CA57727F8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31B1-5BA1-4FD9-A9E3-6C9718F16FE3}" type="datetimeFigureOut">
              <a:rPr lang="en-US" smtClean="0"/>
              <a:t>08/11/2018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8249-5625-4953-AA12-319C6F2E6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43E85-F24C-49F2-8CC5-079680E1F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0FE1F-4D63-4695-B974-81731773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069DBD3-5156-464A-8533-637B75156348}"/>
              </a:ext>
            </a:extLst>
          </p:cNvPr>
          <p:cNvGrpSpPr/>
          <p:nvPr/>
        </p:nvGrpSpPr>
        <p:grpSpPr>
          <a:xfrm>
            <a:off x="2635827" y="1204884"/>
            <a:ext cx="7535487" cy="3975250"/>
            <a:chOff x="1047404" y="622069"/>
            <a:chExt cx="7535487" cy="39752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B970F2-4EAB-45A4-990E-58922AEC1DFE}"/>
                </a:ext>
              </a:extLst>
            </p:cNvPr>
            <p:cNvSpPr/>
            <p:nvPr/>
          </p:nvSpPr>
          <p:spPr>
            <a:xfrm>
              <a:off x="1047404" y="1596044"/>
              <a:ext cx="922712" cy="1330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V+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VBAT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GND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DB4B84-6438-4800-8CD6-964055E6D0C5}"/>
                </a:ext>
              </a:extLst>
            </p:cNvPr>
            <p:cNvSpPr/>
            <p:nvPr/>
          </p:nvSpPr>
          <p:spPr>
            <a:xfrm>
              <a:off x="5907645" y="2007003"/>
              <a:ext cx="1166552" cy="1330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V+          CTRL</a:t>
              </a: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LoRa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RX	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TX          GND</a:t>
              </a: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1B2473D-F963-4795-BB70-FF55DB8E4FCA}"/>
                </a:ext>
              </a:extLst>
            </p:cNvPr>
            <p:cNvSpPr/>
            <p:nvPr/>
          </p:nvSpPr>
          <p:spPr>
            <a:xfrm>
              <a:off x="2571923" y="1880063"/>
              <a:ext cx="922712" cy="1330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V+        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Reader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             TX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GND     RX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3FBAA-AF30-4BC9-9431-F190398A2C2F}"/>
                </a:ext>
              </a:extLst>
            </p:cNvPr>
            <p:cNvSpPr/>
            <p:nvPr/>
          </p:nvSpPr>
          <p:spPr>
            <a:xfrm>
              <a:off x="4246418" y="622069"/>
              <a:ext cx="1330036" cy="922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    </a:t>
              </a:r>
              <a:r>
                <a:rPr lang="en-US" dirty="0">
                  <a:solidFill>
                    <a:schemeClr val="tx1"/>
                  </a:solidFill>
                </a:rPr>
                <a:t>LDO  </a:t>
              </a:r>
              <a:r>
                <a:rPr lang="en-US" sz="1400" dirty="0">
                  <a:solidFill>
                    <a:schemeClr val="tx1"/>
                  </a:solidFill>
                </a:rPr>
                <a:t>OUT</a:t>
              </a: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GND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63C92B-8EF3-4FB8-A166-E44AF45DE9F1}"/>
                </a:ext>
              </a:extLst>
            </p:cNvPr>
            <p:cNvSpPr/>
            <p:nvPr/>
          </p:nvSpPr>
          <p:spPr>
            <a:xfrm>
              <a:off x="2317347" y="3674605"/>
              <a:ext cx="1330036" cy="922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                OUT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MOSFET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Gate</a:t>
              </a:r>
            </a:p>
          </p:txBody>
        </p: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1521AAB2-88BD-4263-AD62-2E2A3255A3D2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rot="5400000" flipH="1" flipV="1">
              <a:off x="2532611" y="-117763"/>
              <a:ext cx="689957" cy="273765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403D50CB-C0A3-4F4D-B649-640F42D4516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737907" y="1379364"/>
              <a:ext cx="1307295" cy="360740"/>
            </a:xfrm>
            <a:prstGeom prst="bentConnector3">
              <a:avLst>
                <a:gd name="adj1" fmla="val 10012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C007E72A-B65B-4575-8AFD-F8BFA3DB9DB2}"/>
                </a:ext>
              </a:extLst>
            </p:cNvPr>
            <p:cNvCxnSpPr>
              <a:cxnSpLocks/>
            </p:cNvCxnSpPr>
            <p:nvPr/>
          </p:nvCxnSpPr>
          <p:spPr>
            <a:xfrm>
              <a:off x="3475652" y="2734268"/>
              <a:ext cx="2396597" cy="16687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ADB39883-B722-4DE8-8DCA-585FB5EBC16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475655" y="2933243"/>
              <a:ext cx="2396595" cy="192345"/>
            </a:xfrm>
            <a:prstGeom prst="bentConnector3">
              <a:avLst>
                <a:gd name="adj1" fmla="val 576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A5E48D9-D1C7-420A-8A2C-7043A111AF2A}"/>
                </a:ext>
              </a:extLst>
            </p:cNvPr>
            <p:cNvCxnSpPr/>
            <p:nvPr/>
          </p:nvCxnSpPr>
          <p:spPr>
            <a:xfrm rot="16200000" flipH="1">
              <a:off x="5337983" y="1144557"/>
              <a:ext cx="1068533" cy="591590"/>
            </a:xfrm>
            <a:prstGeom prst="bentConnector3">
              <a:avLst>
                <a:gd name="adj1" fmla="val 98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5658C9B-740F-4EC3-99B2-6BBF7F80E1F3}"/>
                </a:ext>
              </a:extLst>
            </p:cNvPr>
            <p:cNvCxnSpPr/>
            <p:nvPr/>
          </p:nvCxnSpPr>
          <p:spPr>
            <a:xfrm>
              <a:off x="8582891" y="125106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178F6B74-F955-4223-8065-F3A544F9A867}"/>
                </a:ext>
              </a:extLst>
            </p:cNvPr>
            <p:cNvGrpSpPr/>
            <p:nvPr/>
          </p:nvGrpSpPr>
          <p:grpSpPr>
            <a:xfrm>
              <a:off x="4762152" y="1553789"/>
              <a:ext cx="262890" cy="190500"/>
              <a:chOff x="7760970" y="807720"/>
              <a:chExt cx="262890" cy="190500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85E1BCB3-D4E1-432D-9842-1158140DEE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0970" y="933450"/>
                <a:ext cx="26289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680E2DF-0654-47D6-B3D1-C4E9E5195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8595" y="965835"/>
                <a:ext cx="1714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09882E7-6A40-4735-BCE7-E7F318E4A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3840" y="998220"/>
                <a:ext cx="685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21E483C-D2C2-49BD-BD78-7E255C2B77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6225" y="807720"/>
                <a:ext cx="0" cy="1257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AC89CF5-F15B-4E6D-8873-D2624EB6802A}"/>
                </a:ext>
              </a:extLst>
            </p:cNvPr>
            <p:cNvGrpSpPr/>
            <p:nvPr/>
          </p:nvGrpSpPr>
          <p:grpSpPr>
            <a:xfrm>
              <a:off x="6728112" y="3317008"/>
              <a:ext cx="262890" cy="190500"/>
              <a:chOff x="7760970" y="807720"/>
              <a:chExt cx="262890" cy="190500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853A0F5-AD05-4E1E-BF80-3F7C725C83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0970" y="933450"/>
                <a:ext cx="26289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D41F8821-36A1-4EE7-86D1-197C2EC8AA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8595" y="965835"/>
                <a:ext cx="1714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1C8B067-08C1-430E-BE53-A13A90933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3840" y="998220"/>
                <a:ext cx="685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EDD81ECB-3F9E-414B-B87F-78511E9107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6225" y="807720"/>
                <a:ext cx="0" cy="1257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B0060E8-BDAB-4818-94D9-1B62587EE776}"/>
                </a:ext>
              </a:extLst>
            </p:cNvPr>
            <p:cNvGrpSpPr/>
            <p:nvPr/>
          </p:nvGrpSpPr>
          <p:grpSpPr>
            <a:xfrm>
              <a:off x="1377315" y="2935087"/>
              <a:ext cx="262890" cy="190500"/>
              <a:chOff x="7760970" y="807720"/>
              <a:chExt cx="262890" cy="190500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9345FC85-30E9-490F-808D-1CF63AB0F0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0970" y="933450"/>
                <a:ext cx="26289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811B29E-4ED9-4829-9A6C-D30152428C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8595" y="965835"/>
                <a:ext cx="1714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7164A10-59CC-4314-BB7B-7830DA476D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3840" y="998220"/>
                <a:ext cx="685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DA57887D-7753-4D20-8755-E7907859BE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6225" y="807720"/>
                <a:ext cx="0" cy="1257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Connector: Elbow 146">
              <a:extLst>
                <a:ext uri="{FF2B5EF4-FFF2-40B4-BE49-F238E27FC236}">
                  <a16:creationId xmlns:a16="http://schemas.microsoft.com/office/drawing/2014/main" id="{8784625E-A02F-407D-822B-46B322AB225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856856" y="3149658"/>
              <a:ext cx="959772" cy="462742"/>
            </a:xfrm>
            <a:prstGeom prst="bentConnector3">
              <a:avLst>
                <a:gd name="adj1" fmla="val 10160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84AA80-5A06-47AD-A531-2533B2886BB7}"/>
              </a:ext>
            </a:extLst>
          </p:cNvPr>
          <p:cNvCxnSpPr>
            <a:cxnSpLocks/>
          </p:cNvCxnSpPr>
          <p:nvPr/>
        </p:nvCxnSpPr>
        <p:spPr>
          <a:xfrm>
            <a:off x="5505970" y="4569460"/>
            <a:ext cx="262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BC7768-00FC-4532-B8A5-775E267A0CB4}"/>
              </a:ext>
            </a:extLst>
          </p:cNvPr>
          <p:cNvCxnSpPr>
            <a:cxnSpLocks/>
          </p:cNvCxnSpPr>
          <p:nvPr/>
        </p:nvCxnSpPr>
        <p:spPr>
          <a:xfrm>
            <a:off x="5553595" y="4601845"/>
            <a:ext cx="171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1207B0-7522-4910-B284-48F443543552}"/>
              </a:ext>
            </a:extLst>
          </p:cNvPr>
          <p:cNvCxnSpPr>
            <a:cxnSpLocks/>
          </p:cNvCxnSpPr>
          <p:nvPr/>
        </p:nvCxnSpPr>
        <p:spPr>
          <a:xfrm>
            <a:off x="5608840" y="4634230"/>
            <a:ext cx="6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4CEC86-7452-4BB9-AA2B-483F6C45C07D}"/>
              </a:ext>
            </a:extLst>
          </p:cNvPr>
          <p:cNvCxnSpPr>
            <a:cxnSpLocks/>
          </p:cNvCxnSpPr>
          <p:nvPr/>
        </p:nvCxnSpPr>
        <p:spPr>
          <a:xfrm flipV="1">
            <a:off x="5641225" y="4443730"/>
            <a:ext cx="0" cy="125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0D638F-926E-4455-9291-4A019343C92A}"/>
              </a:ext>
            </a:extLst>
          </p:cNvPr>
          <p:cNvCxnSpPr/>
          <p:nvPr/>
        </p:nvCxnSpPr>
        <p:spPr>
          <a:xfrm>
            <a:off x="3693794" y="4443730"/>
            <a:ext cx="216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85F87E-5784-4049-B4D8-56BF4E64D441}"/>
              </a:ext>
            </a:extLst>
          </p:cNvPr>
          <p:cNvCxnSpPr/>
          <p:nvPr/>
        </p:nvCxnSpPr>
        <p:spPr>
          <a:xfrm>
            <a:off x="5235806" y="4443730"/>
            <a:ext cx="401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E25417C-4D42-497E-A52A-63BBCCC2915D}"/>
              </a:ext>
            </a:extLst>
          </p:cNvPr>
          <p:cNvCxnSpPr>
            <a:endCxn id="10" idx="2"/>
          </p:cNvCxnSpPr>
          <p:nvPr/>
        </p:nvCxnSpPr>
        <p:spPr>
          <a:xfrm rot="10800000" flipV="1">
            <a:off x="4570788" y="2796196"/>
            <a:ext cx="4091832" cy="2383937"/>
          </a:xfrm>
          <a:prstGeom prst="bentConnector4">
            <a:avLst>
              <a:gd name="adj1" fmla="val -9524"/>
              <a:gd name="adj2" fmla="val 1095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067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Anapat Chairithinugull</dc:creator>
  <cp:lastModifiedBy>ANAPAT CHAIRITHINUGULL</cp:lastModifiedBy>
  <cp:revision>20</cp:revision>
  <dcterms:created xsi:type="dcterms:W3CDTF">2018-07-10T22:49:27Z</dcterms:created>
  <dcterms:modified xsi:type="dcterms:W3CDTF">2018-08-11T07:36:42Z</dcterms:modified>
</cp:coreProperties>
</file>