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BB0784-9810-458B-AC89-EC727405A460}">
          <p14:sldIdLst>
            <p14:sldId id="262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li nakade" userId="03e654fcc87eac02" providerId="LiveId" clId="{0C42C195-6A2C-4A7B-A26A-54C4A203B1AA}"/>
    <pc:docChg chg="undo custSel addSld delSld modSld modSection">
      <pc:chgData name="chaitali nakade" userId="03e654fcc87eac02" providerId="LiveId" clId="{0C42C195-6A2C-4A7B-A26A-54C4A203B1AA}" dt="2021-10-11T00:37:00.838" v="1390" actId="3062"/>
      <pc:docMkLst>
        <pc:docMk/>
      </pc:docMkLst>
      <pc:sldChg chg="addSp delSp modSp mod">
        <pc:chgData name="chaitali nakade" userId="03e654fcc87eac02" providerId="LiveId" clId="{0C42C195-6A2C-4A7B-A26A-54C4A203B1AA}" dt="2021-10-10T23:45:19.389" v="115" actId="2711"/>
        <pc:sldMkLst>
          <pc:docMk/>
          <pc:sldMk cId="3635855973" sldId="264"/>
        </pc:sldMkLst>
        <pc:spChg chg="mod">
          <ac:chgData name="chaitali nakade" userId="03e654fcc87eac02" providerId="LiveId" clId="{0C42C195-6A2C-4A7B-A26A-54C4A203B1AA}" dt="2021-10-10T23:45:19.389" v="115" actId="2711"/>
          <ac:spMkLst>
            <pc:docMk/>
            <pc:sldMk cId="3635855973" sldId="264"/>
            <ac:spMk id="3" creationId="{F4BCEC94-5D88-401C-A86F-120E2C66396D}"/>
          </ac:spMkLst>
        </pc:spChg>
        <pc:spChg chg="add del">
          <ac:chgData name="chaitali nakade" userId="03e654fcc87eac02" providerId="LiveId" clId="{0C42C195-6A2C-4A7B-A26A-54C4A203B1AA}" dt="2021-10-10T23:31:54.397" v="1"/>
          <ac:spMkLst>
            <pc:docMk/>
            <pc:sldMk cId="3635855973" sldId="264"/>
            <ac:spMk id="4" creationId="{7CCA51CB-DE59-40CC-B45D-F8A9EA9AF5C1}"/>
          </ac:spMkLst>
        </pc:spChg>
        <pc:spChg chg="add del">
          <ac:chgData name="chaitali nakade" userId="03e654fcc87eac02" providerId="LiveId" clId="{0C42C195-6A2C-4A7B-A26A-54C4A203B1AA}" dt="2021-10-10T23:31:54.397" v="1"/>
          <ac:spMkLst>
            <pc:docMk/>
            <pc:sldMk cId="3635855973" sldId="264"/>
            <ac:spMk id="5" creationId="{3AA41EA7-87F6-460F-8CD4-8F38942E4FEA}"/>
          </ac:spMkLst>
        </pc:spChg>
        <pc:picChg chg="add mod">
          <ac:chgData name="chaitali nakade" userId="03e654fcc87eac02" providerId="LiveId" clId="{0C42C195-6A2C-4A7B-A26A-54C4A203B1AA}" dt="2021-10-10T23:36:02.656" v="27" actId="1076"/>
          <ac:picMkLst>
            <pc:docMk/>
            <pc:sldMk cId="3635855973" sldId="264"/>
            <ac:picMk id="7" creationId="{0A2411BC-5078-401D-BD1B-DC343766A342}"/>
          </ac:picMkLst>
        </pc:picChg>
        <pc:picChg chg="add del">
          <ac:chgData name="chaitali nakade" userId="03e654fcc87eac02" providerId="LiveId" clId="{0C42C195-6A2C-4A7B-A26A-54C4A203B1AA}" dt="2021-10-10T23:31:54.397" v="1"/>
          <ac:picMkLst>
            <pc:docMk/>
            <pc:sldMk cId="3635855973" sldId="264"/>
            <ac:picMk id="2049" creationId="{14974538-B9BC-4778-A709-F633E1CD463D}"/>
          </ac:picMkLst>
        </pc:picChg>
      </pc:sldChg>
      <pc:sldChg chg="addSp modSp mod">
        <pc:chgData name="chaitali nakade" userId="03e654fcc87eac02" providerId="LiveId" clId="{0C42C195-6A2C-4A7B-A26A-54C4A203B1AA}" dt="2021-10-10T23:45:32.209" v="116" actId="2711"/>
        <pc:sldMkLst>
          <pc:docMk/>
          <pc:sldMk cId="953719303" sldId="265"/>
        </pc:sldMkLst>
        <pc:spChg chg="mod">
          <ac:chgData name="chaitali nakade" userId="03e654fcc87eac02" providerId="LiveId" clId="{0C42C195-6A2C-4A7B-A26A-54C4A203B1AA}" dt="2021-10-10T23:40:49.961" v="85" actId="255"/>
          <ac:spMkLst>
            <pc:docMk/>
            <pc:sldMk cId="953719303" sldId="265"/>
            <ac:spMk id="2" creationId="{78F4070E-0839-462C-A4EE-3ADCCA575BCA}"/>
          </ac:spMkLst>
        </pc:spChg>
        <pc:spChg chg="mod">
          <ac:chgData name="chaitali nakade" userId="03e654fcc87eac02" providerId="LiveId" clId="{0C42C195-6A2C-4A7B-A26A-54C4A203B1AA}" dt="2021-10-10T23:45:32.209" v="116" actId="2711"/>
          <ac:spMkLst>
            <pc:docMk/>
            <pc:sldMk cId="953719303" sldId="265"/>
            <ac:spMk id="3" creationId="{96CA6663-CB8A-4D46-96F2-57D0C94D086B}"/>
          </ac:spMkLst>
        </pc:spChg>
        <pc:picChg chg="add mod">
          <ac:chgData name="chaitali nakade" userId="03e654fcc87eac02" providerId="LiveId" clId="{0C42C195-6A2C-4A7B-A26A-54C4A203B1AA}" dt="2021-10-10T23:39:19.440" v="67" actId="1076"/>
          <ac:picMkLst>
            <pc:docMk/>
            <pc:sldMk cId="953719303" sldId="265"/>
            <ac:picMk id="4" creationId="{B1C3B5BC-25CA-44ED-B695-08AF836A9818}"/>
          </ac:picMkLst>
        </pc:picChg>
      </pc:sldChg>
      <pc:sldChg chg="addSp modSp new mod">
        <pc:chgData name="chaitali nakade" userId="03e654fcc87eac02" providerId="LiveId" clId="{0C42C195-6A2C-4A7B-A26A-54C4A203B1AA}" dt="2021-10-10T23:45:39.793" v="117" actId="2711"/>
        <pc:sldMkLst>
          <pc:docMk/>
          <pc:sldMk cId="3369293713" sldId="266"/>
        </pc:sldMkLst>
        <pc:spChg chg="mod">
          <ac:chgData name="chaitali nakade" userId="03e654fcc87eac02" providerId="LiveId" clId="{0C42C195-6A2C-4A7B-A26A-54C4A203B1AA}" dt="2021-10-10T23:40:57.355" v="87" actId="14100"/>
          <ac:spMkLst>
            <pc:docMk/>
            <pc:sldMk cId="3369293713" sldId="266"/>
            <ac:spMk id="2" creationId="{F7E25414-A005-4A22-BF44-AD0DD30D558A}"/>
          </ac:spMkLst>
        </pc:spChg>
        <pc:spChg chg="mod">
          <ac:chgData name="chaitali nakade" userId="03e654fcc87eac02" providerId="LiveId" clId="{0C42C195-6A2C-4A7B-A26A-54C4A203B1AA}" dt="2021-10-10T23:45:39.793" v="117" actId="2711"/>
          <ac:spMkLst>
            <pc:docMk/>
            <pc:sldMk cId="3369293713" sldId="266"/>
            <ac:spMk id="3" creationId="{FA25B733-D09A-412C-8503-F22A38E32A38}"/>
          </ac:spMkLst>
        </pc:spChg>
        <pc:picChg chg="add mod">
          <ac:chgData name="chaitali nakade" userId="03e654fcc87eac02" providerId="LiveId" clId="{0C42C195-6A2C-4A7B-A26A-54C4A203B1AA}" dt="2021-10-10T23:42:53.960" v="93" actId="14100"/>
          <ac:picMkLst>
            <pc:docMk/>
            <pc:sldMk cId="3369293713" sldId="266"/>
            <ac:picMk id="4" creationId="{07A2639D-7BB4-4426-9569-1FE2E1CEC7F9}"/>
          </ac:picMkLst>
        </pc:picChg>
      </pc:sldChg>
      <pc:sldChg chg="addSp delSp modSp new mod">
        <pc:chgData name="chaitali nakade" userId="03e654fcc87eac02" providerId="LiveId" clId="{0C42C195-6A2C-4A7B-A26A-54C4A203B1AA}" dt="2021-10-11T00:09:14.326" v="670" actId="2711"/>
        <pc:sldMkLst>
          <pc:docMk/>
          <pc:sldMk cId="930343918" sldId="267"/>
        </pc:sldMkLst>
        <pc:spChg chg="mod">
          <ac:chgData name="chaitali nakade" userId="03e654fcc87eac02" providerId="LiveId" clId="{0C42C195-6A2C-4A7B-A26A-54C4A203B1AA}" dt="2021-10-11T00:09:04.809" v="668" actId="1076"/>
          <ac:spMkLst>
            <pc:docMk/>
            <pc:sldMk cId="930343918" sldId="267"/>
            <ac:spMk id="2" creationId="{B0264FF6-C3F4-46A7-9936-53D464F108B9}"/>
          </ac:spMkLst>
        </pc:spChg>
        <pc:spChg chg="add del mod">
          <ac:chgData name="chaitali nakade" userId="03e654fcc87eac02" providerId="LiveId" clId="{0C42C195-6A2C-4A7B-A26A-54C4A203B1AA}" dt="2021-10-11T00:09:14.326" v="670" actId="2711"/>
          <ac:spMkLst>
            <pc:docMk/>
            <pc:sldMk cId="930343918" sldId="267"/>
            <ac:spMk id="3" creationId="{86004459-4F77-42F1-AEFD-85761402134E}"/>
          </ac:spMkLst>
        </pc:spChg>
        <pc:spChg chg="add del mod">
          <ac:chgData name="chaitali nakade" userId="03e654fcc87eac02" providerId="LiveId" clId="{0C42C195-6A2C-4A7B-A26A-54C4A203B1AA}" dt="2021-10-10T23:53:05.292" v="219" actId="13822"/>
          <ac:spMkLst>
            <pc:docMk/>
            <pc:sldMk cId="930343918" sldId="267"/>
            <ac:spMk id="4" creationId="{8AC4BEA9-7394-4F7F-9474-D1DFF67E93C7}"/>
          </ac:spMkLst>
        </pc:spChg>
        <pc:spChg chg="add del mod">
          <ac:chgData name="chaitali nakade" userId="03e654fcc87eac02" providerId="LiveId" clId="{0C42C195-6A2C-4A7B-A26A-54C4A203B1AA}" dt="2021-10-10T23:47:18.758" v="133"/>
          <ac:spMkLst>
            <pc:docMk/>
            <pc:sldMk cId="930343918" sldId="267"/>
            <ac:spMk id="5" creationId="{DB421E04-960D-4EE8-8E4D-4D71A7D205D0}"/>
          </ac:spMkLst>
        </pc:spChg>
        <pc:spChg chg="add mod">
          <ac:chgData name="chaitali nakade" userId="03e654fcc87eac02" providerId="LiveId" clId="{0C42C195-6A2C-4A7B-A26A-54C4A203B1AA}" dt="2021-10-10T23:53:37.532" v="244" actId="20577"/>
          <ac:spMkLst>
            <pc:docMk/>
            <pc:sldMk cId="930343918" sldId="267"/>
            <ac:spMk id="6" creationId="{B507A233-243F-4EF1-8025-0BDD8697CEE9}"/>
          </ac:spMkLst>
        </pc:spChg>
        <pc:spChg chg="add mod">
          <ac:chgData name="chaitali nakade" userId="03e654fcc87eac02" providerId="LiveId" clId="{0C42C195-6A2C-4A7B-A26A-54C4A203B1AA}" dt="2021-10-10T23:54:27.423" v="294" actId="20577"/>
          <ac:spMkLst>
            <pc:docMk/>
            <pc:sldMk cId="930343918" sldId="267"/>
            <ac:spMk id="7" creationId="{DF435C98-067D-40AC-BA6A-63A630327FB6}"/>
          </ac:spMkLst>
        </pc:spChg>
        <pc:spChg chg="add mod">
          <ac:chgData name="chaitali nakade" userId="03e654fcc87eac02" providerId="LiveId" clId="{0C42C195-6A2C-4A7B-A26A-54C4A203B1AA}" dt="2021-10-10T23:56:13.827" v="355" actId="20577"/>
          <ac:spMkLst>
            <pc:docMk/>
            <pc:sldMk cId="930343918" sldId="267"/>
            <ac:spMk id="8" creationId="{13B22CE9-77E0-45C2-A48B-569CA2CACCEC}"/>
          </ac:spMkLst>
        </pc:spChg>
        <pc:spChg chg="add mod">
          <ac:chgData name="chaitali nakade" userId="03e654fcc87eac02" providerId="LiveId" clId="{0C42C195-6A2C-4A7B-A26A-54C4A203B1AA}" dt="2021-10-10T23:58:21.177" v="439" actId="20577"/>
          <ac:spMkLst>
            <pc:docMk/>
            <pc:sldMk cId="930343918" sldId="267"/>
            <ac:spMk id="9" creationId="{4738DFDE-DBF0-488D-B04E-9A8FC778BABB}"/>
          </ac:spMkLst>
        </pc:spChg>
        <pc:cxnChg chg="add mod">
          <ac:chgData name="chaitali nakade" userId="03e654fcc87eac02" providerId="LiveId" clId="{0C42C195-6A2C-4A7B-A26A-54C4A203B1AA}" dt="2021-10-10T23:53:12.676" v="220" actId="1076"/>
          <ac:cxnSpMkLst>
            <pc:docMk/>
            <pc:sldMk cId="930343918" sldId="267"/>
            <ac:cxnSpMk id="11" creationId="{86EA8311-7C38-4222-B3C6-199E8D96E332}"/>
          </ac:cxnSpMkLst>
        </pc:cxnChg>
        <pc:cxnChg chg="add mod">
          <ac:chgData name="chaitali nakade" userId="03e654fcc87eac02" providerId="LiveId" clId="{0C42C195-6A2C-4A7B-A26A-54C4A203B1AA}" dt="2021-10-10T23:53:12.676" v="220" actId="1076"/>
          <ac:cxnSpMkLst>
            <pc:docMk/>
            <pc:sldMk cId="930343918" sldId="267"/>
            <ac:cxnSpMk id="12" creationId="{6C090D8E-C157-4E94-8ADC-3296006B8002}"/>
          </ac:cxnSpMkLst>
        </pc:cxnChg>
        <pc:cxnChg chg="add mod">
          <ac:chgData name="chaitali nakade" userId="03e654fcc87eac02" providerId="LiveId" clId="{0C42C195-6A2C-4A7B-A26A-54C4A203B1AA}" dt="2021-10-10T23:50:36.301" v="164" actId="14100"/>
          <ac:cxnSpMkLst>
            <pc:docMk/>
            <pc:sldMk cId="930343918" sldId="267"/>
            <ac:cxnSpMk id="13" creationId="{01EC3D43-71C7-4B12-BCE2-09DCE13330F5}"/>
          </ac:cxnSpMkLst>
        </pc:cxnChg>
        <pc:cxnChg chg="add mod">
          <ac:chgData name="chaitali nakade" userId="03e654fcc87eac02" providerId="LiveId" clId="{0C42C195-6A2C-4A7B-A26A-54C4A203B1AA}" dt="2021-10-10T23:51:01.068" v="166" actId="13822"/>
          <ac:cxnSpMkLst>
            <pc:docMk/>
            <pc:sldMk cId="930343918" sldId="267"/>
            <ac:cxnSpMk id="22" creationId="{09F56D46-AB0C-41E4-A2BF-CD444DDAA0A0}"/>
          </ac:cxnSpMkLst>
        </pc:cxnChg>
        <pc:cxnChg chg="add del mod">
          <ac:chgData name="chaitali nakade" userId="03e654fcc87eac02" providerId="LiveId" clId="{0C42C195-6A2C-4A7B-A26A-54C4A203B1AA}" dt="2021-10-10T23:51:33.030" v="170" actId="11529"/>
          <ac:cxnSpMkLst>
            <pc:docMk/>
            <pc:sldMk cId="930343918" sldId="267"/>
            <ac:cxnSpMk id="24" creationId="{5767D47A-5790-4F91-BBFA-736B8C1E76D2}"/>
          </ac:cxnSpMkLst>
        </pc:cxnChg>
        <pc:cxnChg chg="add mod">
          <ac:chgData name="chaitali nakade" userId="03e654fcc87eac02" providerId="LiveId" clId="{0C42C195-6A2C-4A7B-A26A-54C4A203B1AA}" dt="2021-10-10T23:51:47.707" v="172" actId="13822"/>
          <ac:cxnSpMkLst>
            <pc:docMk/>
            <pc:sldMk cId="930343918" sldId="267"/>
            <ac:cxnSpMk id="27" creationId="{DE4D1056-65B4-46EB-ABFD-7B52730B5581}"/>
          </ac:cxnSpMkLst>
        </pc:cxnChg>
        <pc:cxnChg chg="add mod">
          <ac:chgData name="chaitali nakade" userId="03e654fcc87eac02" providerId="LiveId" clId="{0C42C195-6A2C-4A7B-A26A-54C4A203B1AA}" dt="2021-10-10T23:55:56.878" v="320" actId="1076"/>
          <ac:cxnSpMkLst>
            <pc:docMk/>
            <pc:sldMk cId="930343918" sldId="267"/>
            <ac:cxnSpMk id="29" creationId="{7ECDB156-7F55-4E3A-948D-56D3FECE4E4F}"/>
          </ac:cxnSpMkLst>
        </pc:cxnChg>
      </pc:sldChg>
      <pc:sldChg chg="new del">
        <pc:chgData name="chaitali nakade" userId="03e654fcc87eac02" providerId="LiveId" clId="{0C42C195-6A2C-4A7B-A26A-54C4A203B1AA}" dt="2021-10-10T23:40:27.002" v="82" actId="680"/>
        <pc:sldMkLst>
          <pc:docMk/>
          <pc:sldMk cId="1519764565" sldId="267"/>
        </pc:sldMkLst>
      </pc:sldChg>
      <pc:sldChg chg="modSp new mod">
        <pc:chgData name="chaitali nakade" userId="03e654fcc87eac02" providerId="LiveId" clId="{0C42C195-6A2C-4A7B-A26A-54C4A203B1AA}" dt="2021-10-11T00:08:56.181" v="666" actId="255"/>
        <pc:sldMkLst>
          <pc:docMk/>
          <pc:sldMk cId="3774326160" sldId="268"/>
        </pc:sldMkLst>
        <pc:spChg chg="mod">
          <ac:chgData name="chaitali nakade" userId="03e654fcc87eac02" providerId="LiveId" clId="{0C42C195-6A2C-4A7B-A26A-54C4A203B1AA}" dt="2021-10-11T00:05:19.766" v="595" actId="113"/>
          <ac:spMkLst>
            <pc:docMk/>
            <pc:sldMk cId="3774326160" sldId="268"/>
            <ac:spMk id="2" creationId="{BBA43172-2E45-46A3-A6AA-B8A6AA1DF6D5}"/>
          </ac:spMkLst>
        </pc:spChg>
        <pc:spChg chg="mod">
          <ac:chgData name="chaitali nakade" userId="03e654fcc87eac02" providerId="LiveId" clId="{0C42C195-6A2C-4A7B-A26A-54C4A203B1AA}" dt="2021-10-11T00:08:56.181" v="666" actId="255"/>
          <ac:spMkLst>
            <pc:docMk/>
            <pc:sldMk cId="3774326160" sldId="268"/>
            <ac:spMk id="3" creationId="{3CF065D0-EEE4-41D6-A663-0B25E20A2C2C}"/>
          </ac:spMkLst>
        </pc:spChg>
      </pc:sldChg>
      <pc:sldChg chg="addSp delSp modSp new mod">
        <pc:chgData name="chaitali nakade" userId="03e654fcc87eac02" providerId="LiveId" clId="{0C42C195-6A2C-4A7B-A26A-54C4A203B1AA}" dt="2021-10-11T00:23:46.813" v="1182" actId="2711"/>
        <pc:sldMkLst>
          <pc:docMk/>
          <pc:sldMk cId="787573340" sldId="269"/>
        </pc:sldMkLst>
        <pc:spChg chg="mod">
          <ac:chgData name="chaitali nakade" userId="03e654fcc87eac02" providerId="LiveId" clId="{0C42C195-6A2C-4A7B-A26A-54C4A203B1AA}" dt="2021-10-11T00:08:46.414" v="664" actId="113"/>
          <ac:spMkLst>
            <pc:docMk/>
            <pc:sldMk cId="787573340" sldId="269"/>
            <ac:spMk id="2" creationId="{81BE972A-2958-4025-ABA9-2345D4D2CBAB}"/>
          </ac:spMkLst>
        </pc:spChg>
        <pc:spChg chg="del mod">
          <ac:chgData name="chaitali nakade" userId="03e654fcc87eac02" providerId="LiveId" clId="{0C42C195-6A2C-4A7B-A26A-54C4A203B1AA}" dt="2021-10-11T00:10:00.098" v="672" actId="1032"/>
          <ac:spMkLst>
            <pc:docMk/>
            <pc:sldMk cId="787573340" sldId="269"/>
            <ac:spMk id="3" creationId="{4F1DFD50-3C13-4433-87CD-F5A227591E91}"/>
          </ac:spMkLst>
        </pc:spChg>
        <pc:spChg chg="add mod">
          <ac:chgData name="chaitali nakade" userId="03e654fcc87eac02" providerId="LiveId" clId="{0C42C195-6A2C-4A7B-A26A-54C4A203B1AA}" dt="2021-10-11T00:23:46.813" v="1182" actId="2711"/>
          <ac:spMkLst>
            <pc:docMk/>
            <pc:sldMk cId="787573340" sldId="269"/>
            <ac:spMk id="9" creationId="{9C8D5D52-DC93-41EA-8D6E-1BB259F27699}"/>
          </ac:spMkLst>
        </pc:spChg>
        <pc:spChg chg="add del mod">
          <ac:chgData name="chaitali nakade" userId="03e654fcc87eac02" providerId="LiveId" clId="{0C42C195-6A2C-4A7B-A26A-54C4A203B1AA}" dt="2021-10-11T00:14:03.405" v="764" actId="478"/>
          <ac:spMkLst>
            <pc:docMk/>
            <pc:sldMk cId="787573340" sldId="269"/>
            <ac:spMk id="10" creationId="{69E9341C-F034-49BB-806D-47FC272F3DE6}"/>
          </ac:spMkLst>
        </pc:spChg>
        <pc:spChg chg="add mod">
          <ac:chgData name="chaitali nakade" userId="03e654fcc87eac02" providerId="LiveId" clId="{0C42C195-6A2C-4A7B-A26A-54C4A203B1AA}" dt="2021-10-11T00:14:51.961" v="789" actId="1076"/>
          <ac:spMkLst>
            <pc:docMk/>
            <pc:sldMk cId="787573340" sldId="269"/>
            <ac:spMk id="11" creationId="{16D48CCF-CC24-443D-81CC-087CEC9A6736}"/>
          </ac:spMkLst>
        </pc:spChg>
        <pc:spChg chg="add mod">
          <ac:chgData name="chaitali nakade" userId="03e654fcc87eac02" providerId="LiveId" clId="{0C42C195-6A2C-4A7B-A26A-54C4A203B1AA}" dt="2021-10-11T00:15:09.677" v="809" actId="20577"/>
          <ac:spMkLst>
            <pc:docMk/>
            <pc:sldMk cId="787573340" sldId="269"/>
            <ac:spMk id="12" creationId="{F5D3A63D-7236-4417-B7BA-E6A1B327EBB1}"/>
          </ac:spMkLst>
        </pc:spChg>
        <pc:spChg chg="add mod">
          <ac:chgData name="chaitali nakade" userId="03e654fcc87eac02" providerId="LiveId" clId="{0C42C195-6A2C-4A7B-A26A-54C4A203B1AA}" dt="2021-10-11T00:19:00.119" v="984" actId="20577"/>
          <ac:spMkLst>
            <pc:docMk/>
            <pc:sldMk cId="787573340" sldId="269"/>
            <ac:spMk id="13" creationId="{0EAF9DDF-DD01-4677-B532-07CA7918E84E}"/>
          </ac:spMkLst>
        </pc:spChg>
        <pc:spChg chg="add mod">
          <ac:chgData name="chaitali nakade" userId="03e654fcc87eac02" providerId="LiveId" clId="{0C42C195-6A2C-4A7B-A26A-54C4A203B1AA}" dt="2021-10-11T00:15:30.674" v="832" actId="20577"/>
          <ac:spMkLst>
            <pc:docMk/>
            <pc:sldMk cId="787573340" sldId="269"/>
            <ac:spMk id="14" creationId="{967D3CDD-63FF-4914-8FDA-96D700014C12}"/>
          </ac:spMkLst>
        </pc:spChg>
        <pc:spChg chg="add del mod">
          <ac:chgData name="chaitali nakade" userId="03e654fcc87eac02" providerId="LiveId" clId="{0C42C195-6A2C-4A7B-A26A-54C4A203B1AA}" dt="2021-10-11T00:15:41.110" v="836"/>
          <ac:spMkLst>
            <pc:docMk/>
            <pc:sldMk cId="787573340" sldId="269"/>
            <ac:spMk id="15" creationId="{51E5B6EE-DA7D-41D0-AD85-A44E897B2B2E}"/>
          </ac:spMkLst>
        </pc:spChg>
        <pc:spChg chg="add mod">
          <ac:chgData name="chaitali nakade" userId="03e654fcc87eac02" providerId="LiveId" clId="{0C42C195-6A2C-4A7B-A26A-54C4A203B1AA}" dt="2021-10-11T00:16:09.232" v="866" actId="20577"/>
          <ac:spMkLst>
            <pc:docMk/>
            <pc:sldMk cId="787573340" sldId="269"/>
            <ac:spMk id="16" creationId="{DF255B7C-9F4A-4F0A-A245-A1D755B83F4C}"/>
          </ac:spMkLst>
        </pc:spChg>
        <pc:graphicFrameChg chg="add del mod modGraphic">
          <ac:chgData name="chaitali nakade" userId="03e654fcc87eac02" providerId="LiveId" clId="{0C42C195-6A2C-4A7B-A26A-54C4A203B1AA}" dt="2021-10-11T00:11:45.759" v="689" actId="478"/>
          <ac:graphicFrameMkLst>
            <pc:docMk/>
            <pc:sldMk cId="787573340" sldId="269"/>
            <ac:graphicFrameMk id="4" creationId="{AF3D7E45-E390-4343-97B8-95DECBAAD715}"/>
          </ac:graphicFrameMkLst>
        </pc:graphicFrameChg>
        <pc:graphicFrameChg chg="add del mod modGraphic">
          <ac:chgData name="chaitali nakade" userId="03e654fcc87eac02" providerId="LiveId" clId="{0C42C195-6A2C-4A7B-A26A-54C4A203B1AA}" dt="2021-10-11T00:11:39.232" v="687" actId="1032"/>
          <ac:graphicFrameMkLst>
            <pc:docMk/>
            <pc:sldMk cId="787573340" sldId="269"/>
            <ac:graphicFrameMk id="7" creationId="{AFCB2A38-435B-4ACC-8F2B-14EF7CDF1C0B}"/>
          </ac:graphicFrameMkLst>
        </pc:graphicFrameChg>
        <pc:cxnChg chg="add mod">
          <ac:chgData name="chaitali nakade" userId="03e654fcc87eac02" providerId="LiveId" clId="{0C42C195-6A2C-4A7B-A26A-54C4A203B1AA}" dt="2021-10-11T00:16:56.369" v="869" actId="13822"/>
          <ac:cxnSpMkLst>
            <pc:docMk/>
            <pc:sldMk cId="787573340" sldId="269"/>
            <ac:cxnSpMk id="18" creationId="{D95F9072-6C43-4EDB-9AD0-093685212A2B}"/>
          </ac:cxnSpMkLst>
        </pc:cxnChg>
        <pc:cxnChg chg="add mod">
          <ac:chgData name="chaitali nakade" userId="03e654fcc87eac02" providerId="LiveId" clId="{0C42C195-6A2C-4A7B-A26A-54C4A203B1AA}" dt="2021-10-11T00:17:03.759" v="873" actId="1076"/>
          <ac:cxnSpMkLst>
            <pc:docMk/>
            <pc:sldMk cId="787573340" sldId="269"/>
            <ac:cxnSpMk id="19" creationId="{71689DAB-F321-427E-B986-5E4EF46F2427}"/>
          </ac:cxnSpMkLst>
        </pc:cxnChg>
        <pc:cxnChg chg="add mod">
          <ac:chgData name="chaitali nakade" userId="03e654fcc87eac02" providerId="LiveId" clId="{0C42C195-6A2C-4A7B-A26A-54C4A203B1AA}" dt="2021-10-11T00:17:08.598" v="874" actId="1076"/>
          <ac:cxnSpMkLst>
            <pc:docMk/>
            <pc:sldMk cId="787573340" sldId="269"/>
            <ac:cxnSpMk id="20" creationId="{A6752EFA-D457-409C-B366-9A7595351BCC}"/>
          </ac:cxnSpMkLst>
        </pc:cxnChg>
        <pc:cxnChg chg="add mod">
          <ac:chgData name="chaitali nakade" userId="03e654fcc87eac02" providerId="LiveId" clId="{0C42C195-6A2C-4A7B-A26A-54C4A203B1AA}" dt="2021-10-11T00:17:13.559" v="875" actId="1076"/>
          <ac:cxnSpMkLst>
            <pc:docMk/>
            <pc:sldMk cId="787573340" sldId="269"/>
            <ac:cxnSpMk id="21" creationId="{F57ACF7C-40E1-4F11-833B-B873FAAF1FB1}"/>
          </ac:cxnSpMkLst>
        </pc:cxnChg>
      </pc:sldChg>
      <pc:sldChg chg="addSp modSp new mod">
        <pc:chgData name="chaitali nakade" userId="03e654fcc87eac02" providerId="LiveId" clId="{0C42C195-6A2C-4A7B-A26A-54C4A203B1AA}" dt="2021-10-11T00:27:23.170" v="1258" actId="2711"/>
        <pc:sldMkLst>
          <pc:docMk/>
          <pc:sldMk cId="2457765604" sldId="270"/>
        </pc:sldMkLst>
        <pc:spChg chg="mod">
          <ac:chgData name="chaitali nakade" userId="03e654fcc87eac02" providerId="LiveId" clId="{0C42C195-6A2C-4A7B-A26A-54C4A203B1AA}" dt="2021-10-11T00:23:24.208" v="1175" actId="113"/>
          <ac:spMkLst>
            <pc:docMk/>
            <pc:sldMk cId="2457765604" sldId="270"/>
            <ac:spMk id="2" creationId="{7A4E72D3-8159-4E01-A460-8FAEEA759456}"/>
          </ac:spMkLst>
        </pc:spChg>
        <pc:spChg chg="mod">
          <ac:chgData name="chaitali nakade" userId="03e654fcc87eac02" providerId="LiveId" clId="{0C42C195-6A2C-4A7B-A26A-54C4A203B1AA}" dt="2021-10-11T00:27:23.170" v="1258" actId="2711"/>
          <ac:spMkLst>
            <pc:docMk/>
            <pc:sldMk cId="2457765604" sldId="270"/>
            <ac:spMk id="3" creationId="{D086A8AD-5785-4A17-BF8B-F406FB9D7DE7}"/>
          </ac:spMkLst>
        </pc:spChg>
        <pc:graphicFrameChg chg="add mod modGraphic">
          <ac:chgData name="chaitali nakade" userId="03e654fcc87eac02" providerId="LiveId" clId="{0C42C195-6A2C-4A7B-A26A-54C4A203B1AA}" dt="2021-10-11T00:26:12.114" v="1196" actId="255"/>
          <ac:graphicFrameMkLst>
            <pc:docMk/>
            <pc:sldMk cId="2457765604" sldId="270"/>
            <ac:graphicFrameMk id="4" creationId="{F5F063EE-770D-46AD-92D0-57F7BB114610}"/>
          </ac:graphicFrameMkLst>
        </pc:graphicFrameChg>
      </pc:sldChg>
      <pc:sldChg chg="addSp delSp modSp new mod">
        <pc:chgData name="chaitali nakade" userId="03e654fcc87eac02" providerId="LiveId" clId="{0C42C195-6A2C-4A7B-A26A-54C4A203B1AA}" dt="2021-10-11T00:31:01.246" v="1298" actId="2711"/>
        <pc:sldMkLst>
          <pc:docMk/>
          <pc:sldMk cId="4064352529" sldId="271"/>
        </pc:sldMkLst>
        <pc:spChg chg="mod">
          <ac:chgData name="chaitali nakade" userId="03e654fcc87eac02" providerId="LiveId" clId="{0C42C195-6A2C-4A7B-A26A-54C4A203B1AA}" dt="2021-10-11T00:28:14.151" v="1264" actId="27636"/>
          <ac:spMkLst>
            <pc:docMk/>
            <pc:sldMk cId="4064352529" sldId="271"/>
            <ac:spMk id="2" creationId="{52C0EE53-E92F-4BA2-9E15-7FFEB08CE039}"/>
          </ac:spMkLst>
        </pc:spChg>
        <pc:spChg chg="mod">
          <ac:chgData name="chaitali nakade" userId="03e654fcc87eac02" providerId="LiveId" clId="{0C42C195-6A2C-4A7B-A26A-54C4A203B1AA}" dt="2021-10-11T00:31:01.246" v="1298" actId="2711"/>
          <ac:spMkLst>
            <pc:docMk/>
            <pc:sldMk cId="4064352529" sldId="271"/>
            <ac:spMk id="3" creationId="{A24716EB-C871-4C53-8F5B-1FF4F002CD3B}"/>
          </ac:spMkLst>
        </pc:spChg>
        <pc:picChg chg="add del mod">
          <ac:chgData name="chaitali nakade" userId="03e654fcc87eac02" providerId="LiveId" clId="{0C42C195-6A2C-4A7B-A26A-54C4A203B1AA}" dt="2021-10-11T00:30:22.707" v="1284" actId="478"/>
          <ac:picMkLst>
            <pc:docMk/>
            <pc:sldMk cId="4064352529" sldId="271"/>
            <ac:picMk id="4" creationId="{80D53489-7F72-4E47-8595-2FC1E5A632BD}"/>
          </ac:picMkLst>
        </pc:picChg>
        <pc:picChg chg="add mod">
          <ac:chgData name="chaitali nakade" userId="03e654fcc87eac02" providerId="LiveId" clId="{0C42C195-6A2C-4A7B-A26A-54C4A203B1AA}" dt="2021-10-11T00:30:30.601" v="1287" actId="14100"/>
          <ac:picMkLst>
            <pc:docMk/>
            <pc:sldMk cId="4064352529" sldId="271"/>
            <ac:picMk id="5" creationId="{40DD81A4-289E-41FF-A375-56FE5A3638B5}"/>
          </ac:picMkLst>
        </pc:picChg>
      </pc:sldChg>
      <pc:sldChg chg="addSp modSp new mod">
        <pc:chgData name="chaitali nakade" userId="03e654fcc87eac02" providerId="LiveId" clId="{0C42C195-6A2C-4A7B-A26A-54C4A203B1AA}" dt="2021-10-11T00:33:07.911" v="1337" actId="20577"/>
        <pc:sldMkLst>
          <pc:docMk/>
          <pc:sldMk cId="1105089913" sldId="272"/>
        </pc:sldMkLst>
        <pc:spChg chg="mod">
          <ac:chgData name="chaitali nakade" userId="03e654fcc87eac02" providerId="LiveId" clId="{0C42C195-6A2C-4A7B-A26A-54C4A203B1AA}" dt="2021-10-11T00:29:49.327" v="1281" actId="113"/>
          <ac:spMkLst>
            <pc:docMk/>
            <pc:sldMk cId="1105089913" sldId="272"/>
            <ac:spMk id="2" creationId="{12A932B7-68DD-4D5A-BF9F-C964682AD808}"/>
          </ac:spMkLst>
        </pc:spChg>
        <pc:spChg chg="mod">
          <ac:chgData name="chaitali nakade" userId="03e654fcc87eac02" providerId="LiveId" clId="{0C42C195-6A2C-4A7B-A26A-54C4A203B1AA}" dt="2021-10-11T00:33:07.911" v="1337" actId="20577"/>
          <ac:spMkLst>
            <pc:docMk/>
            <pc:sldMk cId="1105089913" sldId="272"/>
            <ac:spMk id="3" creationId="{1E257472-EB95-418B-9C93-5FBAA54F91CF}"/>
          </ac:spMkLst>
        </pc:spChg>
        <pc:picChg chg="add mod">
          <ac:chgData name="chaitali nakade" userId="03e654fcc87eac02" providerId="LiveId" clId="{0C42C195-6A2C-4A7B-A26A-54C4A203B1AA}" dt="2021-10-11T00:32:02.524" v="1312" actId="14100"/>
          <ac:picMkLst>
            <pc:docMk/>
            <pc:sldMk cId="1105089913" sldId="272"/>
            <ac:picMk id="4" creationId="{CF25C489-D0A0-4340-AF64-847A7A2DC868}"/>
          </ac:picMkLst>
        </pc:picChg>
      </pc:sldChg>
      <pc:sldChg chg="modSp new mod">
        <pc:chgData name="chaitali nakade" userId="03e654fcc87eac02" providerId="LiveId" clId="{0C42C195-6A2C-4A7B-A26A-54C4A203B1AA}" dt="2021-10-11T00:35:11.443" v="1367" actId="255"/>
        <pc:sldMkLst>
          <pc:docMk/>
          <pc:sldMk cId="868734732" sldId="273"/>
        </pc:sldMkLst>
        <pc:spChg chg="mod">
          <ac:chgData name="chaitali nakade" userId="03e654fcc87eac02" providerId="LiveId" clId="{0C42C195-6A2C-4A7B-A26A-54C4A203B1AA}" dt="2021-10-11T00:33:24.817" v="1342" actId="5793"/>
          <ac:spMkLst>
            <pc:docMk/>
            <pc:sldMk cId="868734732" sldId="273"/>
            <ac:spMk id="2" creationId="{35E2E545-1196-467F-84F6-CFDD1784C9B9}"/>
          </ac:spMkLst>
        </pc:spChg>
        <pc:spChg chg="mod">
          <ac:chgData name="chaitali nakade" userId="03e654fcc87eac02" providerId="LiveId" clId="{0C42C195-6A2C-4A7B-A26A-54C4A203B1AA}" dt="2021-10-11T00:35:11.443" v="1367" actId="255"/>
          <ac:spMkLst>
            <pc:docMk/>
            <pc:sldMk cId="868734732" sldId="273"/>
            <ac:spMk id="3" creationId="{761FA3A6-F466-440B-9D9F-F746E15A3E35}"/>
          </ac:spMkLst>
        </pc:spChg>
      </pc:sldChg>
      <pc:sldChg chg="delSp modSp new mod">
        <pc:chgData name="chaitali nakade" userId="03e654fcc87eac02" providerId="LiveId" clId="{0C42C195-6A2C-4A7B-A26A-54C4A203B1AA}" dt="2021-10-11T00:37:00.838" v="1390" actId="3062"/>
        <pc:sldMkLst>
          <pc:docMk/>
          <pc:sldMk cId="3945956002" sldId="274"/>
        </pc:sldMkLst>
        <pc:spChg chg="mod">
          <ac:chgData name="chaitali nakade" userId="03e654fcc87eac02" providerId="LiveId" clId="{0C42C195-6A2C-4A7B-A26A-54C4A203B1AA}" dt="2021-10-11T00:37:00.838" v="1390" actId="3062"/>
          <ac:spMkLst>
            <pc:docMk/>
            <pc:sldMk cId="3945956002" sldId="274"/>
            <ac:spMk id="2" creationId="{3AEEB0CC-4576-41AE-9D19-1D6C5839B065}"/>
          </ac:spMkLst>
        </pc:spChg>
        <pc:spChg chg="del mod">
          <ac:chgData name="chaitali nakade" userId="03e654fcc87eac02" providerId="LiveId" clId="{0C42C195-6A2C-4A7B-A26A-54C4A203B1AA}" dt="2021-10-11T00:36:04.189" v="1370" actId="478"/>
          <ac:spMkLst>
            <pc:docMk/>
            <pc:sldMk cId="3945956002" sldId="274"/>
            <ac:spMk id="3" creationId="{A24788FB-3075-4954-B678-00DE36DE1E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2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8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734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8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030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2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4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8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9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2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2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5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0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0261-87D7-45B6-8930-F02FF536EBE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B4DEC35-5839-4180-8CA5-DE92C0BDB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0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earnDataSci/article-resources/tree/master/Housing%20Price%20Index%20Regres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D3DF-D2AF-4EF5-BFD9-AD4FE2D9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99155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2000" b="1" dirty="0">
                <a:latin typeface="Georgia" panose="02040502050405020303" pitchFamily="18" charset="0"/>
              </a:rPr>
            </a:br>
            <a:r>
              <a:rPr lang="en-IN" sz="6000" b="1" i="1" u="sng" dirty="0">
                <a:latin typeface="Georgia" panose="02040502050405020303" pitchFamily="18" charset="0"/>
              </a:rPr>
              <a:t>HOUSING: PRICE PREDICTION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41D1-0A58-4D82-B81D-A800DA8E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8524"/>
            <a:ext cx="8596668" cy="3269010"/>
          </a:xfrm>
        </p:spPr>
        <p:txBody>
          <a:bodyPr/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Name: </a:t>
            </a:r>
          </a:p>
          <a:p>
            <a:pPr marL="0" indent="0" algn="r">
              <a:buNone/>
            </a:pPr>
            <a:r>
              <a:rPr lang="en-US" dirty="0"/>
              <a:t>Chaitali Nakade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B261F9-8514-4800-B2D2-FF195494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078524"/>
            <a:ext cx="5246610" cy="316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6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4FF6-C3F4-46A7-9936-53D464F1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16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Data preprocessing</a:t>
            </a:r>
            <a:endParaRPr lang="en-IN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4459-4F77-42F1-AEFD-8576140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1247"/>
            <a:ext cx="9088103" cy="4390115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diagram of data pre-processing</a:t>
            </a:r>
            <a:endParaRPr lang="en-IN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4BEA9-7394-4F7F-9474-D1DFF67E93C7}"/>
              </a:ext>
            </a:extLst>
          </p:cNvPr>
          <p:cNvSpPr/>
          <p:nvPr/>
        </p:nvSpPr>
        <p:spPr>
          <a:xfrm>
            <a:off x="648068" y="2311151"/>
            <a:ext cx="2432482" cy="119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Drop unnecessary columns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7A233-243F-4EF1-8025-0BDD8697CEE9}"/>
              </a:ext>
            </a:extLst>
          </p:cNvPr>
          <p:cNvSpPr/>
          <p:nvPr/>
        </p:nvSpPr>
        <p:spPr>
          <a:xfrm>
            <a:off x="3753180" y="2311151"/>
            <a:ext cx="2432482" cy="119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Filling missing value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35C98-067D-40AC-BA6A-63A630327FB6}"/>
              </a:ext>
            </a:extLst>
          </p:cNvPr>
          <p:cNvSpPr/>
          <p:nvPr/>
        </p:nvSpPr>
        <p:spPr>
          <a:xfrm>
            <a:off x="6907156" y="2311153"/>
            <a:ext cx="2432482" cy="119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Encode the object datatype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B22CE9-77E0-45C2-A48B-569CA2CACCEC}"/>
              </a:ext>
            </a:extLst>
          </p:cNvPr>
          <p:cNvSpPr/>
          <p:nvPr/>
        </p:nvSpPr>
        <p:spPr>
          <a:xfrm>
            <a:off x="1139302" y="4564651"/>
            <a:ext cx="2432482" cy="119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Outlier detection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38DFDE-DBF0-488D-B04E-9A8FC778BABB}"/>
              </a:ext>
            </a:extLst>
          </p:cNvPr>
          <p:cNvSpPr/>
          <p:nvPr/>
        </p:nvSpPr>
        <p:spPr>
          <a:xfrm>
            <a:off x="5056983" y="4545365"/>
            <a:ext cx="2432482" cy="119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Skewness removal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EA8311-7C38-4222-B3C6-199E8D96E332}"/>
              </a:ext>
            </a:extLst>
          </p:cNvPr>
          <p:cNvCxnSpPr>
            <a:endCxn id="6" idx="1"/>
          </p:cNvCxnSpPr>
          <p:nvPr/>
        </p:nvCxnSpPr>
        <p:spPr>
          <a:xfrm>
            <a:off x="3109815" y="2907434"/>
            <a:ext cx="6433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090D8E-C157-4E94-8ADC-3296006B80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185662" y="2907435"/>
            <a:ext cx="72149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EC3D43-71C7-4B12-BCE2-09DCE13330F5}"/>
              </a:ext>
            </a:extLst>
          </p:cNvPr>
          <p:cNvCxnSpPr>
            <a:cxnSpLocks/>
          </p:cNvCxnSpPr>
          <p:nvPr/>
        </p:nvCxnSpPr>
        <p:spPr>
          <a:xfrm>
            <a:off x="3607294" y="5141648"/>
            <a:ext cx="14496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F56D46-AB0C-41E4-A2BF-CD444DDAA0A0}"/>
              </a:ext>
            </a:extLst>
          </p:cNvPr>
          <p:cNvCxnSpPr>
            <a:stCxn id="7" idx="3"/>
          </p:cNvCxnSpPr>
          <p:nvPr/>
        </p:nvCxnSpPr>
        <p:spPr>
          <a:xfrm flipH="1">
            <a:off x="914400" y="2907437"/>
            <a:ext cx="8425238" cy="1114147"/>
          </a:xfrm>
          <a:prstGeom prst="bentConnector3">
            <a:avLst>
              <a:gd name="adj1" fmla="val -271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4D1056-65B4-46EB-ABFD-7B52730B5581}"/>
              </a:ext>
            </a:extLst>
          </p:cNvPr>
          <p:cNvCxnSpPr/>
          <p:nvPr/>
        </p:nvCxnSpPr>
        <p:spPr>
          <a:xfrm>
            <a:off x="905522" y="4051916"/>
            <a:ext cx="0" cy="982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CDB156-7F55-4E3A-948D-56D3FECE4E4F}"/>
              </a:ext>
            </a:extLst>
          </p:cNvPr>
          <p:cNvCxnSpPr>
            <a:endCxn id="8" idx="1"/>
          </p:cNvCxnSpPr>
          <p:nvPr/>
        </p:nvCxnSpPr>
        <p:spPr>
          <a:xfrm>
            <a:off x="914400" y="5015883"/>
            <a:ext cx="2249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34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3172-2E45-46A3-A6AA-B8A6AA1D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87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Outlier and skewness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65D0-EEE4-41D6-A663-0B25E20A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mean/median and mode solve the problem of missing values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that columns which are having poor correlation with target variable.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Encode the object datatypes columns with label encoder.</a:t>
            </a:r>
            <a:endParaRPr lang="en-IN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that technique outlier removal technique through which less data will be loss.</a:t>
            </a:r>
          </a:p>
          <a:p>
            <a:pPr lvl="1"/>
            <a:r>
              <a:rPr lang="en-IN" sz="1800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use z score technique </a:t>
            </a:r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continuous columns which are having skewness value greater than +0.5 to -0.5 then it is important to remove skewness from that</a:t>
            </a:r>
            <a:r>
              <a:rPr lang="en-IN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Candara" panose="020E0502030303020204" pitchFamily="34" charset="0"/>
              </a:rPr>
              <a:t>Method used :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yeo_johnson</a:t>
            </a:r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2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972A-2958-4025-ABA9-2345D4D2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072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ndara" panose="020E0502030303020204" pitchFamily="34" charset="0"/>
              </a:rPr>
              <a:t>Model building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8D5D52-DC93-41EA-8D6E-1BB259F2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14"/>
            <a:ext cx="8596668" cy="4802079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find the best random state</a:t>
            </a:r>
          </a:p>
          <a:p>
            <a:pPr algn="ctr"/>
            <a:endParaRPr lang="en-US" dirty="0">
              <a:latin typeface="Candara" panose="020E0502030303020204" pitchFamily="34" charset="0"/>
            </a:endParaRPr>
          </a:p>
          <a:p>
            <a:pPr algn="ctr"/>
            <a:endParaRPr lang="en-US" dirty="0"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latin typeface="Candara" panose="020E0502030303020204" pitchFamily="34" charset="0"/>
              </a:rPr>
              <a:t>Split the </a:t>
            </a:r>
            <a:r>
              <a:rPr lang="en-US" dirty="0" err="1">
                <a:latin typeface="Candara" panose="020E0502030303020204" pitchFamily="34" charset="0"/>
              </a:rPr>
              <a:t>train_data</a:t>
            </a:r>
            <a:r>
              <a:rPr lang="en-US" dirty="0">
                <a:latin typeface="Candara" panose="020E0502030303020204" pitchFamily="34" charset="0"/>
              </a:rPr>
              <a:t> into train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dirty="0">
                <a:latin typeface="Candara" panose="020E0502030303020204" pitchFamily="34" charset="0"/>
              </a:rPr>
              <a:t>Test split</a:t>
            </a:r>
          </a:p>
          <a:p>
            <a:pPr marL="0" indent="0" algn="ctr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latin typeface="Candara" panose="020E0502030303020204" pitchFamily="34" charset="0"/>
              </a:rPr>
              <a:t>Build a model</a:t>
            </a:r>
            <a:r>
              <a:rPr lang="en-IN" dirty="0">
                <a:latin typeface="Candara" panose="020E0502030303020204" pitchFamily="34" charset="0"/>
              </a:rPr>
              <a:t> with different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IN" dirty="0">
                <a:latin typeface="Candara" panose="020E0502030303020204" pitchFamily="34" charset="0"/>
              </a:rPr>
              <a:t>Algorithms</a:t>
            </a:r>
          </a:p>
          <a:p>
            <a:pPr marL="0" indent="0" algn="ctr">
              <a:spcBef>
                <a:spcPts val="200"/>
              </a:spcBef>
              <a:buNone/>
            </a:pPr>
            <a:endParaRPr lang="en-IN" dirty="0">
              <a:latin typeface="Candara" panose="020E0502030303020204" pitchFamily="34" charset="0"/>
            </a:endParaRPr>
          </a:p>
          <a:p>
            <a:pPr algn="ctr">
              <a:spcBef>
                <a:spcPts val="200"/>
              </a:spcBef>
            </a:pPr>
            <a:r>
              <a:rPr lang="en-IN" dirty="0">
                <a:latin typeface="Candara" panose="020E0502030303020204" pitchFamily="34" charset="0"/>
              </a:rPr>
              <a:t>Find Accuracy of model ( r2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IN" dirty="0">
                <a:latin typeface="Candara" panose="020E0502030303020204" pitchFamily="34" charset="0"/>
              </a:rPr>
              <a:t>Score)</a:t>
            </a:r>
          </a:p>
          <a:p>
            <a:pPr marL="0" indent="0" algn="ctr">
              <a:spcBef>
                <a:spcPts val="200"/>
              </a:spcBef>
              <a:buNone/>
            </a:pPr>
            <a:endParaRPr lang="en-IN" dirty="0">
              <a:latin typeface="Candara" panose="020E0502030303020204" pitchFamily="34" charset="0"/>
            </a:endParaRPr>
          </a:p>
          <a:p>
            <a:pPr algn="ctr">
              <a:spcBef>
                <a:spcPts val="200"/>
              </a:spcBef>
            </a:pPr>
            <a:r>
              <a:rPr lang="en-IN" dirty="0">
                <a:latin typeface="Candara" panose="020E0502030303020204" pitchFamily="34" charset="0"/>
              </a:rPr>
              <a:t>Check model is overfitted or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IN" dirty="0">
                <a:latin typeface="Candara" panose="020E0502030303020204" pitchFamily="34" charset="0"/>
              </a:rPr>
              <a:t>Not through CV score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48CCF-CC24-443D-81CC-087CEC9A6736}"/>
              </a:ext>
            </a:extLst>
          </p:cNvPr>
          <p:cNvSpPr/>
          <p:nvPr/>
        </p:nvSpPr>
        <p:spPr>
          <a:xfrm>
            <a:off x="822867" y="1637028"/>
            <a:ext cx="2293191" cy="742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best random state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D3A63D-7236-4417-B7BA-E6A1B327EBB1}"/>
              </a:ext>
            </a:extLst>
          </p:cNvPr>
          <p:cNvSpPr/>
          <p:nvPr/>
        </p:nvSpPr>
        <p:spPr>
          <a:xfrm>
            <a:off x="822867" y="2764494"/>
            <a:ext cx="2293192" cy="742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test split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F9DDF-DD01-4677-B532-07CA7918E84E}"/>
              </a:ext>
            </a:extLst>
          </p:cNvPr>
          <p:cNvSpPr/>
          <p:nvPr/>
        </p:nvSpPr>
        <p:spPr>
          <a:xfrm>
            <a:off x="822865" y="3829470"/>
            <a:ext cx="2293193" cy="62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D3CDD-63FF-4914-8FDA-96D700014C12}"/>
              </a:ext>
            </a:extLst>
          </p:cNvPr>
          <p:cNvSpPr/>
          <p:nvPr/>
        </p:nvSpPr>
        <p:spPr>
          <a:xfrm>
            <a:off x="822864" y="4781994"/>
            <a:ext cx="2293194" cy="62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R2 score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55B7C-9F4A-4F0A-A245-A1D755B83F4C}"/>
              </a:ext>
            </a:extLst>
          </p:cNvPr>
          <p:cNvSpPr/>
          <p:nvPr/>
        </p:nvSpPr>
        <p:spPr>
          <a:xfrm>
            <a:off x="822868" y="5720314"/>
            <a:ext cx="2355338" cy="706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 score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5F9072-6C43-4EDB-9AD0-093685212A2B}"/>
              </a:ext>
            </a:extLst>
          </p:cNvPr>
          <p:cNvCxnSpPr>
            <a:stCxn id="11" idx="2"/>
          </p:cNvCxnSpPr>
          <p:nvPr/>
        </p:nvCxnSpPr>
        <p:spPr>
          <a:xfrm flipH="1">
            <a:off x="1969461" y="2379164"/>
            <a:ext cx="2" cy="382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689DAB-F321-427E-B986-5E4EF46F2427}"/>
              </a:ext>
            </a:extLst>
          </p:cNvPr>
          <p:cNvCxnSpPr/>
          <p:nvPr/>
        </p:nvCxnSpPr>
        <p:spPr>
          <a:xfrm flipH="1">
            <a:off x="1969459" y="3537329"/>
            <a:ext cx="2" cy="382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752EFA-D457-409C-B366-9A7595351BCC}"/>
              </a:ext>
            </a:extLst>
          </p:cNvPr>
          <p:cNvCxnSpPr/>
          <p:nvPr/>
        </p:nvCxnSpPr>
        <p:spPr>
          <a:xfrm flipH="1">
            <a:off x="1969457" y="4422311"/>
            <a:ext cx="2" cy="382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7ACF7C-40E1-4F11-833B-B873FAAF1FB1}"/>
              </a:ext>
            </a:extLst>
          </p:cNvPr>
          <p:cNvCxnSpPr/>
          <p:nvPr/>
        </p:nvCxnSpPr>
        <p:spPr>
          <a:xfrm flipH="1">
            <a:off x="1969455" y="5392371"/>
            <a:ext cx="2" cy="382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7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72D3-8159-4E01-A460-8FAEEA75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ndara" panose="020E0502030303020204" pitchFamily="34" charset="0"/>
              </a:rPr>
              <a:t>Select best model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A8AD-5785-4A17-BF8B-F406FB9D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IN" sz="18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Comparison of models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 regression model is having minimum difference between cross validation score and r2 score, so Linear regression is a best model</a:t>
            </a:r>
            <a:endParaRPr lang="en-IN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063EE-770D-46AD-92D0-57F7BB114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16445"/>
              </p:ext>
            </p:extLst>
          </p:nvPr>
        </p:nvGraphicFramePr>
        <p:xfrm>
          <a:off x="1145219" y="2627790"/>
          <a:ext cx="6844828" cy="23542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27801">
                  <a:extLst>
                    <a:ext uri="{9D8B030D-6E8A-4147-A177-3AD203B41FA5}">
                      <a16:colId xmlns:a16="http://schemas.microsoft.com/office/drawing/2014/main" val="2821810685"/>
                    </a:ext>
                  </a:extLst>
                </a:gridCol>
                <a:gridCol w="1512741">
                  <a:extLst>
                    <a:ext uri="{9D8B030D-6E8A-4147-A177-3AD203B41FA5}">
                      <a16:colId xmlns:a16="http://schemas.microsoft.com/office/drawing/2014/main" val="3901796683"/>
                    </a:ext>
                  </a:extLst>
                </a:gridCol>
                <a:gridCol w="1431263">
                  <a:extLst>
                    <a:ext uri="{9D8B030D-6E8A-4147-A177-3AD203B41FA5}">
                      <a16:colId xmlns:a16="http://schemas.microsoft.com/office/drawing/2014/main" val="3240255316"/>
                    </a:ext>
                  </a:extLst>
                </a:gridCol>
                <a:gridCol w="1532930">
                  <a:extLst>
                    <a:ext uri="{9D8B030D-6E8A-4147-A177-3AD203B41FA5}">
                      <a16:colId xmlns:a16="http://schemas.microsoft.com/office/drawing/2014/main" val="787281075"/>
                    </a:ext>
                  </a:extLst>
                </a:gridCol>
                <a:gridCol w="1840093">
                  <a:extLst>
                    <a:ext uri="{9D8B030D-6E8A-4147-A177-3AD203B41FA5}">
                      <a16:colId xmlns:a16="http://schemas.microsoft.com/office/drawing/2014/main" val="2111249908"/>
                    </a:ext>
                  </a:extLst>
                </a:gridCol>
              </a:tblGrid>
              <a:tr h="10431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Sr.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No.</a:t>
                      </a:r>
                      <a:endParaRPr lang="en-IN" sz="14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Algorithms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IN" sz="14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Accuracy score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(a)</a:t>
                      </a:r>
                      <a:endParaRPr lang="en-IN" sz="14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Cross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-Validation Score(b)</a:t>
                      </a:r>
                      <a:endParaRPr lang="en-IN" sz="14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Difference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(a-b)</a:t>
                      </a:r>
                      <a:endParaRPr lang="en-IN" sz="14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956587"/>
                  </a:ext>
                </a:extLst>
              </a:tr>
              <a:tr h="645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1.</a:t>
                      </a:r>
                      <a:endParaRPr lang="en-IN" sz="14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Linear Regression</a:t>
                      </a:r>
                      <a:endParaRPr lang="en-IN" sz="14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86.44%</a:t>
                      </a:r>
                      <a:endParaRPr lang="en-IN" sz="14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85.01%</a:t>
                      </a:r>
                      <a:endParaRPr lang="en-IN" sz="14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1.43 %</a:t>
                      </a:r>
                      <a:endParaRPr lang="en-IN" sz="14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816284"/>
                  </a:ext>
                </a:extLst>
              </a:tr>
              <a:tr h="665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2.</a:t>
                      </a:r>
                      <a:endParaRPr lang="en-IN" sz="14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Random forest regressor </a:t>
                      </a:r>
                      <a:endParaRPr lang="en-IN" sz="14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ndara" panose="020E0502030303020204" pitchFamily="34" charset="0"/>
                        </a:rPr>
                        <a:t>88.40%</a:t>
                      </a:r>
                      <a:endParaRPr lang="en-IN" sz="14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84.50%</a:t>
                      </a:r>
                      <a:endParaRPr lang="en-IN" sz="14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ndara" panose="020E0502030303020204" pitchFamily="34" charset="0"/>
                        </a:rPr>
                        <a:t>3.8 %</a:t>
                      </a:r>
                      <a:endParaRPr lang="en-IN" sz="14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51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6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EE53-E92F-4BA2-9E15-7FFEB08C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2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Hyperparameter tuning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16EB-C871-4C53-8F5B-1FF4F002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5535"/>
            <a:ext cx="8596668" cy="4265828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 search cross validation (GCV) in hyperparameter tuning will help us to finding the best parameter and tune it with training data set and give best r2 score</a:t>
            </a:r>
          </a:p>
          <a:p>
            <a:endParaRPr lang="en-IN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800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After hyperparameter tuning the r2 score is remains: 86.44%</a:t>
            </a:r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D81A4-289E-41FF-A375-56FE5A3638B5}"/>
              </a:ext>
            </a:extLst>
          </p:cNvPr>
          <p:cNvPicPr/>
          <p:nvPr/>
        </p:nvPicPr>
        <p:blipFill rotWithShape="1">
          <a:blip r:embed="rId2"/>
          <a:srcRect l="23532" t="54769" r="29404" b="16287"/>
          <a:stretch/>
        </p:blipFill>
        <p:spPr bwMode="auto">
          <a:xfrm>
            <a:off x="1384917" y="2669219"/>
            <a:ext cx="6409677" cy="2684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435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32B7-68DD-4D5A-BF9F-C964682A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50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Boosting model</a:t>
            </a:r>
            <a:endParaRPr lang="en-IN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7472-EB95-418B-9C93-5FBAA54F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With the help of Gradient Boosting Regressor, boost the model and then r2 score raise to</a:t>
            </a:r>
          </a:p>
          <a:p>
            <a:endParaRPr lang="en-IN" dirty="0">
              <a:solidFill>
                <a:srgbClr val="0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r>
              <a:rPr lang="en-IN" sz="180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got an accuracy of</a:t>
            </a:r>
            <a:r>
              <a:rPr lang="en-IN" sz="1800" b="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96.21%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pc="-5" dirty="0">
                <a:solidFill>
                  <a:srgbClr val="292929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Save the  model</a:t>
            </a:r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5C489-D0A0-4340-AF64-847A7A2DC868}"/>
              </a:ext>
            </a:extLst>
          </p:cNvPr>
          <p:cNvPicPr/>
          <p:nvPr/>
        </p:nvPicPr>
        <p:blipFill rotWithShape="1">
          <a:blip r:embed="rId2"/>
          <a:srcRect l="23266" t="59326" r="41237" b="18929"/>
          <a:stretch/>
        </p:blipFill>
        <p:spPr bwMode="auto">
          <a:xfrm>
            <a:off x="882424" y="2898294"/>
            <a:ext cx="6601452" cy="198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508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E545-1196-467F-84F6-CFDD1784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Conclusion </a:t>
            </a:r>
            <a:endParaRPr lang="en-IN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A3A6-F466-440B-9D9F-F746E15A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Overall Quality is highly correlated with target variable </a:t>
            </a:r>
            <a:r>
              <a:rPr lang="en-IN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. e. Sale Price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If the quality of house increases than selling price will also be increased.</a:t>
            </a:r>
          </a:p>
          <a:p>
            <a:r>
              <a:rPr lang="en-IN" b="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We fit our training data into the gradient boosting model and check for accuracy </a:t>
            </a:r>
            <a:endParaRPr lang="en-IN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r>
              <a:rPr lang="en-IN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got an accuracy of</a:t>
            </a:r>
            <a:r>
              <a:rPr lang="en-IN" b="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96.21%</a:t>
            </a:r>
            <a:r>
              <a:rPr lang="en-IN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which is amazing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3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B0CC-4576-41AE-9D19-1D6C5839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491883"/>
          </a:xfrm>
        </p:spPr>
        <p:txBody>
          <a:bodyPr>
            <a:normAutofit/>
          </a:bodyPr>
          <a:lstStyle/>
          <a:p>
            <a:pPr algn="ctr"/>
            <a:br>
              <a:rPr lang="en-US" sz="8000" dirty="0">
                <a:latin typeface="Candara" panose="020E0502030303020204" pitchFamily="34" charset="0"/>
              </a:rPr>
            </a:br>
            <a:r>
              <a:rPr lang="en-U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ndara" panose="020E0502030303020204" pitchFamily="34" charset="0"/>
              </a:rPr>
              <a:t>THANK YOU</a:t>
            </a:r>
            <a:endParaRPr lang="en-IN" sz="80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5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489D-1170-4C1C-9D8F-3A735FD5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838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Agenda</a:t>
            </a:r>
            <a:endParaRPr lang="en-IN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4429-AA4B-48E0-A6B7-C1928FDC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332" y="1855433"/>
            <a:ext cx="7338670" cy="4669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About dataset</a:t>
            </a:r>
          </a:p>
          <a:p>
            <a:r>
              <a:rPr lang="en-US" dirty="0"/>
              <a:t>Data sources and there format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Outlier and skewness removal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Select best model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Boosting model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D624C-764E-4EBE-8C6A-63F88D80C52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 b="21414"/>
          <a:stretch/>
        </p:blipFill>
        <p:spPr bwMode="auto">
          <a:xfrm>
            <a:off x="4820575" y="1103790"/>
            <a:ext cx="4580877" cy="206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19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F58-65E6-4B0A-84B1-E475040F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87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Introduction</a:t>
            </a:r>
            <a:endParaRPr lang="en-IN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1883-7546-48B7-8FB3-2F9D207E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17072"/>
            <a:ext cx="8596668" cy="3724290"/>
          </a:xfrm>
        </p:spPr>
        <p:txBody>
          <a:bodyPr/>
          <a:lstStyle/>
          <a:p>
            <a:r>
              <a:rPr lang="en-IN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population of world is increasing day by day and the demand for residence remains unmet as per the requirement because lack of houses present in the market.</a:t>
            </a:r>
          </a:p>
          <a:p>
            <a:r>
              <a:rPr lang="en-IN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Houses are one of the necessary needs of each and every person around the globe and therefore housing and real estate market is one of the markets are getting expanded.</a:t>
            </a:r>
          </a:p>
          <a:p>
            <a:r>
              <a:rPr lang="en-IN" dirty="0">
                <a:latin typeface="Candara" panose="020E0502030303020204" pitchFamily="34" charset="0"/>
                <a:cs typeface="Calibri" panose="020F0502020204030204" pitchFamily="34" charset="0"/>
              </a:rPr>
              <a:t>Built a model with supervised machine learning technique and predict the selling price of houses</a:t>
            </a:r>
            <a:r>
              <a:rPr lang="en-IN" dirty="0">
                <a:latin typeface="Georgia" panose="02040502050405020303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EB487-E5CD-44F8-8E14-346A0AE769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773" y="674703"/>
            <a:ext cx="1632461" cy="707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713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83AF-3315-4947-823E-A5266C08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ndara" panose="020E0502030303020204" pitchFamily="34" charset="0"/>
              </a:rPr>
              <a:t>Problem statement</a:t>
            </a:r>
            <a:br>
              <a:rPr lang="en-US" dirty="0">
                <a:latin typeface="Candara" panose="020E0502030303020204" pitchFamily="34" charset="0"/>
              </a:rPr>
            </a:b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5826-0F9D-453D-A03D-3134553B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63806"/>
            <a:ext cx="8596668" cy="3777556"/>
          </a:xfrm>
        </p:spPr>
        <p:txBody>
          <a:bodyPr/>
          <a:lstStyle/>
          <a:p>
            <a:r>
              <a:rPr lang="en-IN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US-based housing company named </a:t>
            </a:r>
            <a:r>
              <a:rPr lang="en-IN" sz="18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Surprise Housing</a:t>
            </a:r>
            <a:r>
              <a:rPr lang="en-IN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decided to enter the Australian market.</a:t>
            </a:r>
          </a:p>
          <a:p>
            <a:r>
              <a:rPr lang="en-US" dirty="0">
                <a:latin typeface="Candara" panose="020E0502030303020204" pitchFamily="34" charset="0"/>
              </a:rPr>
              <a:t>The company uses data analytics to purchase houses at a price below their actual values and flip them at a higher price. </a:t>
            </a:r>
          </a:p>
          <a:p>
            <a:r>
              <a:rPr lang="en-US" dirty="0">
                <a:latin typeface="Candara" panose="020E0502030303020204" pitchFamily="34" charset="0"/>
              </a:rPr>
              <a:t>Build a model using Machine Learning in order to predict the sale price of the prospective properties and decide whether to invest in them or not.</a:t>
            </a:r>
            <a:endParaRPr lang="en-IN" dirty="0">
              <a:latin typeface="Candara" panose="020E0502030303020204" pitchFamily="34" charset="0"/>
            </a:endParaRPr>
          </a:p>
          <a:p>
            <a:r>
              <a:rPr lang="en-IN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 many factors which affects the prices of houses like location, locality, zone, building type and many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32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940C-0D66-44BA-A64B-054D1FF2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97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Tools used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EB01-543B-4EB6-A22F-D9ECE4D1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6353781" cy="5020322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833C0B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and Software Requirements and Tools Used</a:t>
            </a:r>
            <a:endParaRPr lang="en-IN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Bef>
                <a:spcPts val="5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en-IN" sz="1800" b="1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Notebook and Data:</a:t>
            </a:r>
            <a:r>
              <a:rPr lang="en-IN" sz="1800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2" indent="-285750" algn="just">
              <a:lnSpc>
                <a:spcPct val="107000"/>
              </a:lnSpc>
              <a:spcBef>
                <a:spcPts val="5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1600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</a:t>
            </a:r>
            <a:endParaRPr lang="en-IN" sz="16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400"/>
              </a:spcAft>
              <a:buFont typeface="+mj-lt"/>
              <a:buAutoNum type="alphaLcPeriod"/>
            </a:pPr>
            <a:r>
              <a:rPr lang="en-IN" sz="1800" b="1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Libraries:</a:t>
            </a:r>
            <a:r>
              <a:rPr lang="en-IN" sz="1800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1600" dirty="0" err="1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en-IN" sz="1600" dirty="0">
              <a:solidFill>
                <a:srgbClr val="333333"/>
              </a:solidFill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1600" dirty="0" err="1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endParaRPr lang="en-IN" sz="1600" dirty="0">
              <a:solidFill>
                <a:srgbClr val="333333"/>
              </a:solidFill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1600" dirty="0" err="1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en-IN" sz="1600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1600" dirty="0" err="1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Joblib</a:t>
            </a:r>
            <a:r>
              <a:rPr lang="en-IN" sz="1600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1600" dirty="0" err="1">
                <a:solidFill>
                  <a:srgbClr val="333333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statsmodels</a:t>
            </a:r>
            <a:endParaRPr lang="en-IN" sz="16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1FFBB36-FD25-4AFB-8FEE-EB58426F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05" y="355107"/>
            <a:ext cx="1197849" cy="119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1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2165-1BB8-442A-B3A9-6D58BEAA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About dataset</a:t>
            </a:r>
            <a:endParaRPr lang="en-IN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568B-9B4C-4E16-865A-FB7368A4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6657"/>
            <a:ext cx="8596668" cy="4274706"/>
          </a:xfrm>
        </p:spPr>
        <p:txBody>
          <a:bodyPr/>
          <a:lstStyle/>
          <a:p>
            <a:r>
              <a:rPr lang="en-IN" sz="1800" spc="30" dirty="0">
                <a:solidFill>
                  <a:srgbClr val="02020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we are having two dataset and that are train and test dataset. </a:t>
            </a:r>
          </a:p>
          <a:p>
            <a:r>
              <a:rPr lang="en-IN" sz="1800" spc="30" dirty="0">
                <a:solidFill>
                  <a:srgbClr val="02020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train </a:t>
            </a:r>
            <a:r>
              <a:rPr lang="en-IN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dataset contains 1168 rows 81 columns and test dataset contain 292 rows and 80 columns.</a:t>
            </a:r>
          </a:p>
          <a:p>
            <a:r>
              <a:rPr lang="en-IN" dirty="0">
                <a:latin typeface="Georgia" panose="02040502050405020303" pitchFamily="18" charset="0"/>
                <a:cs typeface="Calibri" panose="020F0502020204030204" pitchFamily="34" charset="0"/>
              </a:rPr>
              <a:t>Importing necessary libraries </a:t>
            </a:r>
          </a:p>
          <a:p>
            <a:r>
              <a:rPr lang="en-IN" dirty="0">
                <a:latin typeface="Georgia" panose="02040502050405020303" pitchFamily="18" charset="0"/>
                <a:cs typeface="Calibri" panose="020F0502020204030204" pitchFamily="34" charset="0"/>
              </a:rPr>
              <a:t>After importing dataset the dataset will 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3B868-86AF-4AE0-96F0-854EADC92F13}"/>
              </a:ext>
            </a:extLst>
          </p:cNvPr>
          <p:cNvPicPr/>
          <p:nvPr/>
        </p:nvPicPr>
        <p:blipFill rotWithShape="1">
          <a:blip r:embed="rId2"/>
          <a:srcRect l="23532" t="23163" r="17306" b="56014"/>
          <a:stretch/>
        </p:blipFill>
        <p:spPr bwMode="auto">
          <a:xfrm>
            <a:off x="825622" y="3639845"/>
            <a:ext cx="8096435" cy="20773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43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C51D-0A57-46FA-ADBD-FA06210F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ndara" panose="020E0502030303020204" pitchFamily="34" charset="0"/>
              </a:rPr>
              <a:t>Data sources and there format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CEC94-5D88-401C-A86F-120E2C66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288"/>
            <a:ext cx="8596668" cy="4758431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There are 1168 Rows and 81 Columns in training dataset</a:t>
            </a:r>
            <a:endParaRPr lang="en-IN" sz="19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9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We can see some columns are having null values also.</a:t>
            </a:r>
          </a:p>
          <a:p>
            <a:r>
              <a:rPr lang="en-IN" sz="19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We can find here only three columns are having floating data types, 35 columns are having integer datatype and other 43 columns are having object data type.</a:t>
            </a:r>
            <a:endParaRPr lang="en-IN" sz="19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900" dirty="0">
                <a:solidFill>
                  <a:srgbClr val="C4591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which zone most commonly houses are sold?</a:t>
            </a:r>
          </a:p>
          <a:p>
            <a:endParaRPr lang="en-IN" sz="19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9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9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9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9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9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9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90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Residential in Low-Density houses are most commonly sold</a:t>
            </a:r>
          </a:p>
          <a:p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411BC-5078-401D-BD1B-DC343766A342}"/>
              </a:ext>
            </a:extLst>
          </p:cNvPr>
          <p:cNvPicPr/>
          <p:nvPr/>
        </p:nvPicPr>
        <p:blipFill rotWithShape="1">
          <a:blip r:embed="rId2"/>
          <a:srcRect l="24463" t="53417" r="50277" b="28856"/>
          <a:stretch/>
        </p:blipFill>
        <p:spPr bwMode="auto">
          <a:xfrm>
            <a:off x="1569935" y="3593291"/>
            <a:ext cx="4378103" cy="22023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585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070E-0839-462C-A4EE-3ADCCA57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Data sources and there format continue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6663-CB8A-4D46-96F2-57D0C94D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3"/>
            <a:ext cx="8596668" cy="5007005"/>
          </a:xfrm>
        </p:spPr>
        <p:txBody>
          <a:bodyPr>
            <a:normAutofit/>
          </a:bodyPr>
          <a:lstStyle/>
          <a:p>
            <a:r>
              <a:rPr lang="en-IN" sz="180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builder having this data, He can make a new construction in Residential with Low-Density to fascinate more buyers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C4591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important factor for sale price?</a:t>
            </a:r>
            <a:endParaRPr lang="en-IN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/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Depends on quality of houses the houses are sold</a:t>
            </a:r>
            <a:endParaRPr lang="en-IN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latin typeface="Candara" panose="020E0502030303020204" pitchFamily="34" charset="0"/>
            </a:endParaRPr>
          </a:p>
          <a:p>
            <a:endParaRPr lang="en-IN" b="1" dirty="0">
              <a:latin typeface="Candara" panose="020E0502030303020204" pitchFamily="34" charset="0"/>
            </a:endParaRPr>
          </a:p>
          <a:p>
            <a:endParaRPr lang="en-IN" b="1" dirty="0">
              <a:latin typeface="Candara" panose="020E0502030303020204" pitchFamily="34" charset="0"/>
            </a:endParaRPr>
          </a:p>
          <a:p>
            <a:endParaRPr lang="en-IN" b="1" dirty="0">
              <a:latin typeface="Candara" panose="020E0502030303020204" pitchFamily="34" charset="0"/>
            </a:endParaRPr>
          </a:p>
          <a:p>
            <a:endParaRPr lang="en-IN" b="1" dirty="0">
              <a:latin typeface="Candara" panose="020E0502030303020204" pitchFamily="34" charset="0"/>
            </a:endParaRPr>
          </a:p>
          <a:p>
            <a:endParaRPr lang="en-IN" b="1" dirty="0">
              <a:latin typeface="Candara" panose="020E0502030303020204" pitchFamily="34" charset="0"/>
            </a:endParaRPr>
          </a:p>
          <a:p>
            <a:r>
              <a:rPr lang="en-IN" sz="180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quality of houses is pick with 5 rating followed by 6 and 7 most commonly sold.</a:t>
            </a:r>
            <a:endParaRPr lang="en-IN" b="1" dirty="0">
              <a:latin typeface="Candara" panose="020E0502030303020204" pitchFamily="34" charset="0"/>
            </a:endParaRPr>
          </a:p>
          <a:p>
            <a:r>
              <a:rPr lang="en-IN" sz="180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 with 3 and 10 are least soled houses</a:t>
            </a:r>
            <a:endParaRPr lang="en-IN" b="1" dirty="0">
              <a:latin typeface="Candara" panose="020E0502030303020204" pitchFamily="34" charset="0"/>
            </a:endParaRPr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3B5BC-25CA-44ED-B695-08AF836A9818}"/>
              </a:ext>
            </a:extLst>
          </p:cNvPr>
          <p:cNvPicPr/>
          <p:nvPr/>
        </p:nvPicPr>
        <p:blipFill rotWithShape="1">
          <a:blip r:embed="rId2"/>
          <a:srcRect l="44908" t="39236" r="37779" b="44305"/>
          <a:stretch/>
        </p:blipFill>
        <p:spPr bwMode="auto">
          <a:xfrm>
            <a:off x="1740812" y="2888003"/>
            <a:ext cx="3798854" cy="21957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371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5414-A005-4A22-BF44-AD0DD30D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0726"/>
          </a:xfrm>
        </p:spPr>
        <p:txBody>
          <a:bodyPr/>
          <a:lstStyle/>
          <a:p>
            <a:r>
              <a:rPr lang="en-US" sz="3600" b="1" dirty="0">
                <a:latin typeface="Candara" panose="020E0502030303020204" pitchFamily="34" charset="0"/>
              </a:rPr>
              <a:t>Data sources and there format continue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B733-D09A-412C-8503-F22A38E3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125"/>
            <a:ext cx="8596668" cy="4438834"/>
          </a:xfrm>
        </p:spPr>
        <p:txBody>
          <a:bodyPr/>
          <a:lstStyle/>
          <a:p>
            <a:r>
              <a:rPr lang="en-IN" sz="1800" dirty="0">
                <a:solidFill>
                  <a:srgbClr val="C4591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with </a:t>
            </a:r>
            <a:r>
              <a:rPr lang="en-IN" sz="1800" dirty="0" err="1">
                <a:solidFill>
                  <a:srgbClr val="C4591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saleprice</a:t>
            </a:r>
            <a:r>
              <a:rPr lang="en-IN" sz="1800" dirty="0">
                <a:solidFill>
                  <a:srgbClr val="C4591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endParaRPr lang="en-IN" dirty="0">
              <a:solidFill>
                <a:srgbClr val="C4591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C45911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C4591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C45911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C4591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C45911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C4591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Overall quality is positively correlate with sale price</a:t>
            </a:r>
            <a:endParaRPr lang="en-IN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it is an important variable to predict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saleprice</a:t>
            </a:r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2639D-7BB4-4426-9569-1FE2E1CEC7F9}"/>
              </a:ext>
            </a:extLst>
          </p:cNvPr>
          <p:cNvPicPr/>
          <p:nvPr/>
        </p:nvPicPr>
        <p:blipFill rotWithShape="1">
          <a:blip r:embed="rId2"/>
          <a:srcRect l="23697" t="51355" r="18504" b="8667"/>
          <a:stretch/>
        </p:blipFill>
        <p:spPr bwMode="auto">
          <a:xfrm>
            <a:off x="677334" y="2112885"/>
            <a:ext cx="8452696" cy="2956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9293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832</Words>
  <Application>Microsoft Office PowerPoint</Application>
  <PresentationFormat>Widescreen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Candara</vt:lpstr>
      <vt:lpstr>Georgia</vt:lpstr>
      <vt:lpstr>Symbol</vt:lpstr>
      <vt:lpstr>Trebuchet MS</vt:lpstr>
      <vt:lpstr>Wingdings</vt:lpstr>
      <vt:lpstr>Wingdings 3</vt:lpstr>
      <vt:lpstr>Facet</vt:lpstr>
      <vt:lpstr> HOUSING: PRICE PREDICTION</vt:lpstr>
      <vt:lpstr>Agenda</vt:lpstr>
      <vt:lpstr>Introduction</vt:lpstr>
      <vt:lpstr>Problem statement </vt:lpstr>
      <vt:lpstr>Tools used </vt:lpstr>
      <vt:lpstr>About dataset</vt:lpstr>
      <vt:lpstr>Data sources and there format </vt:lpstr>
      <vt:lpstr>Data sources and there format continue </vt:lpstr>
      <vt:lpstr>Data sources and there format continue </vt:lpstr>
      <vt:lpstr>Data preprocessing</vt:lpstr>
      <vt:lpstr>Outlier and skewness removal</vt:lpstr>
      <vt:lpstr>Model building </vt:lpstr>
      <vt:lpstr>Select best model </vt:lpstr>
      <vt:lpstr>Hyperparameter tuning </vt:lpstr>
      <vt:lpstr>Boosting model</vt:lpstr>
      <vt:lpstr>Conclusion 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HOUSING: PRICE PREDICTION</dc:title>
  <dc:creator>chaitali nakade</dc:creator>
  <cp:lastModifiedBy>chaitali nakade</cp:lastModifiedBy>
  <cp:revision>16</cp:revision>
  <dcterms:created xsi:type="dcterms:W3CDTF">2021-10-10T19:37:27Z</dcterms:created>
  <dcterms:modified xsi:type="dcterms:W3CDTF">2021-10-11T00:37:08Z</dcterms:modified>
</cp:coreProperties>
</file>