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75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li nakade" userId="03e654fcc87eac02" providerId="LiveId" clId="{4ADDA598-6AD0-4521-8111-5FC05E6BC2ED}"/>
    <pc:docChg chg="undo custSel modSld">
      <pc:chgData name="chaitali nakade" userId="03e654fcc87eac02" providerId="LiveId" clId="{4ADDA598-6AD0-4521-8111-5FC05E6BC2ED}" dt="2021-12-10T21:00:05.767" v="589" actId="20577"/>
      <pc:docMkLst>
        <pc:docMk/>
      </pc:docMkLst>
      <pc:sldChg chg="addSp delSp modSp mod">
        <pc:chgData name="chaitali nakade" userId="03e654fcc87eac02" providerId="LiveId" clId="{4ADDA598-6AD0-4521-8111-5FC05E6BC2ED}" dt="2021-12-10T20:18:23.961" v="10" actId="1076"/>
        <pc:sldMkLst>
          <pc:docMk/>
          <pc:sldMk cId="2463125606" sldId="256"/>
        </pc:sldMkLst>
        <pc:spChg chg="mod">
          <ac:chgData name="chaitali nakade" userId="03e654fcc87eac02" providerId="LiveId" clId="{4ADDA598-6AD0-4521-8111-5FC05E6BC2ED}" dt="2021-12-10T20:17:16.982" v="7" actId="3062"/>
          <ac:spMkLst>
            <pc:docMk/>
            <pc:sldMk cId="2463125606" sldId="256"/>
            <ac:spMk id="2" creationId="{06BB2D3A-7A78-4E64-8B37-DA4C1F6B0951}"/>
          </ac:spMkLst>
        </pc:spChg>
        <pc:spChg chg="add del mod">
          <ac:chgData name="chaitali nakade" userId="03e654fcc87eac02" providerId="LiveId" clId="{4ADDA598-6AD0-4521-8111-5FC05E6BC2ED}" dt="2021-12-10T20:17:07.342" v="5" actId="33987"/>
          <ac:spMkLst>
            <pc:docMk/>
            <pc:sldMk cId="2463125606" sldId="256"/>
            <ac:spMk id="4" creationId="{3ABE7149-9BCB-4565-8695-C8EB5896B3CC}"/>
          </ac:spMkLst>
        </pc:spChg>
        <pc:picChg chg="del">
          <ac:chgData name="chaitali nakade" userId="03e654fcc87eac02" providerId="LiveId" clId="{4ADDA598-6AD0-4521-8111-5FC05E6BC2ED}" dt="2021-12-10T20:18:19.981" v="9" actId="478"/>
          <ac:picMkLst>
            <pc:docMk/>
            <pc:sldMk cId="2463125606" sldId="256"/>
            <ac:picMk id="8" creationId="{E492856D-CD1B-4F0B-8CCA-BA65A1447CD0}"/>
          </ac:picMkLst>
        </pc:picChg>
        <pc:picChg chg="add mod">
          <ac:chgData name="chaitali nakade" userId="03e654fcc87eac02" providerId="LiveId" clId="{4ADDA598-6AD0-4521-8111-5FC05E6BC2ED}" dt="2021-12-10T20:18:23.961" v="10" actId="1076"/>
          <ac:picMkLst>
            <pc:docMk/>
            <pc:sldMk cId="2463125606" sldId="256"/>
            <ac:picMk id="9" creationId="{9E07B68D-6E39-44EF-988C-DB72170F678B}"/>
          </ac:picMkLst>
        </pc:picChg>
      </pc:sldChg>
      <pc:sldChg chg="addSp delSp modSp">
        <pc:chgData name="chaitali nakade" userId="03e654fcc87eac02" providerId="LiveId" clId="{4ADDA598-6AD0-4521-8111-5FC05E6BC2ED}" dt="2021-12-10T20:35:47.734" v="131" actId="14100"/>
        <pc:sldMkLst>
          <pc:docMk/>
          <pc:sldMk cId="3472205367" sldId="257"/>
        </pc:sldMkLst>
        <pc:spChg chg="add">
          <ac:chgData name="chaitali nakade" userId="03e654fcc87eac02" providerId="LiveId" clId="{4ADDA598-6AD0-4521-8111-5FC05E6BC2ED}" dt="2021-12-10T20:34:48.397" v="126"/>
          <ac:spMkLst>
            <pc:docMk/>
            <pc:sldMk cId="3472205367" sldId="257"/>
            <ac:spMk id="4" creationId="{1361FF32-0D35-4388-B0DC-816855913DBD}"/>
          </ac:spMkLst>
        </pc:spChg>
        <pc:spChg chg="add del mod">
          <ac:chgData name="chaitali nakade" userId="03e654fcc87eac02" providerId="LiveId" clId="{4ADDA598-6AD0-4521-8111-5FC05E6BC2ED}" dt="2021-12-10T20:35:36.236" v="129" actId="478"/>
          <ac:spMkLst>
            <pc:docMk/>
            <pc:sldMk cId="3472205367" sldId="257"/>
            <ac:spMk id="7" creationId="{4E5B37F4-4B34-4615-A89A-11B67782DB7A}"/>
          </ac:spMkLst>
        </pc:spChg>
        <pc:picChg chg="add del">
          <ac:chgData name="chaitali nakade" userId="03e654fcc87eac02" providerId="LiveId" clId="{4ADDA598-6AD0-4521-8111-5FC05E6BC2ED}" dt="2021-12-10T20:19:21.039" v="14" actId="478"/>
          <ac:picMkLst>
            <pc:docMk/>
            <pc:sldMk cId="3472205367" sldId="257"/>
            <ac:picMk id="6" creationId="{278F7DC5-3094-4351-882D-3CDEB40D2E11}"/>
          </ac:picMkLst>
        </pc:picChg>
        <pc:picChg chg="add del mod">
          <ac:chgData name="chaitali nakade" userId="03e654fcc87eac02" providerId="LiveId" clId="{4ADDA598-6AD0-4521-8111-5FC05E6BC2ED}" dt="2021-12-10T20:34:29.082" v="125" actId="478"/>
          <ac:picMkLst>
            <pc:docMk/>
            <pc:sldMk cId="3472205367" sldId="257"/>
            <ac:picMk id="1026" creationId="{FC9DAC62-1C42-44F6-8FF0-FCCAED8679CA}"/>
          </ac:picMkLst>
        </pc:picChg>
        <pc:picChg chg="add mod">
          <ac:chgData name="chaitali nakade" userId="03e654fcc87eac02" providerId="LiveId" clId="{4ADDA598-6AD0-4521-8111-5FC05E6BC2ED}" dt="2021-12-10T20:35:47.734" v="131" actId="14100"/>
          <ac:picMkLst>
            <pc:docMk/>
            <pc:sldMk cId="3472205367" sldId="257"/>
            <ac:picMk id="1032" creationId="{DA4F7CC6-C026-4972-9984-DDF6FE31755A}"/>
          </ac:picMkLst>
        </pc:picChg>
      </pc:sldChg>
      <pc:sldChg chg="modSp mod">
        <pc:chgData name="chaitali nakade" userId="03e654fcc87eac02" providerId="LiveId" clId="{4ADDA598-6AD0-4521-8111-5FC05E6BC2ED}" dt="2021-12-10T20:26:57.960" v="51" actId="20577"/>
        <pc:sldMkLst>
          <pc:docMk/>
          <pc:sldMk cId="1182315592" sldId="258"/>
        </pc:sldMkLst>
        <pc:spChg chg="mod">
          <ac:chgData name="chaitali nakade" userId="03e654fcc87eac02" providerId="LiveId" clId="{4ADDA598-6AD0-4521-8111-5FC05E6BC2ED}" dt="2021-12-10T20:26:57.960" v="51" actId="20577"/>
          <ac:spMkLst>
            <pc:docMk/>
            <pc:sldMk cId="1182315592" sldId="258"/>
            <ac:spMk id="5" creationId="{67C2F5B9-52FE-4FAB-A4BD-E4EAC96CB7CC}"/>
          </ac:spMkLst>
        </pc:spChg>
      </pc:sldChg>
      <pc:sldChg chg="modSp mod">
        <pc:chgData name="chaitali nakade" userId="03e654fcc87eac02" providerId="LiveId" clId="{4ADDA598-6AD0-4521-8111-5FC05E6BC2ED}" dt="2021-12-10T20:36:38.829" v="147" actId="207"/>
        <pc:sldMkLst>
          <pc:docMk/>
          <pc:sldMk cId="1327623821" sldId="259"/>
        </pc:sldMkLst>
        <pc:spChg chg="mod">
          <ac:chgData name="chaitali nakade" userId="03e654fcc87eac02" providerId="LiveId" clId="{4ADDA598-6AD0-4521-8111-5FC05E6BC2ED}" dt="2021-12-10T20:36:38.829" v="147" actId="207"/>
          <ac:spMkLst>
            <pc:docMk/>
            <pc:sldMk cId="1327623821" sldId="259"/>
            <ac:spMk id="3" creationId="{1585D3C7-B87B-466F-997E-669A620A899E}"/>
          </ac:spMkLst>
        </pc:spChg>
      </pc:sldChg>
      <pc:sldChg chg="modSp mod">
        <pc:chgData name="chaitali nakade" userId="03e654fcc87eac02" providerId="LiveId" clId="{4ADDA598-6AD0-4521-8111-5FC05E6BC2ED}" dt="2021-12-10T20:44:50.497" v="282" actId="2711"/>
        <pc:sldMkLst>
          <pc:docMk/>
          <pc:sldMk cId="1058111655" sldId="260"/>
        </pc:sldMkLst>
        <pc:spChg chg="mod">
          <ac:chgData name="chaitali nakade" userId="03e654fcc87eac02" providerId="LiveId" clId="{4ADDA598-6AD0-4521-8111-5FC05E6BC2ED}" dt="2021-12-10T20:44:50.497" v="282" actId="2711"/>
          <ac:spMkLst>
            <pc:docMk/>
            <pc:sldMk cId="1058111655" sldId="260"/>
            <ac:spMk id="3" creationId="{68D61DE8-B2AD-4AC3-8844-6D984DB808A6}"/>
          </ac:spMkLst>
        </pc:spChg>
      </pc:sldChg>
      <pc:sldChg chg="addSp delSp modSp mod">
        <pc:chgData name="chaitali nakade" userId="03e654fcc87eac02" providerId="LiveId" clId="{4ADDA598-6AD0-4521-8111-5FC05E6BC2ED}" dt="2021-12-10T20:44:38.953" v="281" actId="2711"/>
        <pc:sldMkLst>
          <pc:docMk/>
          <pc:sldMk cId="1459895532" sldId="261"/>
        </pc:sldMkLst>
        <pc:spChg chg="mod">
          <ac:chgData name="chaitali nakade" userId="03e654fcc87eac02" providerId="LiveId" clId="{4ADDA598-6AD0-4521-8111-5FC05E6BC2ED}" dt="2021-12-10T20:44:38.953" v="281" actId="2711"/>
          <ac:spMkLst>
            <pc:docMk/>
            <pc:sldMk cId="1459895532" sldId="261"/>
            <ac:spMk id="3" creationId="{3E0D121F-292B-4D23-86DA-171A02C36DA5}"/>
          </ac:spMkLst>
        </pc:spChg>
        <pc:spChg chg="add del">
          <ac:chgData name="chaitali nakade" userId="03e654fcc87eac02" providerId="LiveId" clId="{4ADDA598-6AD0-4521-8111-5FC05E6BC2ED}" dt="2021-12-10T20:39:37.031" v="191"/>
          <ac:spMkLst>
            <pc:docMk/>
            <pc:sldMk cId="1459895532" sldId="261"/>
            <ac:spMk id="5" creationId="{6D2A7925-A3E8-4DCC-8485-A30EBA0C059A}"/>
          </ac:spMkLst>
        </pc:spChg>
        <pc:spChg chg="add del mod">
          <ac:chgData name="chaitali nakade" userId="03e654fcc87eac02" providerId="LiveId" clId="{4ADDA598-6AD0-4521-8111-5FC05E6BC2ED}" dt="2021-12-10T20:39:36.603" v="190"/>
          <ac:spMkLst>
            <pc:docMk/>
            <pc:sldMk cId="1459895532" sldId="261"/>
            <ac:spMk id="6" creationId="{7D18B63A-5790-4048-8340-FB41562C39C0}"/>
          </ac:spMkLst>
        </pc:spChg>
        <pc:picChg chg="del">
          <ac:chgData name="chaitali nakade" userId="03e654fcc87eac02" providerId="LiveId" clId="{4ADDA598-6AD0-4521-8111-5FC05E6BC2ED}" dt="2021-12-10T20:40:12.698" v="212" actId="478"/>
          <ac:picMkLst>
            <pc:docMk/>
            <pc:sldMk cId="1459895532" sldId="261"/>
            <ac:picMk id="4" creationId="{39C6E022-822C-48DE-9BC9-A31D78FBC04D}"/>
          </ac:picMkLst>
        </pc:picChg>
        <pc:picChg chg="add mod modCrop">
          <ac:chgData name="chaitali nakade" userId="03e654fcc87eac02" providerId="LiveId" clId="{4ADDA598-6AD0-4521-8111-5FC05E6BC2ED}" dt="2021-12-10T20:41:44.573" v="224" actId="14100"/>
          <ac:picMkLst>
            <pc:docMk/>
            <pc:sldMk cId="1459895532" sldId="261"/>
            <ac:picMk id="8" creationId="{7902BE09-4F2D-4475-9A83-BD403B95112B}"/>
          </ac:picMkLst>
        </pc:picChg>
      </pc:sldChg>
      <pc:sldChg chg="addSp delSp modSp mod">
        <pc:chgData name="chaitali nakade" userId="03e654fcc87eac02" providerId="LiveId" clId="{4ADDA598-6AD0-4521-8111-5FC05E6BC2ED}" dt="2021-12-10T20:44:25.251" v="280" actId="20577"/>
        <pc:sldMkLst>
          <pc:docMk/>
          <pc:sldMk cId="3241232416" sldId="262"/>
        </pc:sldMkLst>
        <pc:spChg chg="mod">
          <ac:chgData name="chaitali nakade" userId="03e654fcc87eac02" providerId="LiveId" clId="{4ADDA598-6AD0-4521-8111-5FC05E6BC2ED}" dt="2021-12-10T20:44:25.251" v="280" actId="20577"/>
          <ac:spMkLst>
            <pc:docMk/>
            <pc:sldMk cId="3241232416" sldId="262"/>
            <ac:spMk id="3" creationId="{B838BF11-AE94-4398-B9E7-4CE33532C73B}"/>
          </ac:spMkLst>
        </pc:spChg>
        <pc:picChg chg="del">
          <ac:chgData name="chaitali nakade" userId="03e654fcc87eac02" providerId="LiveId" clId="{4ADDA598-6AD0-4521-8111-5FC05E6BC2ED}" dt="2021-12-10T20:42:09.420" v="226" actId="478"/>
          <ac:picMkLst>
            <pc:docMk/>
            <pc:sldMk cId="3241232416" sldId="262"/>
            <ac:picMk id="4" creationId="{12FE021A-3D06-4978-810A-69444C64E2CD}"/>
          </ac:picMkLst>
        </pc:picChg>
        <pc:picChg chg="add mod">
          <ac:chgData name="chaitali nakade" userId="03e654fcc87eac02" providerId="LiveId" clId="{4ADDA598-6AD0-4521-8111-5FC05E6BC2ED}" dt="2021-12-10T20:43:07.237" v="239" actId="14100"/>
          <ac:picMkLst>
            <pc:docMk/>
            <pc:sldMk cId="3241232416" sldId="262"/>
            <ac:picMk id="5" creationId="{3148615A-83D6-42C5-9A8B-E4FC5FD506CA}"/>
          </ac:picMkLst>
        </pc:picChg>
      </pc:sldChg>
      <pc:sldChg chg="addSp delSp modSp mod">
        <pc:chgData name="chaitali nakade" userId="03e654fcc87eac02" providerId="LiveId" clId="{4ADDA598-6AD0-4521-8111-5FC05E6BC2ED}" dt="2021-12-10T20:46:47.471" v="411" actId="20577"/>
        <pc:sldMkLst>
          <pc:docMk/>
          <pc:sldMk cId="707045516" sldId="263"/>
        </pc:sldMkLst>
        <pc:spChg chg="mod">
          <ac:chgData name="chaitali nakade" userId="03e654fcc87eac02" providerId="LiveId" clId="{4ADDA598-6AD0-4521-8111-5FC05E6BC2ED}" dt="2021-12-10T20:46:47.471" v="411" actId="20577"/>
          <ac:spMkLst>
            <pc:docMk/>
            <pc:sldMk cId="707045516" sldId="263"/>
            <ac:spMk id="3" creationId="{8A522D00-D6DF-4701-B9EA-8DD5161C509B}"/>
          </ac:spMkLst>
        </pc:spChg>
        <pc:picChg chg="del">
          <ac:chgData name="chaitali nakade" userId="03e654fcc87eac02" providerId="LiveId" clId="{4ADDA598-6AD0-4521-8111-5FC05E6BC2ED}" dt="2021-12-10T20:45:23.636" v="283" actId="478"/>
          <ac:picMkLst>
            <pc:docMk/>
            <pc:sldMk cId="707045516" sldId="263"/>
            <ac:picMk id="4" creationId="{AD7A3F59-9D71-4905-9366-0DAEBB770744}"/>
          </ac:picMkLst>
        </pc:picChg>
        <pc:picChg chg="add mod">
          <ac:chgData name="chaitali nakade" userId="03e654fcc87eac02" providerId="LiveId" clId="{4ADDA598-6AD0-4521-8111-5FC05E6BC2ED}" dt="2021-12-10T20:45:46.480" v="287" actId="14100"/>
          <ac:picMkLst>
            <pc:docMk/>
            <pc:sldMk cId="707045516" sldId="263"/>
            <ac:picMk id="5" creationId="{59AA8BF4-37E5-46A4-BCE9-376232B841DB}"/>
          </ac:picMkLst>
        </pc:picChg>
      </pc:sldChg>
      <pc:sldChg chg="modSp mod">
        <pc:chgData name="chaitali nakade" userId="03e654fcc87eac02" providerId="LiveId" clId="{4ADDA598-6AD0-4521-8111-5FC05E6BC2ED}" dt="2021-12-10T20:47:54.003" v="416" actId="207"/>
        <pc:sldMkLst>
          <pc:docMk/>
          <pc:sldMk cId="3780713892" sldId="264"/>
        </pc:sldMkLst>
        <pc:spChg chg="mod">
          <ac:chgData name="chaitali nakade" userId="03e654fcc87eac02" providerId="LiveId" clId="{4ADDA598-6AD0-4521-8111-5FC05E6BC2ED}" dt="2021-12-10T20:47:30.029" v="412" actId="207"/>
          <ac:spMkLst>
            <pc:docMk/>
            <pc:sldMk cId="3780713892" sldId="264"/>
            <ac:spMk id="6" creationId="{A17BC174-BA4F-4E75-9B9C-E5A70EE79345}"/>
          </ac:spMkLst>
        </pc:spChg>
        <pc:spChg chg="mod">
          <ac:chgData name="chaitali nakade" userId="03e654fcc87eac02" providerId="LiveId" clId="{4ADDA598-6AD0-4521-8111-5FC05E6BC2ED}" dt="2021-12-10T20:47:54.003" v="416" actId="207"/>
          <ac:spMkLst>
            <pc:docMk/>
            <pc:sldMk cId="3780713892" sldId="264"/>
            <ac:spMk id="7" creationId="{08903B14-8EE2-43CB-9992-FE196673104A}"/>
          </ac:spMkLst>
        </pc:spChg>
        <pc:spChg chg="mod">
          <ac:chgData name="chaitali nakade" userId="03e654fcc87eac02" providerId="LiveId" clId="{4ADDA598-6AD0-4521-8111-5FC05E6BC2ED}" dt="2021-12-10T20:47:44.157" v="415" actId="207"/>
          <ac:spMkLst>
            <pc:docMk/>
            <pc:sldMk cId="3780713892" sldId="264"/>
            <ac:spMk id="8" creationId="{767DC05A-1ACD-4C49-BB85-AADE3B755AE5}"/>
          </ac:spMkLst>
        </pc:spChg>
        <pc:spChg chg="mod">
          <ac:chgData name="chaitali nakade" userId="03e654fcc87eac02" providerId="LiveId" clId="{4ADDA598-6AD0-4521-8111-5FC05E6BC2ED}" dt="2021-12-10T20:47:34.393" v="413" actId="207"/>
          <ac:spMkLst>
            <pc:docMk/>
            <pc:sldMk cId="3780713892" sldId="264"/>
            <ac:spMk id="9" creationId="{05FC2C0A-B427-4013-9FA9-46B7546D8681}"/>
          </ac:spMkLst>
        </pc:spChg>
        <pc:spChg chg="mod">
          <ac:chgData name="chaitali nakade" userId="03e654fcc87eac02" providerId="LiveId" clId="{4ADDA598-6AD0-4521-8111-5FC05E6BC2ED}" dt="2021-12-10T20:47:39.710" v="414" actId="207"/>
          <ac:spMkLst>
            <pc:docMk/>
            <pc:sldMk cId="3780713892" sldId="264"/>
            <ac:spMk id="10" creationId="{03A11B9D-B424-4098-9706-8C4C8FB4E89F}"/>
          </ac:spMkLst>
        </pc:spChg>
      </pc:sldChg>
      <pc:sldChg chg="modSp mod">
        <pc:chgData name="chaitali nakade" userId="03e654fcc87eac02" providerId="LiveId" clId="{4ADDA598-6AD0-4521-8111-5FC05E6BC2ED}" dt="2021-12-10T20:48:23.383" v="453" actId="5793"/>
        <pc:sldMkLst>
          <pc:docMk/>
          <pc:sldMk cId="595507239" sldId="265"/>
        </pc:sldMkLst>
        <pc:spChg chg="mod">
          <ac:chgData name="chaitali nakade" userId="03e654fcc87eac02" providerId="LiveId" clId="{4ADDA598-6AD0-4521-8111-5FC05E6BC2ED}" dt="2021-12-10T20:48:23.383" v="453" actId="5793"/>
          <ac:spMkLst>
            <pc:docMk/>
            <pc:sldMk cId="595507239" sldId="265"/>
            <ac:spMk id="3" creationId="{FB06D147-B76B-4A31-A58B-031290753256}"/>
          </ac:spMkLst>
        </pc:spChg>
      </pc:sldChg>
      <pc:sldChg chg="addSp delSp modSp mod">
        <pc:chgData name="chaitali nakade" userId="03e654fcc87eac02" providerId="LiveId" clId="{4ADDA598-6AD0-4521-8111-5FC05E6BC2ED}" dt="2021-12-10T20:57:17.631" v="554" actId="20577"/>
        <pc:sldMkLst>
          <pc:docMk/>
          <pc:sldMk cId="679360544" sldId="267"/>
        </pc:sldMkLst>
        <pc:spChg chg="mod">
          <ac:chgData name="chaitali nakade" userId="03e654fcc87eac02" providerId="LiveId" clId="{4ADDA598-6AD0-4521-8111-5FC05E6BC2ED}" dt="2021-12-10T20:56:33.705" v="551" actId="20577"/>
          <ac:spMkLst>
            <pc:docMk/>
            <pc:sldMk cId="679360544" sldId="267"/>
            <ac:spMk id="3" creationId="{F2BE2C7E-C677-4C46-8A00-7D7C48CF50D6}"/>
          </ac:spMkLst>
        </pc:spChg>
        <pc:graphicFrameChg chg="del mod modGraphic">
          <ac:chgData name="chaitali nakade" userId="03e654fcc87eac02" providerId="LiveId" clId="{4ADDA598-6AD0-4521-8111-5FC05E6BC2ED}" dt="2021-12-10T20:55:30.756" v="543" actId="478"/>
          <ac:graphicFrameMkLst>
            <pc:docMk/>
            <pc:sldMk cId="679360544" sldId="267"/>
            <ac:graphicFrameMk id="4" creationId="{6B4FC4BE-FD90-4C58-AD61-70803421C66D}"/>
          </ac:graphicFrameMkLst>
        </pc:graphicFrameChg>
        <pc:graphicFrameChg chg="add mod modGraphic">
          <ac:chgData name="chaitali nakade" userId="03e654fcc87eac02" providerId="LiveId" clId="{4ADDA598-6AD0-4521-8111-5FC05E6BC2ED}" dt="2021-12-10T20:57:17.631" v="554" actId="20577"/>
          <ac:graphicFrameMkLst>
            <pc:docMk/>
            <pc:sldMk cId="679360544" sldId="267"/>
            <ac:graphicFrameMk id="5" creationId="{4EFDC496-32B8-480A-B7E2-8051C5AB0A5E}"/>
          </ac:graphicFrameMkLst>
        </pc:graphicFrameChg>
      </pc:sldChg>
      <pc:sldChg chg="addSp delSp modSp mod">
        <pc:chgData name="chaitali nakade" userId="03e654fcc87eac02" providerId="LiveId" clId="{4ADDA598-6AD0-4521-8111-5FC05E6BC2ED}" dt="2021-12-10T20:58:48.286" v="568" actId="14100"/>
        <pc:sldMkLst>
          <pc:docMk/>
          <pc:sldMk cId="1300443873" sldId="269"/>
        </pc:sldMkLst>
        <pc:spChg chg="mod">
          <ac:chgData name="chaitali nakade" userId="03e654fcc87eac02" providerId="LiveId" clId="{4ADDA598-6AD0-4521-8111-5FC05E6BC2ED}" dt="2021-12-10T20:33:02.471" v="124"/>
          <ac:spMkLst>
            <pc:docMk/>
            <pc:sldMk cId="1300443873" sldId="269"/>
            <ac:spMk id="2" creationId="{42855D7C-99D5-49C4-A7E8-80597FD97C48}"/>
          </ac:spMkLst>
        </pc:spChg>
        <pc:spChg chg="mod">
          <ac:chgData name="chaitali nakade" userId="03e654fcc87eac02" providerId="LiveId" clId="{4ADDA598-6AD0-4521-8111-5FC05E6BC2ED}" dt="2021-12-10T20:58:04.844" v="561" actId="20577"/>
          <ac:spMkLst>
            <pc:docMk/>
            <pc:sldMk cId="1300443873" sldId="269"/>
            <ac:spMk id="3" creationId="{774D3743-C816-4DEA-BE80-735A97FEFF43}"/>
          </ac:spMkLst>
        </pc:spChg>
        <pc:picChg chg="del">
          <ac:chgData name="chaitali nakade" userId="03e654fcc87eac02" providerId="LiveId" clId="{4ADDA598-6AD0-4521-8111-5FC05E6BC2ED}" dt="2021-12-10T20:58:23.141" v="563" actId="478"/>
          <ac:picMkLst>
            <pc:docMk/>
            <pc:sldMk cId="1300443873" sldId="269"/>
            <ac:picMk id="4" creationId="{99C1FC48-33F2-48CA-861E-AE3DFB5E433F}"/>
          </ac:picMkLst>
        </pc:picChg>
        <pc:picChg chg="add mod modCrop">
          <ac:chgData name="chaitali nakade" userId="03e654fcc87eac02" providerId="LiveId" clId="{4ADDA598-6AD0-4521-8111-5FC05E6BC2ED}" dt="2021-12-10T20:58:48.286" v="568" actId="14100"/>
          <ac:picMkLst>
            <pc:docMk/>
            <pc:sldMk cId="1300443873" sldId="269"/>
            <ac:picMk id="5" creationId="{E693999D-DEAE-4455-BB9A-9922C8325273}"/>
          </ac:picMkLst>
        </pc:picChg>
      </pc:sldChg>
      <pc:sldChg chg="modSp mod">
        <pc:chgData name="chaitali nakade" userId="03e654fcc87eac02" providerId="LiveId" clId="{4ADDA598-6AD0-4521-8111-5FC05E6BC2ED}" dt="2021-12-10T21:00:05.767" v="589" actId="20577"/>
        <pc:sldMkLst>
          <pc:docMk/>
          <pc:sldMk cId="264826527" sldId="270"/>
        </pc:sldMkLst>
        <pc:spChg chg="mod">
          <ac:chgData name="chaitali nakade" userId="03e654fcc87eac02" providerId="LiveId" clId="{4ADDA598-6AD0-4521-8111-5FC05E6BC2ED}" dt="2021-12-10T20:33:02.471" v="124"/>
          <ac:spMkLst>
            <pc:docMk/>
            <pc:sldMk cId="264826527" sldId="270"/>
            <ac:spMk id="2" creationId="{4D877F68-D077-44D9-B23E-10300DFC93CC}"/>
          </ac:spMkLst>
        </pc:spChg>
        <pc:spChg chg="mod">
          <ac:chgData name="chaitali nakade" userId="03e654fcc87eac02" providerId="LiveId" clId="{4ADDA598-6AD0-4521-8111-5FC05E6BC2ED}" dt="2021-12-10T21:00:05.767" v="589" actId="20577"/>
          <ac:spMkLst>
            <pc:docMk/>
            <pc:sldMk cId="264826527" sldId="270"/>
            <ac:spMk id="3" creationId="{75014B80-E983-462F-A44B-A3C66F38DB9B}"/>
          </ac:spMkLst>
        </pc:spChg>
      </pc:sldChg>
      <pc:sldChg chg="addSp delSp modSp mod">
        <pc:chgData name="chaitali nakade" userId="03e654fcc87eac02" providerId="LiveId" clId="{4ADDA598-6AD0-4521-8111-5FC05E6BC2ED}" dt="2021-12-10T20:50:11.102" v="476" actId="20577"/>
        <pc:sldMkLst>
          <pc:docMk/>
          <pc:sldMk cId="972628548" sldId="272"/>
        </pc:sldMkLst>
        <pc:spChg chg="mod">
          <ac:chgData name="chaitali nakade" userId="03e654fcc87eac02" providerId="LiveId" clId="{4ADDA598-6AD0-4521-8111-5FC05E6BC2ED}" dt="2021-12-10T20:48:36.726" v="454" actId="207"/>
          <ac:spMkLst>
            <pc:docMk/>
            <pc:sldMk cId="972628548" sldId="272"/>
            <ac:spMk id="5" creationId="{4C4C7722-A6D4-4BAB-8AC0-E43FC9E1143B}"/>
          </ac:spMkLst>
        </pc:spChg>
        <pc:spChg chg="mod">
          <ac:chgData name="chaitali nakade" userId="03e654fcc87eac02" providerId="LiveId" clId="{4ADDA598-6AD0-4521-8111-5FC05E6BC2ED}" dt="2021-12-10T20:48:41.709" v="455" actId="207"/>
          <ac:spMkLst>
            <pc:docMk/>
            <pc:sldMk cId="972628548" sldId="272"/>
            <ac:spMk id="6" creationId="{795E2645-D3B6-4163-8E2F-7469726DAEB8}"/>
          </ac:spMkLst>
        </pc:spChg>
        <pc:spChg chg="mod">
          <ac:chgData name="chaitali nakade" userId="03e654fcc87eac02" providerId="LiveId" clId="{4ADDA598-6AD0-4521-8111-5FC05E6BC2ED}" dt="2021-12-10T20:48:48.196" v="456" actId="207"/>
          <ac:spMkLst>
            <pc:docMk/>
            <pc:sldMk cId="972628548" sldId="272"/>
            <ac:spMk id="7" creationId="{F94DD183-B7A1-4003-8EDD-9B01D14F3923}"/>
          </ac:spMkLst>
        </pc:spChg>
        <pc:spChg chg="mod">
          <ac:chgData name="chaitali nakade" userId="03e654fcc87eac02" providerId="LiveId" clId="{4ADDA598-6AD0-4521-8111-5FC05E6BC2ED}" dt="2021-12-10T20:48:59.319" v="457" actId="207"/>
          <ac:spMkLst>
            <pc:docMk/>
            <pc:sldMk cId="972628548" sldId="272"/>
            <ac:spMk id="8" creationId="{26A7D2E2-BB79-4A6E-A34E-CA0860BDC75F}"/>
          </ac:spMkLst>
        </pc:spChg>
        <pc:spChg chg="mod">
          <ac:chgData name="chaitali nakade" userId="03e654fcc87eac02" providerId="LiveId" clId="{4ADDA598-6AD0-4521-8111-5FC05E6BC2ED}" dt="2021-12-10T20:49:03.485" v="458" actId="207"/>
          <ac:spMkLst>
            <pc:docMk/>
            <pc:sldMk cId="972628548" sldId="272"/>
            <ac:spMk id="9" creationId="{BABF2E7A-A8F1-4686-8C28-29176ED32067}"/>
          </ac:spMkLst>
        </pc:spChg>
        <pc:spChg chg="mod">
          <ac:chgData name="chaitali nakade" userId="03e654fcc87eac02" providerId="LiveId" clId="{4ADDA598-6AD0-4521-8111-5FC05E6BC2ED}" dt="2021-12-10T20:50:11.102" v="476" actId="20577"/>
          <ac:spMkLst>
            <pc:docMk/>
            <pc:sldMk cId="972628548" sldId="272"/>
            <ac:spMk id="29" creationId="{647EB61C-6435-4168-BE43-1E3261EBB71F}"/>
          </ac:spMkLst>
        </pc:spChg>
        <pc:picChg chg="add mod">
          <ac:chgData name="chaitali nakade" userId="03e654fcc87eac02" providerId="LiveId" clId="{4ADDA598-6AD0-4521-8111-5FC05E6BC2ED}" dt="2021-12-10T20:49:37.400" v="462" actId="14100"/>
          <ac:picMkLst>
            <pc:docMk/>
            <pc:sldMk cId="972628548" sldId="272"/>
            <ac:picMk id="17" creationId="{746C21DF-A6FB-497F-8E6B-6EA6EDC04AD9}"/>
          </ac:picMkLst>
        </pc:picChg>
        <pc:picChg chg="del">
          <ac:chgData name="chaitali nakade" userId="03e654fcc87eac02" providerId="LiveId" clId="{4ADDA598-6AD0-4521-8111-5FC05E6BC2ED}" dt="2021-12-10T20:49:31.584" v="460" actId="478"/>
          <ac:picMkLst>
            <pc:docMk/>
            <pc:sldMk cId="972628548" sldId="272"/>
            <ac:picMk id="21" creationId="{61AFF7F9-EFE1-45FC-8923-1D3E2F394EF6}"/>
          </ac:picMkLst>
        </pc:picChg>
        <pc:cxnChg chg="mod">
          <ac:chgData name="chaitali nakade" userId="03e654fcc87eac02" providerId="LiveId" clId="{4ADDA598-6AD0-4521-8111-5FC05E6BC2ED}" dt="2021-12-10T20:49:45.104" v="464" actId="14100"/>
          <ac:cxnSpMkLst>
            <pc:docMk/>
            <pc:sldMk cId="972628548" sldId="272"/>
            <ac:cxnSpMk id="18" creationId="{1002186D-A423-46CF-A6FA-A523BB1EE6EB}"/>
          </ac:cxnSpMkLst>
        </pc:cxnChg>
      </pc:sldChg>
      <pc:sldChg chg="addSp delSp modSp mod">
        <pc:chgData name="chaitali nakade" userId="03e654fcc87eac02" providerId="LiveId" clId="{4ADDA598-6AD0-4521-8111-5FC05E6BC2ED}" dt="2021-12-10T20:51:40.430" v="491" actId="14100"/>
        <pc:sldMkLst>
          <pc:docMk/>
          <pc:sldMk cId="1605127151" sldId="274"/>
        </pc:sldMkLst>
        <pc:spChg chg="mod">
          <ac:chgData name="chaitali nakade" userId="03e654fcc87eac02" providerId="LiveId" clId="{4ADDA598-6AD0-4521-8111-5FC05E6BC2ED}" dt="2021-12-10T20:50:26.522" v="479" actId="207"/>
          <ac:spMkLst>
            <pc:docMk/>
            <pc:sldMk cId="1605127151" sldId="274"/>
            <ac:spMk id="20" creationId="{558611CC-EFBE-4D07-A690-814EB61C7DAE}"/>
          </ac:spMkLst>
        </pc:spChg>
        <pc:spChg chg="mod">
          <ac:chgData name="chaitali nakade" userId="03e654fcc87eac02" providerId="LiveId" clId="{4ADDA598-6AD0-4521-8111-5FC05E6BC2ED}" dt="2021-12-10T20:50:44.968" v="482" actId="207"/>
          <ac:spMkLst>
            <pc:docMk/>
            <pc:sldMk cId="1605127151" sldId="274"/>
            <ac:spMk id="21" creationId="{4B225BB8-4B03-4877-AE3B-10E10755172F}"/>
          </ac:spMkLst>
        </pc:spChg>
        <pc:spChg chg="mod">
          <ac:chgData name="chaitali nakade" userId="03e654fcc87eac02" providerId="LiveId" clId="{4ADDA598-6AD0-4521-8111-5FC05E6BC2ED}" dt="2021-12-10T20:50:41.476" v="481" actId="207"/>
          <ac:spMkLst>
            <pc:docMk/>
            <pc:sldMk cId="1605127151" sldId="274"/>
            <ac:spMk id="22" creationId="{6594FB22-B6D1-4665-87EB-BE984B1FAC4D}"/>
          </ac:spMkLst>
        </pc:spChg>
        <pc:spChg chg="mod">
          <ac:chgData name="chaitali nakade" userId="03e654fcc87eac02" providerId="LiveId" clId="{4ADDA598-6AD0-4521-8111-5FC05E6BC2ED}" dt="2021-12-10T20:50:36.919" v="480" actId="207"/>
          <ac:spMkLst>
            <pc:docMk/>
            <pc:sldMk cId="1605127151" sldId="274"/>
            <ac:spMk id="23" creationId="{83B1AF24-AE0C-42A4-8467-35ADF40B17AC}"/>
          </ac:spMkLst>
        </pc:spChg>
        <pc:spChg chg="mod">
          <ac:chgData name="chaitali nakade" userId="03e654fcc87eac02" providerId="LiveId" clId="{4ADDA598-6AD0-4521-8111-5FC05E6BC2ED}" dt="2021-12-10T20:50:49.463" v="483" actId="207"/>
          <ac:spMkLst>
            <pc:docMk/>
            <pc:sldMk cId="1605127151" sldId="274"/>
            <ac:spMk id="24" creationId="{33C81ABC-7E11-44BD-8A9D-11EDF61954A0}"/>
          </ac:spMkLst>
        </pc:spChg>
        <pc:picChg chg="add mod modCrop">
          <ac:chgData name="chaitali nakade" userId="03e654fcc87eac02" providerId="LiveId" clId="{4ADDA598-6AD0-4521-8111-5FC05E6BC2ED}" dt="2021-12-10T20:51:40.430" v="491" actId="14100"/>
          <ac:picMkLst>
            <pc:docMk/>
            <pc:sldMk cId="1605127151" sldId="274"/>
            <ac:picMk id="16" creationId="{62F37CD5-93B1-4162-BCF5-2D98D8BC53EB}"/>
          </ac:picMkLst>
        </pc:picChg>
        <pc:picChg chg="del">
          <ac:chgData name="chaitali nakade" userId="03e654fcc87eac02" providerId="LiveId" clId="{4ADDA598-6AD0-4521-8111-5FC05E6BC2ED}" dt="2021-12-10T20:51:16.850" v="484" actId="478"/>
          <ac:picMkLst>
            <pc:docMk/>
            <pc:sldMk cId="1605127151" sldId="274"/>
            <ac:picMk id="33" creationId="{44EAFEC0-A52D-485A-BBDD-8328CD215430}"/>
          </ac:picMkLst>
        </pc:picChg>
      </pc:sldChg>
      <pc:sldChg chg="addSp delSp modSp mod">
        <pc:chgData name="chaitali nakade" userId="03e654fcc87eac02" providerId="LiveId" clId="{4ADDA598-6AD0-4521-8111-5FC05E6BC2ED}" dt="2021-12-10T20:53:46.290" v="530" actId="732"/>
        <pc:sldMkLst>
          <pc:docMk/>
          <pc:sldMk cId="2017481451" sldId="275"/>
        </pc:sldMkLst>
        <pc:spChg chg="mod">
          <ac:chgData name="chaitali nakade" userId="03e654fcc87eac02" providerId="LiveId" clId="{4ADDA598-6AD0-4521-8111-5FC05E6BC2ED}" dt="2021-12-10T20:51:54.628" v="492" actId="207"/>
          <ac:spMkLst>
            <pc:docMk/>
            <pc:sldMk cId="2017481451" sldId="275"/>
            <ac:spMk id="5" creationId="{B10FE8C7-DF1E-4FAA-B84E-D717876931BE}"/>
          </ac:spMkLst>
        </pc:spChg>
        <pc:spChg chg="mod">
          <ac:chgData name="chaitali nakade" userId="03e654fcc87eac02" providerId="LiveId" clId="{4ADDA598-6AD0-4521-8111-5FC05E6BC2ED}" dt="2021-12-10T20:51:58.270" v="493" actId="207"/>
          <ac:spMkLst>
            <pc:docMk/>
            <pc:sldMk cId="2017481451" sldId="275"/>
            <ac:spMk id="7" creationId="{B3E649C0-4797-44B9-940D-820C9D477B4A}"/>
          </ac:spMkLst>
        </pc:spChg>
        <pc:spChg chg="mod">
          <ac:chgData name="chaitali nakade" userId="03e654fcc87eac02" providerId="LiveId" clId="{4ADDA598-6AD0-4521-8111-5FC05E6BC2ED}" dt="2021-12-10T20:52:01.858" v="494" actId="207"/>
          <ac:spMkLst>
            <pc:docMk/>
            <pc:sldMk cId="2017481451" sldId="275"/>
            <ac:spMk id="8" creationId="{71A334CF-6910-44C2-84E5-7E738D8AE3B3}"/>
          </ac:spMkLst>
        </pc:spChg>
        <pc:spChg chg="mod">
          <ac:chgData name="chaitali nakade" userId="03e654fcc87eac02" providerId="LiveId" clId="{4ADDA598-6AD0-4521-8111-5FC05E6BC2ED}" dt="2021-12-10T20:52:05.537" v="495" actId="207"/>
          <ac:spMkLst>
            <pc:docMk/>
            <pc:sldMk cId="2017481451" sldId="275"/>
            <ac:spMk id="9" creationId="{A0F72C80-88D5-4DC6-9109-77D8D84744D4}"/>
          </ac:spMkLst>
        </pc:spChg>
        <pc:spChg chg="mod">
          <ac:chgData name="chaitali nakade" userId="03e654fcc87eac02" providerId="LiveId" clId="{4ADDA598-6AD0-4521-8111-5FC05E6BC2ED}" dt="2021-12-10T20:52:09.558" v="496" actId="207"/>
          <ac:spMkLst>
            <pc:docMk/>
            <pc:sldMk cId="2017481451" sldId="275"/>
            <ac:spMk id="10" creationId="{6E2B32E4-C783-4C87-BCE7-EE7169396E0B}"/>
          </ac:spMkLst>
        </pc:spChg>
        <pc:spChg chg="mod">
          <ac:chgData name="chaitali nakade" userId="03e654fcc87eac02" providerId="LiveId" clId="{4ADDA598-6AD0-4521-8111-5FC05E6BC2ED}" dt="2021-12-10T20:53:19.527" v="527" actId="20577"/>
          <ac:spMkLst>
            <pc:docMk/>
            <pc:sldMk cId="2017481451" sldId="275"/>
            <ac:spMk id="21" creationId="{898429E0-0EA0-42D3-91D3-81CB8AD2AB86}"/>
          </ac:spMkLst>
        </pc:spChg>
        <pc:picChg chg="del">
          <ac:chgData name="chaitali nakade" userId="03e654fcc87eac02" providerId="LiveId" clId="{4ADDA598-6AD0-4521-8111-5FC05E6BC2ED}" dt="2021-12-10T20:52:34.142" v="498" actId="478"/>
          <ac:picMkLst>
            <pc:docMk/>
            <pc:sldMk cId="2017481451" sldId="275"/>
            <ac:picMk id="12" creationId="{47D8F5B8-8C30-4CBE-B594-77B0397338C3}"/>
          </ac:picMkLst>
        </pc:picChg>
        <pc:picChg chg="add mod modCrop">
          <ac:chgData name="chaitali nakade" userId="03e654fcc87eac02" providerId="LiveId" clId="{4ADDA598-6AD0-4521-8111-5FC05E6BC2ED}" dt="2021-12-10T20:53:46.290" v="530" actId="732"/>
          <ac:picMkLst>
            <pc:docMk/>
            <pc:sldMk cId="2017481451" sldId="275"/>
            <ac:picMk id="15" creationId="{EA9F3154-F80B-495E-BE19-1F4998CA70D6}"/>
          </ac:picMkLst>
        </pc:picChg>
        <pc:cxnChg chg="mod">
          <ac:chgData name="chaitali nakade" userId="03e654fcc87eac02" providerId="LiveId" clId="{4ADDA598-6AD0-4521-8111-5FC05E6BC2ED}" dt="2021-12-10T20:53:34.667" v="529" actId="1076"/>
          <ac:cxnSpMkLst>
            <pc:docMk/>
            <pc:sldMk cId="2017481451" sldId="275"/>
            <ac:cxnSpMk id="14" creationId="{A2693369-9408-422A-9836-80220E2BB1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5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1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43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3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8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3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71D1-1298-4817-AFA6-53BD9368C9D4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A30036-1BBC-4EB6-BC45-039E48B9A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6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DataSci/article-resources/tree/master/Housing%20Price%20Index%20Regre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2D3A-7A78-4E64-8B37-DA4C1F6B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90618"/>
            <a:ext cx="7766936" cy="2334828"/>
          </a:xfrm>
        </p:spPr>
        <p:txBody>
          <a:bodyPr/>
          <a:lstStyle/>
          <a:p>
            <a:pPr algn="l"/>
            <a:r>
              <a:rPr lang="en-IN" sz="42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elvetica Neue"/>
              </a:rPr>
              <a:t>MALIGNANT COMMENTS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25854-236A-4E48-A334-538EF9987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36668"/>
            <a:ext cx="8071940" cy="39416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Submitted by: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Mrs. CHAITALI M. NAKADE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9F8C1A-5A98-4BF9-A862-455D85BBA66F}"/>
              </a:ext>
            </a:extLst>
          </p:cNvPr>
          <p:cNvSpPr txBox="1">
            <a:spLocks/>
          </p:cNvSpPr>
          <p:nvPr/>
        </p:nvSpPr>
        <p:spPr>
          <a:xfrm>
            <a:off x="96374" y="5095630"/>
            <a:ext cx="3947363" cy="1257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Hnh</a:t>
            </a:r>
          </a:p>
          <a:p>
            <a:endParaRPr lang="en-IN" dirty="0"/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9E07B68D-6E39-44EF-988C-DB72170F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41" y="2995562"/>
            <a:ext cx="5731510" cy="3223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2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EA72-4D16-450B-81ED-84EF3C05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Outlier and skewness removal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D147-B76B-4A31-A58B-03129075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167"/>
            <a:ext cx="8596668" cy="4239195"/>
          </a:xfrm>
        </p:spPr>
        <p:txBody>
          <a:bodyPr/>
          <a:lstStyle/>
          <a:p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dataset we don’t have any missing value.</a:t>
            </a:r>
            <a:endParaRPr lang="en-IN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that columns which are having poor correlation with target variable.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 the object datatypes columns with label encoder.</a:t>
            </a:r>
            <a:endParaRPr lang="en-IN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that technique outlier removal technique through which less data will be loss.</a:t>
            </a:r>
          </a:p>
          <a:p>
            <a:pPr lvl="1"/>
            <a:r>
              <a:rPr lang="en-IN" sz="1800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outliers are not present in it </a:t>
            </a:r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continuous columns which are having skewness value greater than +0.5 to -0.5 then it is important to remove skewness from that</a:t>
            </a: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50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594F-BECD-40BF-9F60-F671921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891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D3D324-976B-458C-8444-0841972B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34" t="34358" r="34743" b="10296"/>
          <a:stretch/>
        </p:blipFill>
        <p:spPr>
          <a:xfrm>
            <a:off x="785774" y="1293829"/>
            <a:ext cx="5854723" cy="4465652"/>
          </a:xfrm>
        </p:spPr>
      </p:pic>
    </p:spTree>
    <p:extLst>
      <p:ext uri="{BB962C8B-B14F-4D97-AF65-F5344CB8AC3E}">
        <p14:creationId xmlns:p14="http://schemas.microsoft.com/office/powerpoint/2010/main" val="89373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76A-553A-4844-98AC-BDD8C94E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15" y="270450"/>
            <a:ext cx="8881841" cy="126886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Model building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1561-03B0-4217-A57B-648E828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1251751"/>
            <a:ext cx="9135121" cy="4789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C7722-A6D4-4BAB-8AC0-E43FC9E1143B}"/>
              </a:ext>
            </a:extLst>
          </p:cNvPr>
          <p:cNvSpPr/>
          <p:nvPr/>
        </p:nvSpPr>
        <p:spPr>
          <a:xfrm>
            <a:off x="436815" y="1204297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Find best random state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E2645-D3B6-4163-8E2F-7469726DAEB8}"/>
              </a:ext>
            </a:extLst>
          </p:cNvPr>
          <p:cNvSpPr/>
          <p:nvPr/>
        </p:nvSpPr>
        <p:spPr>
          <a:xfrm>
            <a:off x="452761" y="2313213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Train test split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DD183-B7A1-4003-8EDD-9B01D14F3923}"/>
              </a:ext>
            </a:extLst>
          </p:cNvPr>
          <p:cNvSpPr/>
          <p:nvPr/>
        </p:nvSpPr>
        <p:spPr>
          <a:xfrm>
            <a:off x="452761" y="3437481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Model building</a:t>
            </a:r>
            <a:endParaRPr lang="en-IN" b="1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7D2E2-BB79-4A6E-A34E-CA0860BDC75F}"/>
              </a:ext>
            </a:extLst>
          </p:cNvPr>
          <p:cNvSpPr/>
          <p:nvPr/>
        </p:nvSpPr>
        <p:spPr>
          <a:xfrm>
            <a:off x="452761" y="4546332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R2 score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F2E7A-A8F1-4686-8C28-29176ED32067}"/>
              </a:ext>
            </a:extLst>
          </p:cNvPr>
          <p:cNvSpPr/>
          <p:nvPr/>
        </p:nvSpPr>
        <p:spPr>
          <a:xfrm>
            <a:off x="452761" y="5638220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Cross validation score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2B03F-F41C-4613-BC95-48A65E423395}"/>
              </a:ext>
            </a:extLst>
          </p:cNvPr>
          <p:cNvCxnSpPr>
            <a:cxnSpLocks/>
          </p:cNvCxnSpPr>
          <p:nvPr/>
        </p:nvCxnSpPr>
        <p:spPr>
          <a:xfrm>
            <a:off x="1641054" y="1952970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749E7C-648E-44C0-8EA0-856B2B838F27}"/>
              </a:ext>
            </a:extLst>
          </p:cNvPr>
          <p:cNvCxnSpPr>
            <a:cxnSpLocks/>
          </p:cNvCxnSpPr>
          <p:nvPr/>
        </p:nvCxnSpPr>
        <p:spPr>
          <a:xfrm>
            <a:off x="1632341" y="3077595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903D9-B1AE-416F-B64B-9F6F848E6BF7}"/>
              </a:ext>
            </a:extLst>
          </p:cNvPr>
          <p:cNvCxnSpPr>
            <a:cxnSpLocks/>
          </p:cNvCxnSpPr>
          <p:nvPr/>
        </p:nvCxnSpPr>
        <p:spPr>
          <a:xfrm>
            <a:off x="1625108" y="4194927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89B9B-C2E0-4522-A062-71BB22330145}"/>
              </a:ext>
            </a:extLst>
          </p:cNvPr>
          <p:cNvCxnSpPr>
            <a:cxnSpLocks/>
          </p:cNvCxnSpPr>
          <p:nvPr/>
        </p:nvCxnSpPr>
        <p:spPr>
          <a:xfrm>
            <a:off x="1625108" y="5286815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16A91A-6988-49F5-91DE-5011FBD6ECA1}"/>
              </a:ext>
            </a:extLst>
          </p:cNvPr>
          <p:cNvCxnSpPr>
            <a:cxnSpLocks/>
          </p:cNvCxnSpPr>
          <p:nvPr/>
        </p:nvCxnSpPr>
        <p:spPr>
          <a:xfrm>
            <a:off x="2797456" y="1976654"/>
            <a:ext cx="1605868" cy="2250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2186D-A423-46CF-A6FA-A523BB1EE6EB}"/>
              </a:ext>
            </a:extLst>
          </p:cNvPr>
          <p:cNvCxnSpPr>
            <a:cxnSpLocks/>
          </p:cNvCxnSpPr>
          <p:nvPr/>
        </p:nvCxnSpPr>
        <p:spPr>
          <a:xfrm>
            <a:off x="2829347" y="1204297"/>
            <a:ext cx="1715092" cy="4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EB61C-6435-4168-BE43-1E3261EBB71F}"/>
              </a:ext>
            </a:extLst>
          </p:cNvPr>
          <p:cNvSpPr txBox="1"/>
          <p:nvPr/>
        </p:nvSpPr>
        <p:spPr>
          <a:xfrm>
            <a:off x="3817400" y="4643973"/>
            <a:ext cx="6169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According to output best random state is 35 with 95.03% best accuracy.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6C21DF-A6FB-497F-8E6B-6EA6EDC04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3" t="28578" r="28066" b="36827"/>
          <a:stretch/>
        </p:blipFill>
        <p:spPr bwMode="auto">
          <a:xfrm>
            <a:off x="4552412" y="1187836"/>
            <a:ext cx="5922645" cy="33110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262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2677-65EE-4923-BD3E-78139A50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307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Model Building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8611CC-EFBE-4D07-A690-814EB61C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366080"/>
            <a:ext cx="2423604" cy="83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bg2"/>
                </a:solidFill>
              </a:rPr>
              <a:t>Find best random state</a:t>
            </a:r>
            <a:endParaRPr lang="en-IN" sz="3800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25BB8-4B03-4877-AE3B-10E10755172F}"/>
              </a:ext>
            </a:extLst>
          </p:cNvPr>
          <p:cNvSpPr/>
          <p:nvPr/>
        </p:nvSpPr>
        <p:spPr>
          <a:xfrm>
            <a:off x="559293" y="4621391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R2 score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94FB22-B6D1-4665-87EB-BE984B1FAC4D}"/>
              </a:ext>
            </a:extLst>
          </p:cNvPr>
          <p:cNvSpPr/>
          <p:nvPr/>
        </p:nvSpPr>
        <p:spPr>
          <a:xfrm>
            <a:off x="559293" y="3555616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Model building</a:t>
            </a:r>
            <a:endParaRPr lang="en-IN" b="1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B1AF24-AE0C-42A4-8467-35ADF40B17AC}"/>
              </a:ext>
            </a:extLst>
          </p:cNvPr>
          <p:cNvSpPr/>
          <p:nvPr/>
        </p:nvSpPr>
        <p:spPr>
          <a:xfrm>
            <a:off x="553046" y="2490297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Train test split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C81ABC-7E11-44BD-8A9D-11EDF61954A0}"/>
              </a:ext>
            </a:extLst>
          </p:cNvPr>
          <p:cNvSpPr/>
          <p:nvPr/>
        </p:nvSpPr>
        <p:spPr>
          <a:xfrm>
            <a:off x="553046" y="5687166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Cross validation score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6D9D2-56CA-49F8-8DA5-524251E6FB33}"/>
              </a:ext>
            </a:extLst>
          </p:cNvPr>
          <p:cNvCxnSpPr>
            <a:cxnSpLocks/>
          </p:cNvCxnSpPr>
          <p:nvPr/>
        </p:nvCxnSpPr>
        <p:spPr>
          <a:xfrm>
            <a:off x="1641054" y="2138436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CC5DAB-E558-46C2-BE88-36061A6CDA44}"/>
              </a:ext>
            </a:extLst>
          </p:cNvPr>
          <p:cNvCxnSpPr>
            <a:cxnSpLocks/>
          </p:cNvCxnSpPr>
          <p:nvPr/>
        </p:nvCxnSpPr>
        <p:spPr>
          <a:xfrm>
            <a:off x="1641054" y="5335761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B5A3C-8041-4E6D-AD15-E28DA0D0BEAD}"/>
              </a:ext>
            </a:extLst>
          </p:cNvPr>
          <p:cNvCxnSpPr>
            <a:cxnSpLocks/>
          </p:cNvCxnSpPr>
          <p:nvPr/>
        </p:nvCxnSpPr>
        <p:spPr>
          <a:xfrm>
            <a:off x="1641054" y="4269986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10D16C-4CF9-45C2-9967-7BC022F497AA}"/>
              </a:ext>
            </a:extLst>
          </p:cNvPr>
          <p:cNvCxnSpPr>
            <a:cxnSpLocks/>
          </p:cNvCxnSpPr>
          <p:nvPr/>
        </p:nvCxnSpPr>
        <p:spPr>
          <a:xfrm>
            <a:off x="1660454" y="3204211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A5F162-6116-4B37-B863-C619F144CF83}"/>
              </a:ext>
            </a:extLst>
          </p:cNvPr>
          <p:cNvCxnSpPr>
            <a:cxnSpLocks/>
          </p:cNvCxnSpPr>
          <p:nvPr/>
        </p:nvCxnSpPr>
        <p:spPr>
          <a:xfrm>
            <a:off x="2929632" y="2489387"/>
            <a:ext cx="1198485" cy="111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56C11-D326-43A5-AD23-585D838DD168}"/>
              </a:ext>
            </a:extLst>
          </p:cNvPr>
          <p:cNvCxnSpPr>
            <a:cxnSpLocks/>
          </p:cNvCxnSpPr>
          <p:nvPr/>
        </p:nvCxnSpPr>
        <p:spPr>
          <a:xfrm flipV="1">
            <a:off x="2929632" y="3209544"/>
            <a:ext cx="1212600" cy="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EF67CA-9A81-42F4-BFC0-1D514E47FF78}"/>
              </a:ext>
            </a:extLst>
          </p:cNvPr>
          <p:cNvSpPr txBox="1"/>
          <p:nvPr/>
        </p:nvSpPr>
        <p:spPr>
          <a:xfrm>
            <a:off x="3904488" y="3749040"/>
            <a:ext cx="55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Train test splitting of data with best random state.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37CD5-93B1-4162-BCF5-2D98D8BC5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3" t="58717" r="28066" b="36827"/>
          <a:stretch/>
        </p:blipFill>
        <p:spPr bwMode="auto">
          <a:xfrm>
            <a:off x="4142232" y="2601283"/>
            <a:ext cx="6173618" cy="793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512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B10FE8C7-DF1E-4FAA-B84E-D7178769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639763"/>
            <a:ext cx="2376586" cy="7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bg2"/>
                </a:solidFill>
              </a:rPr>
              <a:t>Find best random state</a:t>
            </a:r>
            <a:endParaRPr lang="en-IN" sz="3800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649C0-4797-44B9-940D-820C9D477B4A}"/>
              </a:ext>
            </a:extLst>
          </p:cNvPr>
          <p:cNvSpPr/>
          <p:nvPr/>
        </p:nvSpPr>
        <p:spPr>
          <a:xfrm>
            <a:off x="677863" y="1828581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Train test split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334CF-6910-44C2-84E5-7E738D8AE3B3}"/>
              </a:ext>
            </a:extLst>
          </p:cNvPr>
          <p:cNvSpPr/>
          <p:nvPr/>
        </p:nvSpPr>
        <p:spPr>
          <a:xfrm>
            <a:off x="677863" y="3003055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Model building</a:t>
            </a:r>
            <a:endParaRPr lang="en-IN" b="1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72C80-88D5-4DC6-9109-77D8D84744D4}"/>
              </a:ext>
            </a:extLst>
          </p:cNvPr>
          <p:cNvSpPr/>
          <p:nvPr/>
        </p:nvSpPr>
        <p:spPr>
          <a:xfrm>
            <a:off x="677863" y="4177529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R2 score</a:t>
            </a:r>
            <a:endParaRPr lang="en-IN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B32E4-C783-4C87-BCE7-EE7169396E0B}"/>
              </a:ext>
            </a:extLst>
          </p:cNvPr>
          <p:cNvSpPr/>
          <p:nvPr/>
        </p:nvSpPr>
        <p:spPr>
          <a:xfrm>
            <a:off x="677863" y="5352003"/>
            <a:ext cx="2376586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Cross validation score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93369-9408-422A-9836-80220E2BB17A}"/>
              </a:ext>
            </a:extLst>
          </p:cNvPr>
          <p:cNvCxnSpPr/>
          <p:nvPr/>
        </p:nvCxnSpPr>
        <p:spPr>
          <a:xfrm flipV="1">
            <a:off x="3054449" y="1926454"/>
            <a:ext cx="1730615" cy="1076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915C-A118-4C87-93B3-93F2218B695C}"/>
              </a:ext>
            </a:extLst>
          </p:cNvPr>
          <p:cNvCxnSpPr>
            <a:cxnSpLocks/>
          </p:cNvCxnSpPr>
          <p:nvPr/>
        </p:nvCxnSpPr>
        <p:spPr>
          <a:xfrm flipV="1">
            <a:off x="3054448" y="4650554"/>
            <a:ext cx="1801637" cy="147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95485-CA2E-4FF3-94E1-B4FE86D78577}"/>
              </a:ext>
            </a:extLst>
          </p:cNvPr>
          <p:cNvCxnSpPr>
            <a:cxnSpLocks/>
          </p:cNvCxnSpPr>
          <p:nvPr/>
        </p:nvCxnSpPr>
        <p:spPr>
          <a:xfrm>
            <a:off x="1809894" y="1426464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63849-969D-4C5F-8CAB-27820EECD6C6}"/>
              </a:ext>
            </a:extLst>
          </p:cNvPr>
          <p:cNvCxnSpPr>
            <a:cxnSpLocks/>
          </p:cNvCxnSpPr>
          <p:nvPr/>
        </p:nvCxnSpPr>
        <p:spPr>
          <a:xfrm>
            <a:off x="1809894" y="2618938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8B14C-1598-450A-8CB5-001CF0259E74}"/>
              </a:ext>
            </a:extLst>
          </p:cNvPr>
          <p:cNvCxnSpPr>
            <a:cxnSpLocks/>
          </p:cNvCxnSpPr>
          <p:nvPr/>
        </p:nvCxnSpPr>
        <p:spPr>
          <a:xfrm>
            <a:off x="1809894" y="3775412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1ABFF8-F892-4EDB-873D-B02D42FCDE70}"/>
              </a:ext>
            </a:extLst>
          </p:cNvPr>
          <p:cNvCxnSpPr>
            <a:cxnSpLocks/>
          </p:cNvCxnSpPr>
          <p:nvPr/>
        </p:nvCxnSpPr>
        <p:spPr>
          <a:xfrm>
            <a:off x="1809894" y="4949886"/>
            <a:ext cx="0" cy="35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8429E0-0EA0-42D3-91D3-81CB8AD2AB86}"/>
              </a:ext>
            </a:extLst>
          </p:cNvPr>
          <p:cNvSpPr txBox="1"/>
          <p:nvPr/>
        </p:nvSpPr>
        <p:spPr>
          <a:xfrm>
            <a:off x="4323425" y="5078027"/>
            <a:ext cx="529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We get 95.41% accuracy after using decision tree classifier algorithm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9F3154-F80B-495E-BE19-1F4998CA7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1" t="34768" r="48011" b="16626"/>
          <a:stretch/>
        </p:blipFill>
        <p:spPr bwMode="auto">
          <a:xfrm>
            <a:off x="4856084" y="1597981"/>
            <a:ext cx="4891595" cy="3564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74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69D-E8BB-4B1B-82D6-5250E7C7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Selecting 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2C7E-C677-4C46-8A00-7D7C48CF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167"/>
            <a:ext cx="8596668" cy="4891596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models</a:t>
            </a:r>
          </a:p>
          <a:p>
            <a:endParaRPr lang="en-IN" b="1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tree classifier model is having minimum difference between cross validation score and accuracy score, so Decision tree classifier is a best model</a:t>
            </a:r>
            <a:r>
              <a:rPr lang="en-IN" dirty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FDC496-32B8-480A-B7E2-8051C5AB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53385"/>
              </p:ext>
            </p:extLst>
          </p:nvPr>
        </p:nvGraphicFramePr>
        <p:xfrm>
          <a:off x="825623" y="2317072"/>
          <a:ext cx="8448378" cy="32847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3768087803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2403332305"/>
                    </a:ext>
                  </a:extLst>
                </a:gridCol>
                <a:gridCol w="1722766">
                  <a:extLst>
                    <a:ext uri="{9D8B030D-6E8A-4147-A177-3AD203B41FA5}">
                      <a16:colId xmlns:a16="http://schemas.microsoft.com/office/drawing/2014/main" val="3124420520"/>
                    </a:ext>
                  </a:extLst>
                </a:gridCol>
                <a:gridCol w="1693789">
                  <a:extLst>
                    <a:ext uri="{9D8B030D-6E8A-4147-A177-3AD203B41FA5}">
                      <a16:colId xmlns:a16="http://schemas.microsoft.com/office/drawing/2014/main" val="253611981"/>
                    </a:ext>
                  </a:extLst>
                </a:gridCol>
                <a:gridCol w="2120975">
                  <a:extLst>
                    <a:ext uri="{9D8B030D-6E8A-4147-A177-3AD203B41FA5}">
                      <a16:colId xmlns:a16="http://schemas.microsoft.com/office/drawing/2014/main" val="742138771"/>
                    </a:ext>
                  </a:extLst>
                </a:gridCol>
              </a:tblGrid>
              <a:tr h="1013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116840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Sr.</a:t>
                      </a:r>
                      <a:endParaRPr lang="en-IN" sz="1100">
                        <a:effectLst/>
                      </a:endParaRPr>
                    </a:p>
                    <a:p>
                      <a:pPr marL="93980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223520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Algorithms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 marR="2635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271145" marR="2635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 score</a:t>
                      </a:r>
                      <a:endParaRPr lang="en-IN" sz="1100" dirty="0">
                        <a:effectLst/>
                      </a:endParaRPr>
                    </a:p>
                    <a:p>
                      <a:pPr marL="269875" marR="263525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(a)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 marR="22860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Cross</a:t>
                      </a:r>
                      <a:endParaRPr lang="en-IN" sz="1100" dirty="0">
                        <a:effectLst/>
                      </a:endParaRPr>
                    </a:p>
                    <a:p>
                      <a:pPr marL="234315" marR="22923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-Validation Score(b)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0"/>
                        </a:spcBef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marL="618490" marR="389890" indent="-22288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618490" marR="389890" indent="-22288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Difference (a-b)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8995172"/>
                  </a:ext>
                </a:extLst>
              </a:tr>
              <a:tr h="567732">
                <a:tc>
                  <a:txBody>
                    <a:bodyPr/>
                    <a:lstStyle/>
                    <a:p>
                      <a:pPr marL="168910">
                        <a:lnSpc>
                          <a:spcPts val="1355"/>
                        </a:lnSpc>
                      </a:pPr>
                      <a:r>
                        <a:rPr lang="en-US" sz="1200" cap="small">
                          <a:effectLst/>
                        </a:rPr>
                        <a:t>1.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060" marR="147320" indent="-1879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</a:t>
                      </a:r>
                      <a:endParaRPr lang="en-IN" sz="1100">
                        <a:effectLst/>
                      </a:endParaRPr>
                    </a:p>
                    <a:p>
                      <a:pPr marL="353060" marR="147320" indent="-1879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regressor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269240" marR="2635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82.89%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234315" marR="228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44.51%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spc="-5">
                          <a:effectLst/>
                        </a:rPr>
                        <a:t>5.03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7700026"/>
                  </a:ext>
                </a:extLst>
              </a:tr>
              <a:tr h="567732">
                <a:tc>
                  <a:txBody>
                    <a:bodyPr/>
                    <a:lstStyle/>
                    <a:p>
                      <a:pPr marL="168910">
                        <a:lnSpc>
                          <a:spcPts val="1355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785" algn="ctr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Random Forest</a:t>
                      </a:r>
                      <a:endParaRPr lang="en-IN" sz="1100" dirty="0">
                        <a:effectLst/>
                      </a:endParaRPr>
                    </a:p>
                    <a:p>
                      <a:pPr marL="330200" marR="184785" indent="-127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classifier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268605" marR="2635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96.75%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234315" marR="2279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93.67%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3.07%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6394321"/>
                  </a:ext>
                </a:extLst>
              </a:tr>
              <a:tr h="567732">
                <a:tc>
                  <a:txBody>
                    <a:bodyPr/>
                    <a:lstStyle/>
                    <a:p>
                      <a:pPr marL="168910">
                        <a:lnSpc>
                          <a:spcPts val="1355"/>
                        </a:lnSpc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0" marR="184785" indent="-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 Classifier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 dirty="0">
                          <a:effectLst/>
                        </a:rPr>
                        <a:t>95.41%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92.84%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2.56%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5128767"/>
                  </a:ext>
                </a:extLst>
              </a:tr>
              <a:tr h="567732">
                <a:tc>
                  <a:txBody>
                    <a:bodyPr/>
                    <a:lstStyle/>
                    <a:p>
                      <a:pPr marL="168910">
                        <a:lnSpc>
                          <a:spcPts val="1355"/>
                        </a:lnSpc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0" marR="184785" indent="-127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KNeighbors</a:t>
                      </a:r>
                      <a:endParaRPr lang="en-IN" sz="1100">
                        <a:effectLst/>
                      </a:endParaRPr>
                    </a:p>
                    <a:p>
                      <a:pPr marL="330200" marR="184785" indent="-127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Classifier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89.49%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>
                          <a:effectLst/>
                        </a:rPr>
                        <a:t>85.04%</a:t>
                      </a:r>
                      <a:endParaRPr lang="en-IN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50"/>
                        </a:spcBef>
                      </a:pPr>
                      <a:r>
                        <a:rPr lang="en-US" sz="1150" dirty="0">
                          <a:effectLst/>
                        </a:rPr>
                        <a:t>4.46%</a:t>
                      </a:r>
                      <a:endParaRPr lang="en-IN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841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6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D7C-99D5-49C4-A7E8-80597FD9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Hyperparameter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3743-C816-4DEA-BE80-735A97FE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48"/>
            <a:ext cx="8596668" cy="467705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search cross validation (GCV) in hyperparameter tuning will help us to finding the best parameter and tune it with training data set and give best accuracy score</a:t>
            </a: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b="1" i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After hyperparameter tuning the accuracy score is remain to : 95.40%</a:t>
            </a:r>
            <a:endParaRPr lang="en-IN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3999D-DEAE-4455-BB9A-9922C8325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6" t="48830" r="28245" b="10730"/>
          <a:stretch/>
        </p:blipFill>
        <p:spPr bwMode="auto">
          <a:xfrm>
            <a:off x="1713390" y="2388094"/>
            <a:ext cx="6560598" cy="3077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044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7F68-D077-44D9-B23E-10300DFC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4B80-E983-462F-A44B-A3C66F38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657"/>
            <a:ext cx="8596668" cy="4274706"/>
          </a:xfrm>
        </p:spPr>
        <p:txBody>
          <a:bodyPr/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see our model is having minimum difference between accuracy score and cross validation score. So, decision tree Classifier is best model with accuracy score is: 95.41%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fit our training data into the hyperparameter tunning model and check for accuracy 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got an accuracy of</a:t>
            </a:r>
            <a:r>
              <a:rPr lang="en-IN" sz="1800" b="1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95.40%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which is amazing.</a:t>
            </a:r>
            <a:endParaRPr lang="en-IN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2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824A7C-BA77-495D-8ABA-0D08A173FE9E}"/>
              </a:ext>
            </a:extLst>
          </p:cNvPr>
          <p:cNvSpPr/>
          <p:nvPr/>
        </p:nvSpPr>
        <p:spPr>
          <a:xfrm>
            <a:off x="3521676" y="2967335"/>
            <a:ext cx="51486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88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9A52-E8C4-4E6D-B574-8B8E4746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2E27-9178-4A0C-8CDE-46D432C1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0" y="1438183"/>
            <a:ext cx="8022251" cy="4603179"/>
          </a:xfrm>
        </p:spPr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Introduction</a:t>
            </a:r>
          </a:p>
          <a:p>
            <a:r>
              <a:rPr lang="en-US" b="1" dirty="0">
                <a:latin typeface="Candara" panose="020E0502030303020204" pitchFamily="34" charset="0"/>
              </a:rPr>
              <a:t>Problem statement</a:t>
            </a:r>
          </a:p>
          <a:p>
            <a:r>
              <a:rPr lang="en-US" b="1" dirty="0">
                <a:latin typeface="Candara" panose="020E0502030303020204" pitchFamily="34" charset="0"/>
              </a:rPr>
              <a:t>Tools used</a:t>
            </a:r>
          </a:p>
          <a:p>
            <a:r>
              <a:rPr lang="en-US" b="1" dirty="0">
                <a:latin typeface="Candara" panose="020E0502030303020204" pitchFamily="34" charset="0"/>
              </a:rPr>
              <a:t>About dataset</a:t>
            </a:r>
          </a:p>
          <a:p>
            <a:r>
              <a:rPr lang="en-US" b="1" dirty="0">
                <a:latin typeface="Candara" panose="020E0502030303020204" pitchFamily="34" charset="0"/>
              </a:rPr>
              <a:t>Data sources and there format    </a:t>
            </a:r>
          </a:p>
          <a:p>
            <a:r>
              <a:rPr lang="en-US" b="1" dirty="0">
                <a:latin typeface="Candara" panose="020E0502030303020204" pitchFamily="34" charset="0"/>
              </a:rPr>
              <a:t>Data preprocessing</a:t>
            </a:r>
          </a:p>
          <a:p>
            <a:r>
              <a:rPr lang="en-US" b="1" dirty="0">
                <a:latin typeface="Candara" panose="020E0502030303020204" pitchFamily="34" charset="0"/>
              </a:rPr>
              <a:t>Outlier and skewness removal</a:t>
            </a:r>
          </a:p>
          <a:p>
            <a:r>
              <a:rPr lang="en-US" b="1" dirty="0">
                <a:latin typeface="Candara" panose="020E0502030303020204" pitchFamily="34" charset="0"/>
              </a:rPr>
              <a:t>Model building</a:t>
            </a:r>
          </a:p>
          <a:p>
            <a:r>
              <a:rPr lang="en-US" b="1" dirty="0">
                <a:latin typeface="Candara" panose="020E0502030303020204" pitchFamily="34" charset="0"/>
              </a:rPr>
              <a:t>Select best model</a:t>
            </a:r>
          </a:p>
          <a:p>
            <a:r>
              <a:rPr lang="en-US" b="1" dirty="0">
                <a:latin typeface="Candara" panose="020E0502030303020204" pitchFamily="34" charset="0"/>
              </a:rPr>
              <a:t>Hyperparameter tuning</a:t>
            </a:r>
          </a:p>
          <a:p>
            <a:r>
              <a:rPr lang="en-US" b="1" dirty="0">
                <a:latin typeface="Candara" panose="020E0502030303020204" pitchFamily="34" charset="0"/>
              </a:rPr>
              <a:t>conclusion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A6BF7E-EDC1-4BF5-B68D-5932EAECD7D9}"/>
              </a:ext>
            </a:extLst>
          </p:cNvPr>
          <p:cNvSpPr txBox="1">
            <a:spLocks/>
          </p:cNvSpPr>
          <p:nvPr/>
        </p:nvSpPr>
        <p:spPr>
          <a:xfrm>
            <a:off x="6492604" y="2160590"/>
            <a:ext cx="2781398" cy="127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AutoShape 4" descr="See the source image">
            <a:extLst>
              <a:ext uri="{FF2B5EF4-FFF2-40B4-BE49-F238E27FC236}">
                <a16:creationId xmlns:a16="http://schemas.microsoft.com/office/drawing/2014/main" id="{1361FF32-0D35-4388-B0DC-816855913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DA4F7CC6-C026-4972-9984-DDF6FE31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2" y="1047750"/>
            <a:ext cx="3080367" cy="308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0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52B9-D7FF-4A3E-80D7-DE6F72BD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23385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Introduction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2F5B9-52FE-4FAB-A4BD-E4EAC96C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812894" cy="430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a days social media is a highest priority.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Comments on any social post is just like a trend.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Individuals are expressing their opinions/feelings with comments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sometimes peoples are getting angry in it, like they are posting a bad, malignant, abusive, threatening comments due to that other are getting embraced and uncomfortable. </a:t>
            </a:r>
          </a:p>
          <a:p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hate, described as abusive language, aggression, cyberbullying, hatefulness and many others has been identified as a major threat on online social media platforms.</a:t>
            </a:r>
            <a:endParaRPr lang="en-IN" sz="18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5A70-2C7E-4931-B743-B8AA3F5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3C7-B87B-466F-997E-669A620A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8"/>
            <a:ext cx="8596668" cy="443450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There are two data set 1</a:t>
            </a:r>
            <a:r>
              <a:rPr lang="en-US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one is train dataset and other is test dataset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Model Building phase: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Data Cleaning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b) Exploratory Data Analysis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c) Data Pre-processing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d) Model Building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e) Model Evaluation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f) Selecting the best mode </a:t>
            </a:r>
            <a:endParaRPr lang="en-IN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2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43A-CE02-4395-A779-64534946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503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1DE8-B2AD-4AC3-8844-6D984DB8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767309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100" dirty="0">
                <a:solidFill>
                  <a:srgbClr val="833C0B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Requirements and Tools Used</a:t>
            </a:r>
            <a:endParaRPr lang="en-IN" sz="2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5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en-IN" sz="21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Notebook and Data:</a:t>
            </a: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2" indent="-285750" algn="just">
              <a:lnSpc>
                <a:spcPct val="107000"/>
              </a:lnSpc>
              <a:spcBef>
                <a:spcPts val="5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21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Notebook</a:t>
            </a:r>
            <a:endParaRPr lang="en-IN" sz="2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400"/>
              </a:spcAft>
              <a:buFont typeface="+mj-lt"/>
              <a:buAutoNum type="alphaLcPeriod"/>
            </a:pPr>
            <a:r>
              <a:rPr lang="en-IN" sz="21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Libraries:</a:t>
            </a: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IN" sz="2100" dirty="0">
              <a:solidFill>
                <a:srgbClr val="333333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IN" sz="2100" dirty="0">
              <a:solidFill>
                <a:srgbClr val="333333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lvl="2" indent="-285750" algn="just">
              <a:lnSpc>
                <a:spcPct val="107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1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statsmodels</a:t>
            </a:r>
            <a:endParaRPr lang="en-IN" sz="2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A879-57B9-4484-8236-080CF1DB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216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About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121F-292B-4D23-86DA-171A02C3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225"/>
            <a:ext cx="8596668" cy="44611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spc="3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train </a:t>
            </a:r>
            <a:r>
              <a:rPr lang="en-IN" sz="18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dataset contains 159571 rows 8 columns and test dataset contains 153164 and 2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Importing necessary libraries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After importing dataset the dataset will be look like,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2BE09-4F2D-4475-9A83-BD403B95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2" t="46602" r="29490" b="36182"/>
          <a:stretch/>
        </p:blipFill>
        <p:spPr>
          <a:xfrm>
            <a:off x="861134" y="3311371"/>
            <a:ext cx="8771138" cy="25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1E1C-3CB3-4F8D-A4D0-D549BB49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891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Data sources and there format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BF11-AE94-4398-B9E7-4CE33532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407871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can see there are no null values present in whole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We can find here </a:t>
            </a:r>
            <a:r>
              <a:rPr lang="en-US" dirty="0"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six</a:t>
            </a:r>
            <a:r>
              <a:rPr lang="en-US" sz="180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columns are having object data types and rest </a:t>
            </a:r>
            <a:r>
              <a:rPr lang="en-US" dirty="0"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two</a:t>
            </a:r>
            <a:r>
              <a:rPr lang="en-US" sz="180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columns are having integer</a:t>
            </a:r>
            <a:r>
              <a:rPr lang="en-US" sz="1800" spc="-8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datatype.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Target column:</a:t>
            </a:r>
            <a:endParaRPr lang="en-US" sz="1800" dirty="0">
              <a:effectLst/>
              <a:latin typeface="Candara" panose="020E0502030303020204" pitchFamily="34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endParaRPr lang="en-IN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endParaRPr lang="en-IN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r>
              <a:rPr lang="en-IN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comments are non-malignant </a:t>
            </a: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nature with 140000 above </a:t>
            </a: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peak and less than </a:t>
            </a:r>
          </a:p>
          <a:p>
            <a:pPr marL="0" lvl="0" indent="0" algn="r">
              <a:spcBef>
                <a:spcPts val="500"/>
              </a:spcBef>
              <a:spcAft>
                <a:spcPts val="200"/>
              </a:spcAft>
              <a:buNone/>
            </a:pP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2000 are malignant in nature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8615A-83D6-42C5-9A8B-E4FC5FD5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0" t="52214" r="42082" b="13835"/>
          <a:stretch/>
        </p:blipFill>
        <p:spPr bwMode="auto">
          <a:xfrm>
            <a:off x="523783" y="3428999"/>
            <a:ext cx="4358935" cy="2909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12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5BD1-13AD-4D81-8BC1-B962CF4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Data sources and there format 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2D00-D6DF-4701-B9EA-8DD5161C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045"/>
            <a:ext cx="8596668" cy="4230317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We can see there is outliers are present in target column but no need to treat that.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A8BF4-37E5-46A4-BCE9-376232B84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4" t="60810" r="44734" b="4583"/>
          <a:stretch/>
        </p:blipFill>
        <p:spPr bwMode="auto">
          <a:xfrm>
            <a:off x="1433639" y="2659401"/>
            <a:ext cx="3963984" cy="2605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70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F14-2C75-45F4-BEAA-03959E26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2D8-0ACE-4FC8-AE14-71D32FBC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9176880" cy="4638690"/>
          </a:xfrm>
        </p:spPr>
        <p:txBody>
          <a:bodyPr/>
          <a:lstStyle/>
          <a:p>
            <a:r>
              <a:rPr lang="en-US" dirty="0"/>
              <a:t>Block diagram of data preprocessing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BC174-BA4F-4E75-9B9C-E5A70EE79345}"/>
              </a:ext>
            </a:extLst>
          </p:cNvPr>
          <p:cNvSpPr/>
          <p:nvPr/>
        </p:nvSpPr>
        <p:spPr>
          <a:xfrm>
            <a:off x="677334" y="2006353"/>
            <a:ext cx="2110254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1.Drop unnecessary columns </a:t>
            </a:r>
            <a:endParaRPr lang="en-IN" sz="1600" b="1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03B14-8EE2-43CB-9992-FE196673104A}"/>
              </a:ext>
            </a:extLst>
          </p:cNvPr>
          <p:cNvSpPr/>
          <p:nvPr/>
        </p:nvSpPr>
        <p:spPr>
          <a:xfrm>
            <a:off x="4619020" y="4100058"/>
            <a:ext cx="2110254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5.Skewness removal</a:t>
            </a:r>
            <a:endParaRPr lang="en-IN" sz="1600" b="1" dirty="0">
              <a:solidFill>
                <a:schemeClr val="bg2"/>
              </a:solidFill>
            </a:endParaRP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DC05A-1ACD-4C49-BB85-AADE3B755AE5}"/>
              </a:ext>
            </a:extLst>
          </p:cNvPr>
          <p:cNvSpPr/>
          <p:nvPr/>
        </p:nvSpPr>
        <p:spPr>
          <a:xfrm>
            <a:off x="1494080" y="4100058"/>
            <a:ext cx="2110254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4.Outlier detection</a:t>
            </a:r>
            <a:endParaRPr lang="en-IN" sz="1600" b="1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C2C0A-B427-4013-9FA9-46B7546D8681}"/>
              </a:ext>
            </a:extLst>
          </p:cNvPr>
          <p:cNvSpPr/>
          <p:nvPr/>
        </p:nvSpPr>
        <p:spPr>
          <a:xfrm>
            <a:off x="3927612" y="2027686"/>
            <a:ext cx="2110254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2.Filling missing value</a:t>
            </a:r>
            <a:endParaRPr lang="en-IN" sz="1600" b="1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11B9D-B424-4098-9706-8C4C8FB4E89F}"/>
              </a:ext>
            </a:extLst>
          </p:cNvPr>
          <p:cNvSpPr/>
          <p:nvPr/>
        </p:nvSpPr>
        <p:spPr>
          <a:xfrm>
            <a:off x="7068879" y="2006353"/>
            <a:ext cx="2110254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3.Encode the object datatype</a:t>
            </a:r>
            <a:endParaRPr lang="en-IN" sz="1600" b="1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49F1A-3FB6-401E-B80D-D0F86A4DF6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30795" y="2547891"/>
            <a:ext cx="1038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6C41BE-E074-4788-9B07-7BCED31F71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4659" y="2568361"/>
            <a:ext cx="1132953" cy="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329A04-D559-489B-A3F6-AC8B406099B7}"/>
              </a:ext>
            </a:extLst>
          </p:cNvPr>
          <p:cNvCxnSpPr/>
          <p:nvPr/>
        </p:nvCxnSpPr>
        <p:spPr>
          <a:xfrm>
            <a:off x="9179133" y="2531615"/>
            <a:ext cx="48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79C768-C6ED-4D70-8720-C4866F9252E6}"/>
              </a:ext>
            </a:extLst>
          </p:cNvPr>
          <p:cNvCxnSpPr>
            <a:cxnSpLocks/>
          </p:cNvCxnSpPr>
          <p:nvPr/>
        </p:nvCxnSpPr>
        <p:spPr>
          <a:xfrm>
            <a:off x="3604334" y="4616442"/>
            <a:ext cx="1038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B70A74-03EA-46AF-9600-D90E3AA3472C}"/>
              </a:ext>
            </a:extLst>
          </p:cNvPr>
          <p:cNvCxnSpPr>
            <a:cxnSpLocks/>
          </p:cNvCxnSpPr>
          <p:nvPr/>
        </p:nvCxnSpPr>
        <p:spPr>
          <a:xfrm flipH="1">
            <a:off x="764797" y="3630104"/>
            <a:ext cx="8902986" cy="27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3F91FD-3D54-4017-8CCF-FEC57AD2C24B}"/>
              </a:ext>
            </a:extLst>
          </p:cNvPr>
          <p:cNvCxnSpPr/>
          <p:nvPr/>
        </p:nvCxnSpPr>
        <p:spPr>
          <a:xfrm>
            <a:off x="9667783" y="2531615"/>
            <a:ext cx="0" cy="1083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E08361-8C40-4369-88F6-3BA777A01F60}"/>
              </a:ext>
            </a:extLst>
          </p:cNvPr>
          <p:cNvCxnSpPr/>
          <p:nvPr/>
        </p:nvCxnSpPr>
        <p:spPr>
          <a:xfrm>
            <a:off x="772357" y="3614691"/>
            <a:ext cx="0" cy="102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D9FFAD-BAAF-47B9-AC71-579BFE037A1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9918" y="4641595"/>
            <a:ext cx="7141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3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771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 Light</vt:lpstr>
      <vt:lpstr>Candara</vt:lpstr>
      <vt:lpstr>Georgia</vt:lpstr>
      <vt:lpstr>Helvetica Neue</vt:lpstr>
      <vt:lpstr>Symbol</vt:lpstr>
      <vt:lpstr>Trebuchet MS</vt:lpstr>
      <vt:lpstr>Wingdings</vt:lpstr>
      <vt:lpstr>Wingdings 3</vt:lpstr>
      <vt:lpstr>Facet</vt:lpstr>
      <vt:lpstr>MALIGNANT COMMENTS CLASSIFICATION PROJECT</vt:lpstr>
      <vt:lpstr>Agenda</vt:lpstr>
      <vt:lpstr>Introduction</vt:lpstr>
      <vt:lpstr>Problem statement</vt:lpstr>
      <vt:lpstr>Tools used</vt:lpstr>
      <vt:lpstr>About dataset</vt:lpstr>
      <vt:lpstr>Data sources and there format</vt:lpstr>
      <vt:lpstr>Data sources and there format continue..</vt:lpstr>
      <vt:lpstr>Data preprocessing</vt:lpstr>
      <vt:lpstr>Outlier and skewness removal</vt:lpstr>
      <vt:lpstr>Model building</vt:lpstr>
      <vt:lpstr>Model building</vt:lpstr>
      <vt:lpstr>Model Building</vt:lpstr>
      <vt:lpstr>PowerPoint Presentation</vt:lpstr>
      <vt:lpstr>Selecting best model</vt:lpstr>
      <vt:lpstr>Hyperparameter tuning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PROJECT</dc:title>
  <dc:creator>chaitali nakade</dc:creator>
  <cp:lastModifiedBy>chaitali nakade</cp:lastModifiedBy>
  <cp:revision>14</cp:revision>
  <dcterms:created xsi:type="dcterms:W3CDTF">2021-11-11T17:14:43Z</dcterms:created>
  <dcterms:modified xsi:type="dcterms:W3CDTF">2021-12-10T21:01:08Z</dcterms:modified>
</cp:coreProperties>
</file>