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li nakade" userId="03e654fcc87eac02" providerId="LiveId" clId="{CB083951-726A-4CEE-AA73-9F0586E2D198}"/>
    <pc:docChg chg="undo custSel addSld modSld">
      <pc:chgData name="chaitali nakade" userId="03e654fcc87eac02" providerId="LiveId" clId="{CB083951-726A-4CEE-AA73-9F0586E2D198}" dt="2021-11-29T19:19:02.263" v="967" actId="20577"/>
      <pc:docMkLst>
        <pc:docMk/>
      </pc:docMkLst>
      <pc:sldChg chg="modSp mod">
        <pc:chgData name="chaitali nakade" userId="03e654fcc87eac02" providerId="LiveId" clId="{CB083951-726A-4CEE-AA73-9F0586E2D198}" dt="2021-11-29T19:19:02.263" v="967" actId="20577"/>
        <pc:sldMkLst>
          <pc:docMk/>
          <pc:sldMk cId="3317487322" sldId="259"/>
        </pc:sldMkLst>
        <pc:spChg chg="mod">
          <ac:chgData name="chaitali nakade" userId="03e654fcc87eac02" providerId="LiveId" clId="{CB083951-726A-4CEE-AA73-9F0586E2D198}" dt="2021-11-29T19:18:51.051" v="965" actId="207"/>
          <ac:spMkLst>
            <pc:docMk/>
            <pc:sldMk cId="3317487322" sldId="259"/>
            <ac:spMk id="2" creationId="{0B10749D-2BF2-4076-A81E-D4EA74A576AD}"/>
          </ac:spMkLst>
        </pc:spChg>
        <pc:spChg chg="mod">
          <ac:chgData name="chaitali nakade" userId="03e654fcc87eac02" providerId="LiveId" clId="{CB083951-726A-4CEE-AA73-9F0586E2D198}" dt="2021-11-29T19:19:02.263" v="967" actId="20577"/>
          <ac:spMkLst>
            <pc:docMk/>
            <pc:sldMk cId="3317487322" sldId="259"/>
            <ac:spMk id="3" creationId="{FEE7DD31-35B8-4963-8148-D956B0FD72A0}"/>
          </ac:spMkLst>
        </pc:spChg>
      </pc:sldChg>
      <pc:sldChg chg="modSp mod">
        <pc:chgData name="chaitali nakade" userId="03e654fcc87eac02" providerId="LiveId" clId="{CB083951-726A-4CEE-AA73-9F0586E2D198}" dt="2021-11-29T16:17:02.197" v="145" actId="120"/>
        <pc:sldMkLst>
          <pc:docMk/>
          <pc:sldMk cId="2185179490" sldId="260"/>
        </pc:sldMkLst>
        <pc:spChg chg="mod">
          <ac:chgData name="chaitali nakade" userId="03e654fcc87eac02" providerId="LiveId" clId="{CB083951-726A-4CEE-AA73-9F0586E2D198}" dt="2021-11-29T16:17:02.197" v="145" actId="120"/>
          <ac:spMkLst>
            <pc:docMk/>
            <pc:sldMk cId="2185179490" sldId="260"/>
            <ac:spMk id="2" creationId="{5D3ACB98-2920-42DB-821F-2B9EA495543A}"/>
          </ac:spMkLst>
        </pc:spChg>
        <pc:spChg chg="mod">
          <ac:chgData name="chaitali nakade" userId="03e654fcc87eac02" providerId="LiveId" clId="{CB083951-726A-4CEE-AA73-9F0586E2D198}" dt="2021-11-29T16:16:49.395" v="143" actId="207"/>
          <ac:spMkLst>
            <pc:docMk/>
            <pc:sldMk cId="2185179490" sldId="260"/>
            <ac:spMk id="3" creationId="{83F3EF96-EA6D-402D-B420-DC0D5AAC197E}"/>
          </ac:spMkLst>
        </pc:spChg>
      </pc:sldChg>
      <pc:sldChg chg="modSp mod">
        <pc:chgData name="chaitali nakade" userId="03e654fcc87eac02" providerId="LiveId" clId="{CB083951-726A-4CEE-AA73-9F0586E2D198}" dt="2021-11-29T16:24:43.690" v="186" actId="5793"/>
        <pc:sldMkLst>
          <pc:docMk/>
          <pc:sldMk cId="1586519108" sldId="261"/>
        </pc:sldMkLst>
        <pc:spChg chg="mod">
          <ac:chgData name="chaitali nakade" userId="03e654fcc87eac02" providerId="LiveId" clId="{CB083951-726A-4CEE-AA73-9F0586E2D198}" dt="2021-11-29T16:22:45.945" v="178" actId="14100"/>
          <ac:spMkLst>
            <pc:docMk/>
            <pc:sldMk cId="1586519108" sldId="261"/>
            <ac:spMk id="2" creationId="{B11BDB9B-A3FE-4E2B-A900-34A766AED3E0}"/>
          </ac:spMkLst>
        </pc:spChg>
        <pc:spChg chg="mod">
          <ac:chgData name="chaitali nakade" userId="03e654fcc87eac02" providerId="LiveId" clId="{CB083951-726A-4CEE-AA73-9F0586E2D198}" dt="2021-11-29T16:24:43.690" v="186" actId="5793"/>
          <ac:spMkLst>
            <pc:docMk/>
            <pc:sldMk cId="1586519108" sldId="261"/>
            <ac:spMk id="3" creationId="{DB11BF1A-F042-4367-A706-FEF4F048165F}"/>
          </ac:spMkLst>
        </pc:spChg>
      </pc:sldChg>
      <pc:sldChg chg="modSp mod">
        <pc:chgData name="chaitali nakade" userId="03e654fcc87eac02" providerId="LiveId" clId="{CB083951-726A-4CEE-AA73-9F0586E2D198}" dt="2021-11-29T16:29:31.038" v="205" actId="122"/>
        <pc:sldMkLst>
          <pc:docMk/>
          <pc:sldMk cId="3161735697" sldId="262"/>
        </pc:sldMkLst>
        <pc:spChg chg="mod">
          <ac:chgData name="chaitali nakade" userId="03e654fcc87eac02" providerId="LiveId" clId="{CB083951-726A-4CEE-AA73-9F0586E2D198}" dt="2021-11-29T16:29:31.038" v="205" actId="122"/>
          <ac:spMkLst>
            <pc:docMk/>
            <pc:sldMk cId="3161735697" sldId="262"/>
            <ac:spMk id="2" creationId="{70EFBAE7-853B-4730-9A31-4B8542DD1BF5}"/>
          </ac:spMkLst>
        </pc:spChg>
        <pc:spChg chg="mod">
          <ac:chgData name="chaitali nakade" userId="03e654fcc87eac02" providerId="LiveId" clId="{CB083951-726A-4CEE-AA73-9F0586E2D198}" dt="2021-11-29T16:29:07.323" v="203" actId="255"/>
          <ac:spMkLst>
            <pc:docMk/>
            <pc:sldMk cId="3161735697" sldId="262"/>
            <ac:spMk id="3" creationId="{398C7B9F-21A4-48D7-B8A8-C7C730CF1365}"/>
          </ac:spMkLst>
        </pc:spChg>
      </pc:sldChg>
      <pc:sldChg chg="addSp modSp new mod">
        <pc:chgData name="chaitali nakade" userId="03e654fcc87eac02" providerId="LiveId" clId="{CB083951-726A-4CEE-AA73-9F0586E2D198}" dt="2021-11-29T16:33:44.970" v="229" actId="14100"/>
        <pc:sldMkLst>
          <pc:docMk/>
          <pc:sldMk cId="117772631" sldId="263"/>
        </pc:sldMkLst>
        <pc:spChg chg="mod">
          <ac:chgData name="chaitali nakade" userId="03e654fcc87eac02" providerId="LiveId" clId="{CB083951-726A-4CEE-AA73-9F0586E2D198}" dt="2021-11-29T16:30:28.708" v="210" actId="207"/>
          <ac:spMkLst>
            <pc:docMk/>
            <pc:sldMk cId="117772631" sldId="263"/>
            <ac:spMk id="2" creationId="{DBB07228-4A11-41A6-9B5D-4FA3387FE5AC}"/>
          </ac:spMkLst>
        </pc:spChg>
        <pc:spChg chg="mod">
          <ac:chgData name="chaitali nakade" userId="03e654fcc87eac02" providerId="LiveId" clId="{CB083951-726A-4CEE-AA73-9F0586E2D198}" dt="2021-11-29T16:33:33.554" v="227" actId="207"/>
          <ac:spMkLst>
            <pc:docMk/>
            <pc:sldMk cId="117772631" sldId="263"/>
            <ac:spMk id="3" creationId="{D33CA48A-674C-4F22-85BF-497A1AEBE32D}"/>
          </ac:spMkLst>
        </pc:spChg>
        <pc:picChg chg="add mod modCrop">
          <ac:chgData name="chaitali nakade" userId="03e654fcc87eac02" providerId="LiveId" clId="{CB083951-726A-4CEE-AA73-9F0586E2D198}" dt="2021-11-29T16:33:44.970" v="229" actId="14100"/>
          <ac:picMkLst>
            <pc:docMk/>
            <pc:sldMk cId="117772631" sldId="263"/>
            <ac:picMk id="5" creationId="{A62FF9EE-BF03-4EBC-877A-007151E9C859}"/>
          </ac:picMkLst>
        </pc:picChg>
      </pc:sldChg>
      <pc:sldChg chg="addSp delSp modSp new mod">
        <pc:chgData name="chaitali nakade" userId="03e654fcc87eac02" providerId="LiveId" clId="{CB083951-726A-4CEE-AA73-9F0586E2D198}" dt="2021-11-29T17:53:19.077" v="341" actId="20577"/>
        <pc:sldMkLst>
          <pc:docMk/>
          <pc:sldMk cId="2126323363" sldId="264"/>
        </pc:sldMkLst>
        <pc:spChg chg="mod">
          <ac:chgData name="chaitali nakade" userId="03e654fcc87eac02" providerId="LiveId" clId="{CB083951-726A-4CEE-AA73-9F0586E2D198}" dt="2021-11-29T17:49:21.845" v="283" actId="14100"/>
          <ac:spMkLst>
            <pc:docMk/>
            <pc:sldMk cId="2126323363" sldId="264"/>
            <ac:spMk id="2" creationId="{42D5019C-F81A-4FC7-8A71-B1E808FF5D11}"/>
          </ac:spMkLst>
        </pc:spChg>
        <pc:spChg chg="mod">
          <ac:chgData name="chaitali nakade" userId="03e654fcc87eac02" providerId="LiveId" clId="{CB083951-726A-4CEE-AA73-9F0586E2D198}" dt="2021-11-29T17:53:19.077" v="341" actId="20577"/>
          <ac:spMkLst>
            <pc:docMk/>
            <pc:sldMk cId="2126323363" sldId="264"/>
            <ac:spMk id="3" creationId="{5EF3CFCE-E27F-4CF8-9BED-7F4C3AAC6F1F}"/>
          </ac:spMkLst>
        </pc:spChg>
        <pc:picChg chg="add del mod">
          <ac:chgData name="chaitali nakade" userId="03e654fcc87eac02" providerId="LiveId" clId="{CB083951-726A-4CEE-AA73-9F0586E2D198}" dt="2021-11-29T17:49:24.067" v="284" actId="478"/>
          <ac:picMkLst>
            <pc:docMk/>
            <pc:sldMk cId="2126323363" sldId="264"/>
            <ac:picMk id="4" creationId="{7EC22411-0019-416F-B917-15BEB92402D1}"/>
          </ac:picMkLst>
        </pc:picChg>
        <pc:picChg chg="add mod modCrop">
          <ac:chgData name="chaitali nakade" userId="03e654fcc87eac02" providerId="LiveId" clId="{CB083951-726A-4CEE-AA73-9F0586E2D198}" dt="2021-11-29T17:52:46.116" v="336" actId="14100"/>
          <ac:picMkLst>
            <pc:docMk/>
            <pc:sldMk cId="2126323363" sldId="264"/>
            <ac:picMk id="5" creationId="{4CDBE8BF-C260-49FC-A257-7AE8B8868B2B}"/>
          </ac:picMkLst>
        </pc:picChg>
      </pc:sldChg>
      <pc:sldChg chg="addSp modSp new mod">
        <pc:chgData name="chaitali nakade" userId="03e654fcc87eac02" providerId="LiveId" clId="{CB083951-726A-4CEE-AA73-9F0586E2D198}" dt="2021-11-29T18:13:26.822" v="472" actId="20577"/>
        <pc:sldMkLst>
          <pc:docMk/>
          <pc:sldMk cId="1240220170" sldId="265"/>
        </pc:sldMkLst>
        <pc:spChg chg="mod">
          <ac:chgData name="chaitali nakade" userId="03e654fcc87eac02" providerId="LiveId" clId="{CB083951-726A-4CEE-AA73-9F0586E2D198}" dt="2021-11-29T18:06:57.482" v="393" actId="14100"/>
          <ac:spMkLst>
            <pc:docMk/>
            <pc:sldMk cId="1240220170" sldId="265"/>
            <ac:spMk id="2" creationId="{FB641C8E-B560-447C-B7E6-12E8DDD7EC1E}"/>
          </ac:spMkLst>
        </pc:spChg>
        <pc:spChg chg="mod">
          <ac:chgData name="chaitali nakade" userId="03e654fcc87eac02" providerId="LiveId" clId="{CB083951-726A-4CEE-AA73-9F0586E2D198}" dt="2021-11-29T18:13:26.822" v="472" actId="20577"/>
          <ac:spMkLst>
            <pc:docMk/>
            <pc:sldMk cId="1240220170" sldId="265"/>
            <ac:spMk id="3" creationId="{1E5EB3A5-8F9B-4A97-AAC4-1D3C9171F2F2}"/>
          </ac:spMkLst>
        </pc:spChg>
        <pc:picChg chg="add mod">
          <ac:chgData name="chaitali nakade" userId="03e654fcc87eac02" providerId="LiveId" clId="{CB083951-726A-4CEE-AA73-9F0586E2D198}" dt="2021-11-29T18:10:41.413" v="438" actId="14100"/>
          <ac:picMkLst>
            <pc:docMk/>
            <pc:sldMk cId="1240220170" sldId="265"/>
            <ac:picMk id="4" creationId="{FF8C67DA-F138-4EA0-911E-1DCA722AF552}"/>
          </ac:picMkLst>
        </pc:picChg>
        <pc:picChg chg="add mod">
          <ac:chgData name="chaitali nakade" userId="03e654fcc87eac02" providerId="LiveId" clId="{CB083951-726A-4CEE-AA73-9F0586E2D198}" dt="2021-11-29T18:12:45.111" v="457" actId="1076"/>
          <ac:picMkLst>
            <pc:docMk/>
            <pc:sldMk cId="1240220170" sldId="265"/>
            <ac:picMk id="5" creationId="{A5E6D54F-14B5-420D-B350-6E43C900B84C}"/>
          </ac:picMkLst>
        </pc:picChg>
      </pc:sldChg>
      <pc:sldChg chg="addSp delSp modSp new mod">
        <pc:chgData name="chaitali nakade" userId="03e654fcc87eac02" providerId="LiveId" clId="{CB083951-726A-4CEE-AA73-9F0586E2D198}" dt="2021-11-29T18:24:43.091" v="497" actId="1076"/>
        <pc:sldMkLst>
          <pc:docMk/>
          <pc:sldMk cId="13569537" sldId="266"/>
        </pc:sldMkLst>
        <pc:spChg chg="mod">
          <ac:chgData name="chaitali nakade" userId="03e654fcc87eac02" providerId="LiveId" clId="{CB083951-726A-4CEE-AA73-9F0586E2D198}" dt="2021-11-29T18:24:20.964" v="492" actId="207"/>
          <ac:spMkLst>
            <pc:docMk/>
            <pc:sldMk cId="13569537" sldId="266"/>
            <ac:spMk id="2" creationId="{89BF4075-B60D-41AA-8490-E8ACF2AF0FC1}"/>
          </ac:spMkLst>
        </pc:spChg>
        <pc:spChg chg="add del mod">
          <ac:chgData name="chaitali nakade" userId="03e654fcc87eac02" providerId="LiveId" clId="{CB083951-726A-4CEE-AA73-9F0586E2D198}" dt="2021-11-29T18:24:14.496" v="491" actId="207"/>
          <ac:spMkLst>
            <pc:docMk/>
            <pc:sldMk cId="13569537" sldId="266"/>
            <ac:spMk id="3" creationId="{B156C375-ADB6-4824-84EB-611A4444D108}"/>
          </ac:spMkLst>
        </pc:spChg>
        <pc:picChg chg="add mod">
          <ac:chgData name="chaitali nakade" userId="03e654fcc87eac02" providerId="LiveId" clId="{CB083951-726A-4CEE-AA73-9F0586E2D198}" dt="2021-11-29T18:23:08.321" v="481"/>
          <ac:picMkLst>
            <pc:docMk/>
            <pc:sldMk cId="13569537" sldId="266"/>
            <ac:picMk id="4" creationId="{D0892F0A-C41A-4E51-99F1-A001971EF507}"/>
          </ac:picMkLst>
        </pc:picChg>
        <pc:picChg chg="add mod">
          <ac:chgData name="chaitali nakade" userId="03e654fcc87eac02" providerId="LiveId" clId="{CB083951-726A-4CEE-AA73-9F0586E2D198}" dt="2021-11-29T18:24:43.091" v="497" actId="1076"/>
          <ac:picMkLst>
            <pc:docMk/>
            <pc:sldMk cId="13569537" sldId="266"/>
            <ac:picMk id="5" creationId="{DBB6339D-A6E0-4B27-9201-59028CF2541A}"/>
          </ac:picMkLst>
        </pc:picChg>
      </pc:sldChg>
      <pc:sldChg chg="addSp modSp new mod">
        <pc:chgData name="chaitali nakade" userId="03e654fcc87eac02" providerId="LiveId" clId="{CB083951-726A-4CEE-AA73-9F0586E2D198}" dt="2021-11-29T18:39:49.927" v="599" actId="14100"/>
        <pc:sldMkLst>
          <pc:docMk/>
          <pc:sldMk cId="390405351" sldId="267"/>
        </pc:sldMkLst>
        <pc:spChg chg="mod">
          <ac:chgData name="chaitali nakade" userId="03e654fcc87eac02" providerId="LiveId" clId="{CB083951-726A-4CEE-AA73-9F0586E2D198}" dt="2021-11-29T18:27:44.068" v="507" actId="14100"/>
          <ac:spMkLst>
            <pc:docMk/>
            <pc:sldMk cId="390405351" sldId="267"/>
            <ac:spMk id="2" creationId="{18F768F4-E3AD-4ED9-8433-0D27DB31A83A}"/>
          </ac:spMkLst>
        </pc:spChg>
        <pc:spChg chg="mod">
          <ac:chgData name="chaitali nakade" userId="03e654fcc87eac02" providerId="LiveId" clId="{CB083951-726A-4CEE-AA73-9F0586E2D198}" dt="2021-11-29T18:30:06.290" v="544" actId="2711"/>
          <ac:spMkLst>
            <pc:docMk/>
            <pc:sldMk cId="390405351" sldId="267"/>
            <ac:spMk id="3" creationId="{41C2B315-7FB6-437A-9E23-83CDA0015132}"/>
          </ac:spMkLst>
        </pc:spChg>
        <pc:spChg chg="add mod">
          <ac:chgData name="chaitali nakade" userId="03e654fcc87eac02" providerId="LiveId" clId="{CB083951-726A-4CEE-AA73-9F0586E2D198}" dt="2021-11-29T18:30:56.015" v="553" actId="255"/>
          <ac:spMkLst>
            <pc:docMk/>
            <pc:sldMk cId="390405351" sldId="267"/>
            <ac:spMk id="4" creationId="{B55267C9-1C1E-47D1-802D-B9A1D7188430}"/>
          </ac:spMkLst>
        </pc:spChg>
        <pc:spChg chg="add mod">
          <ac:chgData name="chaitali nakade" userId="03e654fcc87eac02" providerId="LiveId" clId="{CB083951-726A-4CEE-AA73-9F0586E2D198}" dt="2021-11-29T18:32:12.525" v="563" actId="207"/>
          <ac:spMkLst>
            <pc:docMk/>
            <pc:sldMk cId="390405351" sldId="267"/>
            <ac:spMk id="5" creationId="{6E11DE31-FF3F-47BA-88EC-C8F1CCB97CD8}"/>
          </ac:spMkLst>
        </pc:spChg>
        <pc:spChg chg="add mod">
          <ac:chgData name="chaitali nakade" userId="03e654fcc87eac02" providerId="LiveId" clId="{CB083951-726A-4CEE-AA73-9F0586E2D198}" dt="2021-11-29T18:32:05.206" v="562" actId="207"/>
          <ac:spMkLst>
            <pc:docMk/>
            <pc:sldMk cId="390405351" sldId="267"/>
            <ac:spMk id="6" creationId="{608C9D12-F4FE-4AB5-A97F-C2E60B53BEC9}"/>
          </ac:spMkLst>
        </pc:spChg>
        <pc:spChg chg="add mod">
          <ac:chgData name="chaitali nakade" userId="03e654fcc87eac02" providerId="LiveId" clId="{CB083951-726A-4CEE-AA73-9F0586E2D198}" dt="2021-11-29T18:31:56.482" v="560" actId="207"/>
          <ac:spMkLst>
            <pc:docMk/>
            <pc:sldMk cId="390405351" sldId="267"/>
            <ac:spMk id="7" creationId="{387A909E-2056-4954-9861-7A6EEBF36802}"/>
          </ac:spMkLst>
        </pc:spChg>
        <pc:spChg chg="add mod">
          <ac:chgData name="chaitali nakade" userId="03e654fcc87eac02" providerId="LiveId" clId="{CB083951-726A-4CEE-AA73-9F0586E2D198}" dt="2021-11-29T18:32:00.810" v="561" actId="207"/>
          <ac:spMkLst>
            <pc:docMk/>
            <pc:sldMk cId="390405351" sldId="267"/>
            <ac:spMk id="8" creationId="{E4D5017F-A503-47CE-850B-9748BFA8F423}"/>
          </ac:spMkLst>
        </pc:spChg>
        <pc:cxnChg chg="add mod">
          <ac:chgData name="chaitali nakade" userId="03e654fcc87eac02" providerId="LiveId" clId="{CB083951-726A-4CEE-AA73-9F0586E2D198}" dt="2021-11-29T18:32:38.921" v="565" actId="13822"/>
          <ac:cxnSpMkLst>
            <pc:docMk/>
            <pc:sldMk cId="390405351" sldId="267"/>
            <ac:cxnSpMk id="10" creationId="{A713DD63-82D4-4C5E-9469-D06B8F1E2A8C}"/>
          </ac:cxnSpMkLst>
        </pc:cxnChg>
        <pc:cxnChg chg="add mod">
          <ac:chgData name="chaitali nakade" userId="03e654fcc87eac02" providerId="LiveId" clId="{CB083951-726A-4CEE-AA73-9F0586E2D198}" dt="2021-11-29T18:33:13.470" v="573" actId="14100"/>
          <ac:cxnSpMkLst>
            <pc:docMk/>
            <pc:sldMk cId="390405351" sldId="267"/>
            <ac:cxnSpMk id="11" creationId="{F6448461-3444-43E1-BC8A-0B1F172E0337}"/>
          </ac:cxnSpMkLst>
        </pc:cxnChg>
        <pc:cxnChg chg="add mod">
          <ac:chgData name="chaitali nakade" userId="03e654fcc87eac02" providerId="LiveId" clId="{CB083951-726A-4CEE-AA73-9F0586E2D198}" dt="2021-11-29T18:32:54.534" v="570" actId="1076"/>
          <ac:cxnSpMkLst>
            <pc:docMk/>
            <pc:sldMk cId="390405351" sldId="267"/>
            <ac:cxnSpMk id="12" creationId="{DD10B26D-FD0F-4A4E-B6A7-14488F17620C}"/>
          </ac:cxnSpMkLst>
        </pc:cxnChg>
        <pc:cxnChg chg="add mod">
          <ac:chgData name="chaitali nakade" userId="03e654fcc87eac02" providerId="LiveId" clId="{CB083951-726A-4CEE-AA73-9F0586E2D198}" dt="2021-11-29T18:32:50.378" v="569" actId="1076"/>
          <ac:cxnSpMkLst>
            <pc:docMk/>
            <pc:sldMk cId="390405351" sldId="267"/>
            <ac:cxnSpMk id="13" creationId="{AE882C8D-4458-444C-8F51-7BE34969826A}"/>
          </ac:cxnSpMkLst>
        </pc:cxnChg>
        <pc:cxnChg chg="add mod">
          <ac:chgData name="chaitali nakade" userId="03e654fcc87eac02" providerId="LiveId" clId="{CB083951-726A-4CEE-AA73-9F0586E2D198}" dt="2021-11-29T18:34:44.948" v="583" actId="1076"/>
          <ac:cxnSpMkLst>
            <pc:docMk/>
            <pc:sldMk cId="390405351" sldId="267"/>
            <ac:cxnSpMk id="17" creationId="{6935DB26-D66F-4958-8AC3-4764BB22A3D9}"/>
          </ac:cxnSpMkLst>
        </pc:cxnChg>
        <pc:cxnChg chg="add mod">
          <ac:chgData name="chaitali nakade" userId="03e654fcc87eac02" providerId="LiveId" clId="{CB083951-726A-4CEE-AA73-9F0586E2D198}" dt="2021-11-29T18:34:17.757" v="582" actId="14100"/>
          <ac:cxnSpMkLst>
            <pc:docMk/>
            <pc:sldMk cId="390405351" sldId="267"/>
            <ac:cxnSpMk id="23" creationId="{59507E4F-6FC5-49B6-BF64-8D23784513C7}"/>
          </ac:cxnSpMkLst>
        </pc:cxnChg>
        <pc:cxnChg chg="add mod">
          <ac:chgData name="chaitali nakade" userId="03e654fcc87eac02" providerId="LiveId" clId="{CB083951-726A-4CEE-AA73-9F0586E2D198}" dt="2021-11-29T18:35:03.049" v="586" actId="14100"/>
          <ac:cxnSpMkLst>
            <pc:docMk/>
            <pc:sldMk cId="390405351" sldId="267"/>
            <ac:cxnSpMk id="26" creationId="{4393E032-AC98-4DC7-9BB3-C047B2F058EC}"/>
          </ac:cxnSpMkLst>
        </pc:cxnChg>
        <pc:cxnChg chg="add mod">
          <ac:chgData name="chaitali nakade" userId="03e654fcc87eac02" providerId="LiveId" clId="{CB083951-726A-4CEE-AA73-9F0586E2D198}" dt="2021-11-29T18:39:49.927" v="599" actId="14100"/>
          <ac:cxnSpMkLst>
            <pc:docMk/>
            <pc:sldMk cId="390405351" sldId="267"/>
            <ac:cxnSpMk id="29" creationId="{E45AEFEB-4ECB-4219-A947-3F85B7DC25EE}"/>
          </ac:cxnSpMkLst>
        </pc:cxnChg>
      </pc:sldChg>
      <pc:sldChg chg="addSp delSp modSp new mod">
        <pc:chgData name="chaitali nakade" userId="03e654fcc87eac02" providerId="LiveId" clId="{CB083951-726A-4CEE-AA73-9F0586E2D198}" dt="2021-11-29T18:56:45.412" v="765" actId="20577"/>
        <pc:sldMkLst>
          <pc:docMk/>
          <pc:sldMk cId="229062782" sldId="268"/>
        </pc:sldMkLst>
        <pc:spChg chg="mod">
          <ac:chgData name="chaitali nakade" userId="03e654fcc87eac02" providerId="LiveId" clId="{CB083951-726A-4CEE-AA73-9F0586E2D198}" dt="2021-11-29T18:41:09.216" v="603" actId="14100"/>
          <ac:spMkLst>
            <pc:docMk/>
            <pc:sldMk cId="229062782" sldId="268"/>
            <ac:spMk id="2" creationId="{F8B362BF-DCF4-42D5-9F86-6B3AAC66F25B}"/>
          </ac:spMkLst>
        </pc:spChg>
        <pc:spChg chg="mod">
          <ac:chgData name="chaitali nakade" userId="03e654fcc87eac02" providerId="LiveId" clId="{CB083951-726A-4CEE-AA73-9F0586E2D198}" dt="2021-11-29T18:56:45.412" v="765" actId="20577"/>
          <ac:spMkLst>
            <pc:docMk/>
            <pc:sldMk cId="229062782" sldId="268"/>
            <ac:spMk id="3" creationId="{C88AEF7B-4575-4B22-B7C1-8C83AD3A0E8A}"/>
          </ac:spMkLst>
        </pc:spChg>
        <pc:spChg chg="add del">
          <ac:chgData name="chaitali nakade" userId="03e654fcc87eac02" providerId="LiveId" clId="{CB083951-726A-4CEE-AA73-9F0586E2D198}" dt="2021-11-29T18:40:57.193" v="601" actId="21"/>
          <ac:spMkLst>
            <pc:docMk/>
            <pc:sldMk cId="229062782" sldId="268"/>
            <ac:spMk id="4" creationId="{0F562E7F-9BEB-4A74-8194-3B6BBA21770A}"/>
          </ac:spMkLst>
        </pc:spChg>
        <pc:spChg chg="add mod">
          <ac:chgData name="chaitali nakade" userId="03e654fcc87eac02" providerId="LiveId" clId="{CB083951-726A-4CEE-AA73-9F0586E2D198}" dt="2021-11-29T18:43:49.325" v="631" actId="2711"/>
          <ac:spMkLst>
            <pc:docMk/>
            <pc:sldMk cId="229062782" sldId="268"/>
            <ac:spMk id="5" creationId="{B9CADBB9-A170-4505-A322-9DDEF98A79AB}"/>
          </ac:spMkLst>
        </pc:spChg>
        <pc:spChg chg="add mod">
          <ac:chgData name="chaitali nakade" userId="03e654fcc87eac02" providerId="LiveId" clId="{CB083951-726A-4CEE-AA73-9F0586E2D198}" dt="2021-11-29T18:43:44.531" v="630" actId="207"/>
          <ac:spMkLst>
            <pc:docMk/>
            <pc:sldMk cId="229062782" sldId="268"/>
            <ac:spMk id="6" creationId="{F8C09260-4D7D-4953-972D-D4A1919B4E37}"/>
          </ac:spMkLst>
        </pc:spChg>
        <pc:spChg chg="add mod">
          <ac:chgData name="chaitali nakade" userId="03e654fcc87eac02" providerId="LiveId" clId="{CB083951-726A-4CEE-AA73-9F0586E2D198}" dt="2021-11-29T18:44:09.448" v="634" actId="207"/>
          <ac:spMkLst>
            <pc:docMk/>
            <pc:sldMk cId="229062782" sldId="268"/>
            <ac:spMk id="7" creationId="{C4834F00-6681-4078-B415-2CA14333104D}"/>
          </ac:spMkLst>
        </pc:spChg>
        <pc:spChg chg="add mod">
          <ac:chgData name="chaitali nakade" userId="03e654fcc87eac02" providerId="LiveId" clId="{CB083951-726A-4CEE-AA73-9F0586E2D198}" dt="2021-11-29T18:44:18.175" v="636" actId="2711"/>
          <ac:spMkLst>
            <pc:docMk/>
            <pc:sldMk cId="229062782" sldId="268"/>
            <ac:spMk id="8" creationId="{4B9B3AC1-454B-42B2-8F2F-176813D64BC6}"/>
          </ac:spMkLst>
        </pc:spChg>
        <pc:spChg chg="add mod">
          <ac:chgData name="chaitali nakade" userId="03e654fcc87eac02" providerId="LiveId" clId="{CB083951-726A-4CEE-AA73-9F0586E2D198}" dt="2021-11-29T18:43:58.261" v="632" actId="2711"/>
          <ac:spMkLst>
            <pc:docMk/>
            <pc:sldMk cId="229062782" sldId="268"/>
            <ac:spMk id="9" creationId="{24651319-2688-4085-8924-F2A083B42D48}"/>
          </ac:spMkLst>
        </pc:spChg>
        <pc:spChg chg="add del mod">
          <ac:chgData name="chaitali nakade" userId="03e654fcc87eac02" providerId="LiveId" clId="{CB083951-726A-4CEE-AA73-9F0586E2D198}" dt="2021-11-29T18:44:38.291" v="640"/>
          <ac:spMkLst>
            <pc:docMk/>
            <pc:sldMk cId="229062782" sldId="268"/>
            <ac:spMk id="12" creationId="{2A6BEB64-7469-4F40-AC1B-51F9F3B73AFE}"/>
          </ac:spMkLst>
        </pc:spChg>
        <pc:picChg chg="add mod modCrop">
          <ac:chgData name="chaitali nakade" userId="03e654fcc87eac02" providerId="LiveId" clId="{CB083951-726A-4CEE-AA73-9F0586E2D198}" dt="2021-11-29T18:50:37.014" v="711" actId="14100"/>
          <ac:picMkLst>
            <pc:docMk/>
            <pc:sldMk cId="229062782" sldId="268"/>
            <ac:picMk id="23" creationId="{E2FD65C1-B043-4804-B9AA-B2A77BAC276E}"/>
          </ac:picMkLst>
        </pc:picChg>
        <pc:cxnChg chg="add mod">
          <ac:chgData name="chaitali nakade" userId="03e654fcc87eac02" providerId="LiveId" clId="{CB083951-726A-4CEE-AA73-9F0586E2D198}" dt="2021-11-29T18:45:27.069" v="652" actId="1076"/>
          <ac:cxnSpMkLst>
            <pc:docMk/>
            <pc:sldMk cId="229062782" sldId="268"/>
            <ac:cxnSpMk id="11" creationId="{4208E7CD-581E-46FE-BBE6-E7DAC4C39A20}"/>
          </ac:cxnSpMkLst>
        </pc:cxnChg>
        <pc:cxnChg chg="add mod">
          <ac:chgData name="chaitali nakade" userId="03e654fcc87eac02" providerId="LiveId" clId="{CB083951-726A-4CEE-AA73-9F0586E2D198}" dt="2021-11-29T18:45:37.555" v="653" actId="14100"/>
          <ac:cxnSpMkLst>
            <pc:docMk/>
            <pc:sldMk cId="229062782" sldId="268"/>
            <ac:cxnSpMk id="13" creationId="{8238D67C-E88F-41CE-8862-B9B9F3C64D9B}"/>
          </ac:cxnSpMkLst>
        </pc:cxnChg>
        <pc:cxnChg chg="add mod">
          <ac:chgData name="chaitali nakade" userId="03e654fcc87eac02" providerId="LiveId" clId="{CB083951-726A-4CEE-AA73-9F0586E2D198}" dt="2021-11-29T18:44:40.307" v="642"/>
          <ac:cxnSpMkLst>
            <pc:docMk/>
            <pc:sldMk cId="229062782" sldId="268"/>
            <ac:cxnSpMk id="14" creationId="{7D3E0424-5A3E-4A72-96B9-49A989FDAA62}"/>
          </ac:cxnSpMkLst>
        </pc:cxnChg>
        <pc:cxnChg chg="add mod">
          <ac:chgData name="chaitali nakade" userId="03e654fcc87eac02" providerId="LiveId" clId="{CB083951-726A-4CEE-AA73-9F0586E2D198}" dt="2021-11-29T18:48:06.464" v="685" actId="14100"/>
          <ac:cxnSpMkLst>
            <pc:docMk/>
            <pc:sldMk cId="229062782" sldId="268"/>
            <ac:cxnSpMk id="15" creationId="{A96CB00B-0BAC-4D14-AFE4-40EF39D73830}"/>
          </ac:cxnSpMkLst>
        </pc:cxnChg>
        <pc:cxnChg chg="add mod">
          <ac:chgData name="chaitali nakade" userId="03e654fcc87eac02" providerId="LiveId" clId="{CB083951-726A-4CEE-AA73-9F0586E2D198}" dt="2021-11-29T18:45:19.231" v="651" actId="1076"/>
          <ac:cxnSpMkLst>
            <pc:docMk/>
            <pc:sldMk cId="229062782" sldId="268"/>
            <ac:cxnSpMk id="19" creationId="{B7AA0884-9010-4556-8E2F-C74392232AFE}"/>
          </ac:cxnSpMkLst>
        </pc:cxnChg>
        <pc:cxnChg chg="add mod">
          <ac:chgData name="chaitali nakade" userId="03e654fcc87eac02" providerId="LiveId" clId="{CB083951-726A-4CEE-AA73-9F0586E2D198}" dt="2021-11-29T18:51:17.867" v="716" actId="1076"/>
          <ac:cxnSpMkLst>
            <pc:docMk/>
            <pc:sldMk cId="229062782" sldId="268"/>
            <ac:cxnSpMk id="25" creationId="{3B898439-6E0F-49BD-8F24-B6A819B08D25}"/>
          </ac:cxnSpMkLst>
        </pc:cxnChg>
        <pc:cxnChg chg="add mod">
          <ac:chgData name="chaitali nakade" userId="03e654fcc87eac02" providerId="LiveId" clId="{CB083951-726A-4CEE-AA73-9F0586E2D198}" dt="2021-11-29T18:51:08.546" v="715" actId="13822"/>
          <ac:cxnSpMkLst>
            <pc:docMk/>
            <pc:sldMk cId="229062782" sldId="268"/>
            <ac:cxnSpMk id="27" creationId="{EE53547F-F67F-4DAE-AC70-517386714EA4}"/>
          </ac:cxnSpMkLst>
        </pc:cxnChg>
      </pc:sldChg>
      <pc:sldChg chg="addSp delSp modSp new mod">
        <pc:chgData name="chaitali nakade" userId="03e654fcc87eac02" providerId="LiveId" clId="{CB083951-726A-4CEE-AA73-9F0586E2D198}" dt="2021-11-29T18:57:31.468" v="768" actId="14100"/>
        <pc:sldMkLst>
          <pc:docMk/>
          <pc:sldMk cId="3686876668" sldId="269"/>
        </pc:sldMkLst>
        <pc:spChg chg="mod">
          <ac:chgData name="chaitali nakade" userId="03e654fcc87eac02" providerId="LiveId" clId="{CB083951-726A-4CEE-AA73-9F0586E2D198}" dt="2021-11-29T18:52:23.348" v="725" actId="14100"/>
          <ac:spMkLst>
            <pc:docMk/>
            <pc:sldMk cId="3686876668" sldId="269"/>
            <ac:spMk id="2" creationId="{1466E12F-F8F4-4C8D-9FFD-77D6DF415758}"/>
          </ac:spMkLst>
        </pc:spChg>
        <pc:spChg chg="del mod">
          <ac:chgData name="chaitali nakade" userId="03e654fcc87eac02" providerId="LiveId" clId="{CB083951-726A-4CEE-AA73-9F0586E2D198}" dt="2021-11-29T18:52:36.753" v="726" actId="22"/>
          <ac:spMkLst>
            <pc:docMk/>
            <pc:sldMk cId="3686876668" sldId="269"/>
            <ac:spMk id="3" creationId="{25963ECA-1448-4866-A74F-30F8765BD36D}"/>
          </ac:spMkLst>
        </pc:spChg>
        <pc:spChg chg="add mod">
          <ac:chgData name="chaitali nakade" userId="03e654fcc87eac02" providerId="LiveId" clId="{CB083951-726A-4CEE-AA73-9F0586E2D198}" dt="2021-11-29T18:57:31.468" v="768" actId="14100"/>
          <ac:spMkLst>
            <pc:docMk/>
            <pc:sldMk cId="3686876668" sldId="269"/>
            <ac:spMk id="15" creationId="{C04BF0BE-7AA0-4166-B1D9-81805FC253DF}"/>
          </ac:spMkLst>
        </pc:spChg>
        <pc:picChg chg="add mod ord modCrop">
          <ac:chgData name="chaitali nakade" userId="03e654fcc87eac02" providerId="LiveId" clId="{CB083951-726A-4CEE-AA73-9F0586E2D198}" dt="2021-11-29T18:55:00.412" v="752" actId="1076"/>
          <ac:picMkLst>
            <pc:docMk/>
            <pc:sldMk cId="3686876668" sldId="269"/>
            <ac:picMk id="5" creationId="{6A97B767-05BB-4171-856F-7F8CED4E5894}"/>
          </ac:picMkLst>
        </pc:picChg>
        <pc:picChg chg="add mod modCrop">
          <ac:chgData name="chaitali nakade" userId="03e654fcc87eac02" providerId="LiveId" clId="{CB083951-726A-4CEE-AA73-9F0586E2D198}" dt="2021-11-29T18:55:12.107" v="755" actId="14100"/>
          <ac:picMkLst>
            <pc:docMk/>
            <pc:sldMk cId="3686876668" sldId="269"/>
            <ac:picMk id="12" creationId="{D9BE1A29-9A4E-4743-A308-BD68C56AC990}"/>
          </ac:picMkLst>
        </pc:picChg>
        <pc:cxnChg chg="add mod">
          <ac:chgData name="chaitali nakade" userId="03e654fcc87eac02" providerId="LiveId" clId="{CB083951-726A-4CEE-AA73-9F0586E2D198}" dt="2021-11-29T18:55:15.441" v="756" actId="14100"/>
          <ac:cxnSpMkLst>
            <pc:docMk/>
            <pc:sldMk cId="3686876668" sldId="269"/>
            <ac:cxnSpMk id="7" creationId="{381D6066-7871-469E-B247-0F3CF5BE0BBB}"/>
          </ac:cxnSpMkLst>
        </pc:cxnChg>
        <pc:cxnChg chg="add mod">
          <ac:chgData name="chaitali nakade" userId="03e654fcc87eac02" providerId="LiveId" clId="{CB083951-726A-4CEE-AA73-9F0586E2D198}" dt="2021-11-29T18:54:18.545" v="745" actId="14100"/>
          <ac:cxnSpMkLst>
            <pc:docMk/>
            <pc:sldMk cId="3686876668" sldId="269"/>
            <ac:cxnSpMk id="9" creationId="{DF8B9092-ECC9-4A3B-8860-9B1E782F7F33}"/>
          </ac:cxnSpMkLst>
        </pc:cxnChg>
      </pc:sldChg>
      <pc:sldChg chg="addSp delSp modSp new mod">
        <pc:chgData name="chaitali nakade" userId="03e654fcc87eac02" providerId="LiveId" clId="{CB083951-726A-4CEE-AA73-9F0586E2D198}" dt="2021-11-29T19:02:11.243" v="818" actId="14100"/>
        <pc:sldMkLst>
          <pc:docMk/>
          <pc:sldMk cId="2543168285" sldId="270"/>
        </pc:sldMkLst>
        <pc:spChg chg="mod">
          <ac:chgData name="chaitali nakade" userId="03e654fcc87eac02" providerId="LiveId" clId="{CB083951-726A-4CEE-AA73-9F0586E2D198}" dt="2021-11-29T18:58:37.009" v="797" actId="113"/>
          <ac:spMkLst>
            <pc:docMk/>
            <pc:sldMk cId="2543168285" sldId="270"/>
            <ac:spMk id="2" creationId="{888390EB-F07B-4FEE-B276-CFADC53E8C6E}"/>
          </ac:spMkLst>
        </pc:spChg>
        <pc:spChg chg="del">
          <ac:chgData name="chaitali nakade" userId="03e654fcc87eac02" providerId="LiveId" clId="{CB083951-726A-4CEE-AA73-9F0586E2D198}" dt="2021-11-29T18:57:51.063" v="769"/>
          <ac:spMkLst>
            <pc:docMk/>
            <pc:sldMk cId="2543168285" sldId="270"/>
            <ac:spMk id="3" creationId="{68679501-EE54-48D4-A003-2DBB863A0DD7}"/>
          </ac:spMkLst>
        </pc:spChg>
        <pc:picChg chg="add mod">
          <ac:chgData name="chaitali nakade" userId="03e654fcc87eac02" providerId="LiveId" clId="{CB083951-726A-4CEE-AA73-9F0586E2D198}" dt="2021-11-29T19:00:13.932" v="798" actId="14100"/>
          <ac:picMkLst>
            <pc:docMk/>
            <pc:sldMk cId="2543168285" sldId="270"/>
            <ac:picMk id="4" creationId="{F78877BD-9941-40F4-8A3A-172E354798E4}"/>
          </ac:picMkLst>
        </pc:picChg>
        <pc:picChg chg="add mod modCrop">
          <ac:chgData name="chaitali nakade" userId="03e654fcc87eac02" providerId="LiveId" clId="{CB083951-726A-4CEE-AA73-9F0586E2D198}" dt="2021-11-29T19:01:55.630" v="815" actId="14100"/>
          <ac:picMkLst>
            <pc:docMk/>
            <pc:sldMk cId="2543168285" sldId="270"/>
            <ac:picMk id="13" creationId="{04584E93-3960-4C03-BDC4-6E1F9C8E8600}"/>
          </ac:picMkLst>
        </pc:picChg>
        <pc:cxnChg chg="add del">
          <ac:chgData name="chaitali nakade" userId="03e654fcc87eac02" providerId="LiveId" clId="{CB083951-726A-4CEE-AA73-9F0586E2D198}" dt="2021-11-29T19:00:29.311" v="800" actId="478"/>
          <ac:cxnSpMkLst>
            <pc:docMk/>
            <pc:sldMk cId="2543168285" sldId="270"/>
            <ac:cxnSpMk id="6" creationId="{F553BFC3-0FBE-4138-A175-CA45A14B6F60}"/>
          </ac:cxnSpMkLst>
        </pc:cxnChg>
        <pc:cxnChg chg="add mod">
          <ac:chgData name="chaitali nakade" userId="03e654fcc87eac02" providerId="LiveId" clId="{CB083951-726A-4CEE-AA73-9F0586E2D198}" dt="2021-11-29T19:02:03.448" v="816" actId="14100"/>
          <ac:cxnSpMkLst>
            <pc:docMk/>
            <pc:sldMk cId="2543168285" sldId="270"/>
            <ac:cxnSpMk id="8" creationId="{42A9E0BF-B076-49B9-8B11-E378DD5C8F24}"/>
          </ac:cxnSpMkLst>
        </pc:cxnChg>
        <pc:cxnChg chg="add mod">
          <ac:chgData name="chaitali nakade" userId="03e654fcc87eac02" providerId="LiveId" clId="{CB083951-726A-4CEE-AA73-9F0586E2D198}" dt="2021-11-29T19:02:11.243" v="818" actId="14100"/>
          <ac:cxnSpMkLst>
            <pc:docMk/>
            <pc:sldMk cId="2543168285" sldId="270"/>
            <ac:cxnSpMk id="10" creationId="{3B353D35-D470-4A48-A894-15141C36E384}"/>
          </ac:cxnSpMkLst>
        </pc:cxnChg>
      </pc:sldChg>
      <pc:sldChg chg="addSp delSp modSp new mod">
        <pc:chgData name="chaitali nakade" userId="03e654fcc87eac02" providerId="LiveId" clId="{CB083951-726A-4CEE-AA73-9F0586E2D198}" dt="2021-11-29T19:11:59.865" v="915" actId="207"/>
        <pc:sldMkLst>
          <pc:docMk/>
          <pc:sldMk cId="2600330938" sldId="271"/>
        </pc:sldMkLst>
        <pc:spChg chg="mod">
          <ac:chgData name="chaitali nakade" userId="03e654fcc87eac02" providerId="LiveId" clId="{CB083951-726A-4CEE-AA73-9F0586E2D198}" dt="2021-11-29T19:02:58.071" v="823" actId="14100"/>
          <ac:spMkLst>
            <pc:docMk/>
            <pc:sldMk cId="2600330938" sldId="271"/>
            <ac:spMk id="2" creationId="{2921CD22-3711-44DB-A00A-33BC5E15041A}"/>
          </ac:spMkLst>
        </pc:spChg>
        <pc:spChg chg="del mod">
          <ac:chgData name="chaitali nakade" userId="03e654fcc87eac02" providerId="LiveId" clId="{CB083951-726A-4CEE-AA73-9F0586E2D198}" dt="2021-11-29T19:03:58.519" v="829"/>
          <ac:spMkLst>
            <pc:docMk/>
            <pc:sldMk cId="2600330938" sldId="271"/>
            <ac:spMk id="3" creationId="{0A4A7960-F182-4BF3-B27B-9D7ED9838019}"/>
          </ac:spMkLst>
        </pc:spChg>
        <pc:spChg chg="add mod">
          <ac:chgData name="chaitali nakade" userId="03e654fcc87eac02" providerId="LiveId" clId="{CB083951-726A-4CEE-AA73-9F0586E2D198}" dt="2021-11-29T19:11:59.865" v="915" actId="207"/>
          <ac:spMkLst>
            <pc:docMk/>
            <pc:sldMk cId="2600330938" sldId="271"/>
            <ac:spMk id="6" creationId="{467DD2FE-C5E4-471D-8BE7-34A7597D1070}"/>
          </ac:spMkLst>
        </pc:spChg>
        <pc:graphicFrameChg chg="add del mod modGraphic">
          <ac:chgData name="chaitali nakade" userId="03e654fcc87eac02" providerId="LiveId" clId="{CB083951-726A-4CEE-AA73-9F0586E2D198}" dt="2021-11-29T19:04:08.689" v="831" actId="21"/>
          <ac:graphicFrameMkLst>
            <pc:docMk/>
            <pc:sldMk cId="2600330938" sldId="271"/>
            <ac:graphicFrameMk id="4" creationId="{4D44B9AA-662A-4508-B4B9-1E84BD764225}"/>
          </ac:graphicFrameMkLst>
        </pc:graphicFrameChg>
        <pc:graphicFrameChg chg="add del mod modGraphic">
          <ac:chgData name="chaitali nakade" userId="03e654fcc87eac02" providerId="LiveId" clId="{CB083951-726A-4CEE-AA73-9F0586E2D198}" dt="2021-11-29T19:06:20.325" v="851"/>
          <ac:graphicFrameMkLst>
            <pc:docMk/>
            <pc:sldMk cId="2600330938" sldId="271"/>
            <ac:graphicFrameMk id="7" creationId="{3EE7DB36-8A82-456B-A37D-7F9EAA33F487}"/>
          </ac:graphicFrameMkLst>
        </pc:graphicFrameChg>
        <pc:graphicFrameChg chg="add mod modGraphic">
          <ac:chgData name="chaitali nakade" userId="03e654fcc87eac02" providerId="LiveId" clId="{CB083951-726A-4CEE-AA73-9F0586E2D198}" dt="2021-11-29T19:07:07.547" v="869" actId="14100"/>
          <ac:graphicFrameMkLst>
            <pc:docMk/>
            <pc:sldMk cId="2600330938" sldId="271"/>
            <ac:graphicFrameMk id="8" creationId="{7985C087-553C-42DD-8629-2DD7F5B21938}"/>
          </ac:graphicFrameMkLst>
        </pc:graphicFrameChg>
      </pc:sldChg>
      <pc:sldChg chg="addSp modSp new mod">
        <pc:chgData name="chaitali nakade" userId="03e654fcc87eac02" providerId="LiveId" clId="{CB083951-726A-4CEE-AA73-9F0586E2D198}" dt="2021-11-29T19:12:33.645" v="919" actId="122"/>
        <pc:sldMkLst>
          <pc:docMk/>
          <pc:sldMk cId="3864135603" sldId="272"/>
        </pc:sldMkLst>
        <pc:spChg chg="mod">
          <ac:chgData name="chaitali nakade" userId="03e654fcc87eac02" providerId="LiveId" clId="{CB083951-726A-4CEE-AA73-9F0586E2D198}" dt="2021-11-29T19:12:33.645" v="919" actId="122"/>
          <ac:spMkLst>
            <pc:docMk/>
            <pc:sldMk cId="3864135603" sldId="272"/>
            <ac:spMk id="2" creationId="{C5599B4B-56DD-419D-A860-76F9F4BC4361}"/>
          </ac:spMkLst>
        </pc:spChg>
        <pc:spChg chg="mod">
          <ac:chgData name="chaitali nakade" userId="03e654fcc87eac02" providerId="LiveId" clId="{CB083951-726A-4CEE-AA73-9F0586E2D198}" dt="2021-11-29T19:12:21.977" v="918" actId="20577"/>
          <ac:spMkLst>
            <pc:docMk/>
            <pc:sldMk cId="3864135603" sldId="272"/>
            <ac:spMk id="3" creationId="{BD417DBD-B73A-48A4-AED7-287AD764505E}"/>
          </ac:spMkLst>
        </pc:spChg>
        <pc:picChg chg="add mod modCrop">
          <ac:chgData name="chaitali nakade" userId="03e654fcc87eac02" providerId="LiveId" clId="{CB083951-726A-4CEE-AA73-9F0586E2D198}" dt="2021-11-29T19:11:36.885" v="908" actId="1076"/>
          <ac:picMkLst>
            <pc:docMk/>
            <pc:sldMk cId="3864135603" sldId="272"/>
            <ac:picMk id="5" creationId="{5A3E0069-44DE-4042-8073-9E6859A7A5D5}"/>
          </ac:picMkLst>
        </pc:picChg>
      </pc:sldChg>
      <pc:sldChg chg="modSp new mod">
        <pc:chgData name="chaitali nakade" userId="03e654fcc87eac02" providerId="LiveId" clId="{CB083951-726A-4CEE-AA73-9F0586E2D198}" dt="2021-11-29T19:15:45.249" v="937" actId="122"/>
        <pc:sldMkLst>
          <pc:docMk/>
          <pc:sldMk cId="665548040" sldId="273"/>
        </pc:sldMkLst>
        <pc:spChg chg="mod">
          <ac:chgData name="chaitali nakade" userId="03e654fcc87eac02" providerId="LiveId" clId="{CB083951-726A-4CEE-AA73-9F0586E2D198}" dt="2021-11-29T19:15:45.249" v="937" actId="122"/>
          <ac:spMkLst>
            <pc:docMk/>
            <pc:sldMk cId="665548040" sldId="273"/>
            <ac:spMk id="2" creationId="{173EAB95-A2F4-404C-859D-423AB20A5D05}"/>
          </ac:spMkLst>
        </pc:spChg>
        <pc:spChg chg="mod">
          <ac:chgData name="chaitali nakade" userId="03e654fcc87eac02" providerId="LiveId" clId="{CB083951-726A-4CEE-AA73-9F0586E2D198}" dt="2021-11-29T19:14:50.349" v="932" actId="2711"/>
          <ac:spMkLst>
            <pc:docMk/>
            <pc:sldMk cId="665548040" sldId="273"/>
            <ac:spMk id="3" creationId="{4E6DB25A-D4B6-4FBB-9C3B-BDF1D3A17049}"/>
          </ac:spMkLst>
        </pc:spChg>
      </pc:sldChg>
      <pc:sldChg chg="addSp delSp modSp new mod">
        <pc:chgData name="chaitali nakade" userId="03e654fcc87eac02" providerId="LiveId" clId="{CB083951-726A-4CEE-AA73-9F0586E2D198}" dt="2021-11-29T19:18:00.790" v="964"/>
        <pc:sldMkLst>
          <pc:docMk/>
          <pc:sldMk cId="2711901873" sldId="274"/>
        </pc:sldMkLst>
        <pc:spChg chg="del mod">
          <ac:chgData name="chaitali nakade" userId="03e654fcc87eac02" providerId="LiveId" clId="{CB083951-726A-4CEE-AA73-9F0586E2D198}" dt="2021-11-29T19:15:33.325" v="936" actId="478"/>
          <ac:spMkLst>
            <pc:docMk/>
            <pc:sldMk cId="2711901873" sldId="274"/>
            <ac:spMk id="2" creationId="{E6EC7D83-7CC8-4A51-887C-AF248FA9E272}"/>
          </ac:spMkLst>
        </pc:spChg>
        <pc:spChg chg="mod">
          <ac:chgData name="chaitali nakade" userId="03e654fcc87eac02" providerId="LiveId" clId="{CB083951-726A-4CEE-AA73-9F0586E2D198}" dt="2021-11-29T19:17:58.931" v="962" actId="20577"/>
          <ac:spMkLst>
            <pc:docMk/>
            <pc:sldMk cId="2711901873" sldId="274"/>
            <ac:spMk id="3" creationId="{FC9DA9A4-4953-40F6-B9C2-61DDB2F09077}"/>
          </ac:spMkLst>
        </pc:spChg>
        <pc:spChg chg="add del mod">
          <ac:chgData name="chaitali nakade" userId="03e654fcc87eac02" providerId="LiveId" clId="{CB083951-726A-4CEE-AA73-9F0586E2D198}" dt="2021-11-29T19:16:48.852" v="952" actId="33987"/>
          <ac:spMkLst>
            <pc:docMk/>
            <pc:sldMk cId="2711901873" sldId="274"/>
            <ac:spMk id="4" creationId="{D766CCFD-3ED0-4357-B804-E4B3131700B2}"/>
          </ac:spMkLst>
        </pc:spChg>
        <pc:spChg chg="add del mod">
          <ac:chgData name="chaitali nakade" userId="03e654fcc87eac02" providerId="LiveId" clId="{CB083951-726A-4CEE-AA73-9F0586E2D198}" dt="2021-11-29T19:18:00.790" v="964"/>
          <ac:spMkLst>
            <pc:docMk/>
            <pc:sldMk cId="2711901873" sldId="274"/>
            <ac:spMk id="5" creationId="{2D17BC28-0C0A-4FE5-9DD4-E417D16B28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517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42163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9895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695420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93727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57093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1433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39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29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355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531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306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782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720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401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5433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11/29/2021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673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11/29/2021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460528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LearnDataSci/article-resources/tree/master/Housing%20Price%20Index%20Regress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639097"/>
            <a:ext cx="6253317" cy="3686015"/>
          </a:xfrm>
        </p:spPr>
        <p:txBody>
          <a:bodyPr>
            <a:normAutofit fontScale="90000"/>
          </a:bodyPr>
          <a:lstStyle/>
          <a:p>
            <a:r>
              <a:rPr lang="en-US" sz="8000" b="1"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Flight Price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5113537"/>
            <a:ext cx="6269347" cy="772355"/>
          </a:xfrm>
        </p:spPr>
        <p:txBody>
          <a:bodyPr>
            <a:normAutofit/>
          </a:bodyPr>
          <a:lstStyle/>
          <a:p>
            <a:pPr algn="r">
              <a:spcBef>
                <a:spcPts val="0"/>
              </a:spcBef>
            </a:pPr>
            <a:r>
              <a:rPr lang="en-US" sz="1600" b="1" cap="none" dirty="0">
                <a:solidFill>
                  <a:schemeClr val="tx1">
                    <a:lumMod val="85000"/>
                    <a:lumOff val="15000"/>
                  </a:schemeClr>
                </a:solidFill>
                <a:latin typeface="Arial" panose="020B0604020202020204" pitchFamily="34" charset="0"/>
                <a:cs typeface="Arial" panose="020B0604020202020204" pitchFamily="34" charset="0"/>
              </a:rPr>
              <a:t>Submitted By:</a:t>
            </a:r>
          </a:p>
          <a:p>
            <a:pPr algn="r">
              <a:spcBef>
                <a:spcPts val="0"/>
              </a:spcBef>
            </a:pPr>
            <a:r>
              <a:rPr lang="en-US" sz="1600" b="1" cap="none" dirty="0">
                <a:solidFill>
                  <a:schemeClr val="tx1">
                    <a:lumMod val="85000"/>
                    <a:lumOff val="15000"/>
                  </a:schemeClr>
                </a:solidFill>
                <a:latin typeface="Arial" panose="020B0604020202020204" pitchFamily="34" charset="0"/>
                <a:cs typeface="Arial" panose="020B0604020202020204" pitchFamily="34" charset="0"/>
              </a:rPr>
              <a:t>Chaitali Mohit Nakade</a:t>
            </a:r>
          </a:p>
        </p:txBody>
      </p:sp>
      <p:pic>
        <p:nvPicPr>
          <p:cNvPr id="1032" name="Picture 8" descr="See the source image">
            <a:extLst>
              <a:ext uri="{FF2B5EF4-FFF2-40B4-BE49-F238E27FC236}">
                <a16:creationId xmlns:a16="http://schemas.microsoft.com/office/drawing/2014/main" id="{DE9948C2-0DAD-4E00-A0C3-89CE6B431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05" r="17037"/>
          <a:stretch/>
        </p:blipFill>
        <p:spPr bwMode="auto">
          <a:xfrm>
            <a:off x="-62145" y="-1"/>
            <a:ext cx="504251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8F4-E3AD-4ED9-8433-0D27DB31A83A}"/>
              </a:ext>
            </a:extLst>
          </p:cNvPr>
          <p:cNvSpPr>
            <a:spLocks noGrp="1"/>
          </p:cNvSpPr>
          <p:nvPr>
            <p:ph type="title"/>
          </p:nvPr>
        </p:nvSpPr>
        <p:spPr>
          <a:xfrm>
            <a:off x="684212" y="5069149"/>
            <a:ext cx="9098980" cy="925249"/>
          </a:xfrm>
        </p:spPr>
        <p:txBody>
          <a:bodyPr/>
          <a:lstStyle/>
          <a:p>
            <a:r>
              <a:rPr lang="en-US" sz="3600" b="1" dirty="0">
                <a:latin typeface="Candara" panose="020E0502030303020204" pitchFamily="34" charset="0"/>
              </a:rPr>
              <a:t>Data preprocessing</a:t>
            </a:r>
            <a:endParaRPr lang="en-IN" dirty="0"/>
          </a:p>
        </p:txBody>
      </p:sp>
      <p:sp>
        <p:nvSpPr>
          <p:cNvPr id="3" name="Content Placeholder 2">
            <a:extLst>
              <a:ext uri="{FF2B5EF4-FFF2-40B4-BE49-F238E27FC236}">
                <a16:creationId xmlns:a16="http://schemas.microsoft.com/office/drawing/2014/main" id="{41C2B315-7FB6-437A-9E23-83CDA0015132}"/>
              </a:ext>
            </a:extLst>
          </p:cNvPr>
          <p:cNvSpPr>
            <a:spLocks noGrp="1"/>
          </p:cNvSpPr>
          <p:nvPr>
            <p:ph idx="1"/>
          </p:nvPr>
        </p:nvSpPr>
        <p:spPr>
          <a:xfrm>
            <a:off x="684212" y="532660"/>
            <a:ext cx="9312044" cy="4536489"/>
          </a:xfrm>
        </p:spPr>
        <p:txBody>
          <a:bodyPr/>
          <a:lstStyle/>
          <a:p>
            <a:pPr marL="0" indent="0">
              <a:buNone/>
            </a:pPr>
            <a:endParaRPr lang="en-US" dirty="0"/>
          </a:p>
          <a:p>
            <a:pPr marL="0" indent="0">
              <a:buNone/>
            </a:pPr>
            <a:r>
              <a:rPr lang="en-US" dirty="0">
                <a:solidFill>
                  <a:schemeClr val="tx1"/>
                </a:solidFill>
                <a:latin typeface="Candara" panose="020E0502030303020204" pitchFamily="34" charset="0"/>
              </a:rPr>
              <a:t>Block diagram of data preprocessing </a:t>
            </a:r>
          </a:p>
          <a:p>
            <a:pPr marL="0" indent="0">
              <a:buNone/>
            </a:pPr>
            <a:endParaRPr lang="en-US" dirty="0">
              <a:solidFill>
                <a:schemeClr val="tx1"/>
              </a:solidFill>
              <a:latin typeface="Candara" panose="020E0502030303020204" pitchFamily="34" charset="0"/>
            </a:endParaRPr>
          </a:p>
          <a:p>
            <a:pPr marL="0" indent="0">
              <a:buNone/>
            </a:pPr>
            <a:endParaRPr lang="en-US" dirty="0">
              <a:solidFill>
                <a:schemeClr val="tx1"/>
              </a:solidFill>
              <a:latin typeface="Candara" panose="020E0502030303020204" pitchFamily="34"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Rectangle 3">
            <a:extLst>
              <a:ext uri="{FF2B5EF4-FFF2-40B4-BE49-F238E27FC236}">
                <a16:creationId xmlns:a16="http://schemas.microsoft.com/office/drawing/2014/main" id="{B55267C9-1C1E-47D1-802D-B9A1D7188430}"/>
              </a:ext>
            </a:extLst>
          </p:cNvPr>
          <p:cNvSpPr/>
          <p:nvPr/>
        </p:nvSpPr>
        <p:spPr>
          <a:xfrm>
            <a:off x="684212" y="1012055"/>
            <a:ext cx="2281561" cy="106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accent2">
                  <a:lumMod val="50000"/>
                </a:schemeClr>
              </a:solidFill>
            </a:endParaRPr>
          </a:p>
          <a:p>
            <a:pPr algn="ctr"/>
            <a:r>
              <a:rPr lang="en-US" sz="1700" b="1" dirty="0">
                <a:solidFill>
                  <a:schemeClr val="tx1"/>
                </a:solidFill>
              </a:rPr>
              <a:t>1.Drop unnecessary columns </a:t>
            </a:r>
            <a:endParaRPr lang="en-IN" sz="1700" b="1" dirty="0">
              <a:solidFill>
                <a:schemeClr val="tx1"/>
              </a:solidFill>
            </a:endParaRPr>
          </a:p>
          <a:p>
            <a:pPr algn="ctr"/>
            <a:endParaRPr lang="en-IN" dirty="0"/>
          </a:p>
        </p:txBody>
      </p:sp>
      <p:sp>
        <p:nvSpPr>
          <p:cNvPr id="5" name="Rectangle 4">
            <a:extLst>
              <a:ext uri="{FF2B5EF4-FFF2-40B4-BE49-F238E27FC236}">
                <a16:creationId xmlns:a16="http://schemas.microsoft.com/office/drawing/2014/main" id="{6E11DE31-FF3F-47BA-88EC-C8F1CCB97CD8}"/>
              </a:ext>
            </a:extLst>
          </p:cNvPr>
          <p:cNvSpPr/>
          <p:nvPr/>
        </p:nvSpPr>
        <p:spPr>
          <a:xfrm>
            <a:off x="4587111" y="3096087"/>
            <a:ext cx="2281561" cy="106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800" b="1" dirty="0">
                <a:solidFill>
                  <a:schemeClr val="tx1"/>
                </a:solidFill>
              </a:rPr>
              <a:t>5.Skewness removal</a:t>
            </a:r>
            <a:endParaRPr lang="en-IN" sz="1800" b="1" dirty="0">
              <a:solidFill>
                <a:schemeClr val="tx1"/>
              </a:solidFill>
            </a:endParaRPr>
          </a:p>
          <a:p>
            <a:pPr algn="ctr"/>
            <a:endParaRPr lang="en-IN" dirty="0"/>
          </a:p>
        </p:txBody>
      </p:sp>
      <p:sp>
        <p:nvSpPr>
          <p:cNvPr id="6" name="Rectangle 5">
            <a:extLst>
              <a:ext uri="{FF2B5EF4-FFF2-40B4-BE49-F238E27FC236}">
                <a16:creationId xmlns:a16="http://schemas.microsoft.com/office/drawing/2014/main" id="{608C9D12-F4FE-4AB5-A97F-C2E60B53BEC9}"/>
              </a:ext>
            </a:extLst>
          </p:cNvPr>
          <p:cNvSpPr/>
          <p:nvPr/>
        </p:nvSpPr>
        <p:spPr>
          <a:xfrm>
            <a:off x="1459529" y="3096087"/>
            <a:ext cx="2281561" cy="106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800" b="1" dirty="0">
                <a:solidFill>
                  <a:schemeClr val="tx1"/>
                </a:solidFill>
              </a:rPr>
              <a:t>4.Outlier detection</a:t>
            </a:r>
            <a:endParaRPr lang="en-IN" sz="1800" b="1" dirty="0">
              <a:solidFill>
                <a:schemeClr val="tx1"/>
              </a:solidFill>
            </a:endParaRPr>
          </a:p>
          <a:p>
            <a:pPr algn="ctr"/>
            <a:endParaRPr lang="en-IN" dirty="0"/>
          </a:p>
        </p:txBody>
      </p:sp>
      <p:sp>
        <p:nvSpPr>
          <p:cNvPr id="7" name="Rectangle 6">
            <a:extLst>
              <a:ext uri="{FF2B5EF4-FFF2-40B4-BE49-F238E27FC236}">
                <a16:creationId xmlns:a16="http://schemas.microsoft.com/office/drawing/2014/main" id="{387A909E-2056-4954-9861-7A6EEBF36802}"/>
              </a:ext>
            </a:extLst>
          </p:cNvPr>
          <p:cNvSpPr/>
          <p:nvPr/>
        </p:nvSpPr>
        <p:spPr>
          <a:xfrm>
            <a:off x="3850580" y="1012055"/>
            <a:ext cx="2281561" cy="106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a:p>
            <a:pPr algn="ctr"/>
            <a:r>
              <a:rPr lang="en-US" sz="1800" b="1" dirty="0">
                <a:solidFill>
                  <a:schemeClr val="tx1"/>
                </a:solidFill>
              </a:rPr>
              <a:t>2.Filling missing value</a:t>
            </a:r>
            <a:endParaRPr lang="en-IN" sz="1800" b="1" dirty="0">
              <a:solidFill>
                <a:schemeClr val="tx1"/>
              </a:solidFill>
            </a:endParaRPr>
          </a:p>
          <a:p>
            <a:pPr algn="ctr"/>
            <a:endParaRPr lang="en-IN" dirty="0"/>
          </a:p>
        </p:txBody>
      </p:sp>
      <p:sp>
        <p:nvSpPr>
          <p:cNvPr id="8" name="Rectangle 7">
            <a:extLst>
              <a:ext uri="{FF2B5EF4-FFF2-40B4-BE49-F238E27FC236}">
                <a16:creationId xmlns:a16="http://schemas.microsoft.com/office/drawing/2014/main" id="{E4D5017F-A503-47CE-850B-9748BFA8F423}"/>
              </a:ext>
            </a:extLst>
          </p:cNvPr>
          <p:cNvSpPr/>
          <p:nvPr/>
        </p:nvSpPr>
        <p:spPr>
          <a:xfrm>
            <a:off x="7016949" y="1012055"/>
            <a:ext cx="2281561" cy="1067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800" b="1" dirty="0">
                <a:solidFill>
                  <a:schemeClr val="tx1"/>
                </a:solidFill>
              </a:rPr>
              <a:t>3.Encode the object datatype</a:t>
            </a:r>
            <a:endParaRPr lang="en-IN" sz="1800" b="1" dirty="0">
              <a:solidFill>
                <a:schemeClr val="tx1"/>
              </a:solidFill>
            </a:endParaRPr>
          </a:p>
          <a:p>
            <a:pPr algn="ctr"/>
            <a:endParaRPr lang="en-IN" dirty="0"/>
          </a:p>
        </p:txBody>
      </p:sp>
      <p:cxnSp>
        <p:nvCxnSpPr>
          <p:cNvPr id="10" name="Straight Connector 9">
            <a:extLst>
              <a:ext uri="{FF2B5EF4-FFF2-40B4-BE49-F238E27FC236}">
                <a16:creationId xmlns:a16="http://schemas.microsoft.com/office/drawing/2014/main" id="{A713DD63-82D4-4C5E-9469-D06B8F1E2A8C}"/>
              </a:ext>
            </a:extLst>
          </p:cNvPr>
          <p:cNvCxnSpPr>
            <a:stCxn id="4" idx="3"/>
            <a:endCxn id="7" idx="1"/>
          </p:cNvCxnSpPr>
          <p:nvPr/>
        </p:nvCxnSpPr>
        <p:spPr>
          <a:xfrm>
            <a:off x="2965773" y="1545701"/>
            <a:ext cx="88480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F6448461-3444-43E1-BC8A-0B1F172E0337}"/>
              </a:ext>
            </a:extLst>
          </p:cNvPr>
          <p:cNvCxnSpPr>
            <a:cxnSpLocks/>
          </p:cNvCxnSpPr>
          <p:nvPr/>
        </p:nvCxnSpPr>
        <p:spPr>
          <a:xfrm>
            <a:off x="807868" y="3629732"/>
            <a:ext cx="651661"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DD10B26D-FD0F-4A4E-B6A7-14488F17620C}"/>
              </a:ext>
            </a:extLst>
          </p:cNvPr>
          <p:cNvCxnSpPr/>
          <p:nvPr/>
        </p:nvCxnSpPr>
        <p:spPr>
          <a:xfrm>
            <a:off x="3678097" y="3660312"/>
            <a:ext cx="88480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AE882C8D-4458-444C-8F51-7BE34969826A}"/>
              </a:ext>
            </a:extLst>
          </p:cNvPr>
          <p:cNvCxnSpPr/>
          <p:nvPr/>
        </p:nvCxnSpPr>
        <p:spPr>
          <a:xfrm>
            <a:off x="6132141" y="1545701"/>
            <a:ext cx="88480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6935DB26-D66F-4958-8AC3-4764BB22A3D9}"/>
              </a:ext>
            </a:extLst>
          </p:cNvPr>
          <p:cNvCxnSpPr>
            <a:cxnSpLocks/>
          </p:cNvCxnSpPr>
          <p:nvPr/>
        </p:nvCxnSpPr>
        <p:spPr>
          <a:xfrm flipH="1">
            <a:off x="755233" y="2711139"/>
            <a:ext cx="917000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9507E4F-6FC5-49B6-BF64-8D23784513C7}"/>
              </a:ext>
            </a:extLst>
          </p:cNvPr>
          <p:cNvCxnSpPr>
            <a:cxnSpLocks/>
          </p:cNvCxnSpPr>
          <p:nvPr/>
        </p:nvCxnSpPr>
        <p:spPr>
          <a:xfrm>
            <a:off x="807868" y="2691659"/>
            <a:ext cx="0" cy="9380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4393E032-AC98-4DC7-9BB3-C047B2F058EC}"/>
              </a:ext>
            </a:extLst>
          </p:cNvPr>
          <p:cNvCxnSpPr>
            <a:cxnSpLocks/>
            <a:stCxn id="8" idx="3"/>
          </p:cNvCxnSpPr>
          <p:nvPr/>
        </p:nvCxnSpPr>
        <p:spPr>
          <a:xfrm>
            <a:off x="9298510" y="1545701"/>
            <a:ext cx="56458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E45AEFEB-4ECB-4219-A947-3F85B7DC25EE}"/>
              </a:ext>
            </a:extLst>
          </p:cNvPr>
          <p:cNvCxnSpPr>
            <a:cxnSpLocks/>
          </p:cNvCxnSpPr>
          <p:nvPr/>
        </p:nvCxnSpPr>
        <p:spPr>
          <a:xfrm>
            <a:off x="9863091" y="1545701"/>
            <a:ext cx="0" cy="11459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0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62BF-DCF4-42D5-9F86-6B3AAC66F25B}"/>
              </a:ext>
            </a:extLst>
          </p:cNvPr>
          <p:cNvSpPr>
            <a:spLocks noGrp="1"/>
          </p:cNvSpPr>
          <p:nvPr>
            <p:ph type="title"/>
          </p:nvPr>
        </p:nvSpPr>
        <p:spPr>
          <a:xfrm>
            <a:off x="684212" y="5353235"/>
            <a:ext cx="8534400" cy="907494"/>
          </a:xfrm>
        </p:spPr>
        <p:txBody>
          <a:bodyPr/>
          <a:lstStyle/>
          <a:p>
            <a:r>
              <a:rPr lang="en-US" sz="3600" b="1" dirty="0">
                <a:effectLst>
                  <a:outerShdw blurRad="38100" dist="38100" dir="2700000" algn="tl">
                    <a:srgbClr val="000000">
                      <a:alpha val="43137"/>
                    </a:srgbClr>
                  </a:outerShdw>
                </a:effectLst>
                <a:latin typeface="Candara" panose="020E0502030303020204" pitchFamily="34" charset="0"/>
              </a:rPr>
              <a:t>Model building</a:t>
            </a:r>
            <a:endParaRPr lang="en-IN" b="1" dirty="0">
              <a:latin typeface="Candara" panose="020E0502030303020204" pitchFamily="34" charset="0"/>
            </a:endParaRPr>
          </a:p>
        </p:txBody>
      </p:sp>
      <p:sp>
        <p:nvSpPr>
          <p:cNvPr id="3" name="Content Placeholder 2">
            <a:extLst>
              <a:ext uri="{FF2B5EF4-FFF2-40B4-BE49-F238E27FC236}">
                <a16:creationId xmlns:a16="http://schemas.microsoft.com/office/drawing/2014/main" id="{C88AEF7B-4575-4B22-B7C1-8C83AD3A0E8A}"/>
              </a:ext>
            </a:extLst>
          </p:cNvPr>
          <p:cNvSpPr>
            <a:spLocks noGrp="1"/>
          </p:cNvSpPr>
          <p:nvPr>
            <p:ph idx="1"/>
          </p:nvPr>
        </p:nvSpPr>
        <p:spPr>
          <a:xfrm>
            <a:off x="684212" y="479394"/>
            <a:ext cx="9267656" cy="5051394"/>
          </a:xfrm>
        </p:spPr>
        <p:txBody>
          <a:bodyPr/>
          <a:lstStyle/>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endParaRPr lang="en-US" dirty="0">
              <a:latin typeface="Candara" panose="020E0502030303020204" pitchFamily="34" charset="0"/>
            </a:endParaRPr>
          </a:p>
          <a:p>
            <a:pPr marL="0" indent="0" algn="r">
              <a:buNone/>
            </a:pPr>
            <a:r>
              <a:rPr lang="en-US" dirty="0">
                <a:solidFill>
                  <a:schemeClr val="tx1"/>
                </a:solidFill>
                <a:latin typeface="Candara" panose="020E0502030303020204" pitchFamily="34" charset="0"/>
              </a:rPr>
              <a:t>According to output best random state is </a:t>
            </a:r>
          </a:p>
          <a:p>
            <a:pPr marL="0" indent="0" algn="r">
              <a:buNone/>
            </a:pPr>
            <a:r>
              <a:rPr lang="en-US" dirty="0">
                <a:solidFill>
                  <a:schemeClr val="tx1"/>
                </a:solidFill>
                <a:latin typeface="Candara" panose="020E0502030303020204" pitchFamily="34" charset="0"/>
              </a:rPr>
              <a:t>64 with 74.14% best accuracy.</a:t>
            </a:r>
            <a:endParaRPr lang="en-IN" dirty="0">
              <a:solidFill>
                <a:schemeClr val="tx1"/>
              </a:solidFill>
              <a:latin typeface="Candara" panose="020E0502030303020204" pitchFamily="34" charset="0"/>
            </a:endParaRPr>
          </a:p>
          <a:p>
            <a:pPr marL="0" indent="0" algn="r">
              <a:buNone/>
            </a:pPr>
            <a:endParaRPr lang="en-IN" dirty="0"/>
          </a:p>
        </p:txBody>
      </p:sp>
      <p:sp>
        <p:nvSpPr>
          <p:cNvPr id="5" name="Rectangle 4">
            <a:extLst>
              <a:ext uri="{FF2B5EF4-FFF2-40B4-BE49-F238E27FC236}">
                <a16:creationId xmlns:a16="http://schemas.microsoft.com/office/drawing/2014/main" id="{B9CADBB9-A170-4505-A322-9DDEF98A79AB}"/>
              </a:ext>
            </a:extLst>
          </p:cNvPr>
          <p:cNvSpPr/>
          <p:nvPr/>
        </p:nvSpPr>
        <p:spPr>
          <a:xfrm>
            <a:off x="684211" y="1490955"/>
            <a:ext cx="282309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tx1"/>
                </a:solidFill>
                <a:latin typeface="Candara" panose="020E0502030303020204" pitchFamily="34" charset="0"/>
              </a:rPr>
              <a:t>Train test split</a:t>
            </a:r>
            <a:endParaRPr lang="en-IN" dirty="0">
              <a:solidFill>
                <a:schemeClr val="tx1"/>
              </a:solidFill>
              <a:latin typeface="Candara" panose="020E0502030303020204" pitchFamily="34" charset="0"/>
            </a:endParaRPr>
          </a:p>
          <a:p>
            <a:pPr algn="ctr"/>
            <a:endParaRPr lang="en-IN" dirty="0"/>
          </a:p>
        </p:txBody>
      </p:sp>
      <p:sp>
        <p:nvSpPr>
          <p:cNvPr id="6" name="Rectangle 5">
            <a:extLst>
              <a:ext uri="{FF2B5EF4-FFF2-40B4-BE49-F238E27FC236}">
                <a16:creationId xmlns:a16="http://schemas.microsoft.com/office/drawing/2014/main" id="{F8C09260-4D7D-4953-972D-D4A1919B4E37}"/>
              </a:ext>
            </a:extLst>
          </p:cNvPr>
          <p:cNvSpPr/>
          <p:nvPr/>
        </p:nvSpPr>
        <p:spPr>
          <a:xfrm>
            <a:off x="684211" y="2579949"/>
            <a:ext cx="282309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tx1"/>
                </a:solidFill>
                <a:latin typeface="Candara" panose="020E0502030303020204" pitchFamily="34" charset="0"/>
              </a:rPr>
              <a:t>Model building</a:t>
            </a:r>
            <a:endParaRPr lang="en-IN" b="1" dirty="0">
              <a:solidFill>
                <a:schemeClr val="tx1"/>
              </a:solidFill>
              <a:latin typeface="Candara" panose="020E0502030303020204" pitchFamily="34" charset="0"/>
            </a:endParaRPr>
          </a:p>
          <a:p>
            <a:pPr algn="ctr"/>
            <a:endParaRPr lang="en-IN" dirty="0"/>
          </a:p>
        </p:txBody>
      </p:sp>
      <p:sp>
        <p:nvSpPr>
          <p:cNvPr id="7" name="Rectangle 6">
            <a:extLst>
              <a:ext uri="{FF2B5EF4-FFF2-40B4-BE49-F238E27FC236}">
                <a16:creationId xmlns:a16="http://schemas.microsoft.com/office/drawing/2014/main" id="{C4834F00-6681-4078-B415-2CA14333104D}"/>
              </a:ext>
            </a:extLst>
          </p:cNvPr>
          <p:cNvSpPr/>
          <p:nvPr/>
        </p:nvSpPr>
        <p:spPr>
          <a:xfrm>
            <a:off x="684211" y="3723441"/>
            <a:ext cx="282309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tx1"/>
                </a:solidFill>
                <a:latin typeface="Candara" panose="020E0502030303020204" pitchFamily="34" charset="0"/>
              </a:rPr>
              <a:t>R2 score</a:t>
            </a:r>
            <a:endParaRPr lang="en-IN" dirty="0">
              <a:solidFill>
                <a:schemeClr val="tx1"/>
              </a:solidFill>
              <a:latin typeface="Candara" panose="020E0502030303020204" pitchFamily="34" charset="0"/>
            </a:endParaRPr>
          </a:p>
          <a:p>
            <a:pPr algn="ctr"/>
            <a:endParaRPr lang="en-IN" dirty="0"/>
          </a:p>
        </p:txBody>
      </p:sp>
      <p:sp>
        <p:nvSpPr>
          <p:cNvPr id="8" name="Rectangle 7">
            <a:extLst>
              <a:ext uri="{FF2B5EF4-FFF2-40B4-BE49-F238E27FC236}">
                <a16:creationId xmlns:a16="http://schemas.microsoft.com/office/drawing/2014/main" id="{4B9B3AC1-454B-42B2-8F2F-176813D64BC6}"/>
              </a:ext>
            </a:extLst>
          </p:cNvPr>
          <p:cNvSpPr/>
          <p:nvPr/>
        </p:nvSpPr>
        <p:spPr>
          <a:xfrm>
            <a:off x="684212" y="4757937"/>
            <a:ext cx="282309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50000"/>
                </a:schemeClr>
              </a:solidFill>
            </a:endParaRPr>
          </a:p>
          <a:p>
            <a:pPr algn="ctr"/>
            <a:r>
              <a:rPr lang="en-US" dirty="0">
                <a:solidFill>
                  <a:schemeClr val="tx1"/>
                </a:solidFill>
                <a:latin typeface="Candara" panose="020E0502030303020204" pitchFamily="34" charset="0"/>
              </a:rPr>
              <a:t>Cross validation score</a:t>
            </a:r>
            <a:endParaRPr lang="en-IN" dirty="0">
              <a:solidFill>
                <a:schemeClr val="tx1"/>
              </a:solidFill>
              <a:latin typeface="Candara" panose="020E0502030303020204" pitchFamily="34" charset="0"/>
            </a:endParaRPr>
          </a:p>
          <a:p>
            <a:pPr algn="ctr"/>
            <a:endParaRPr lang="en-IN" dirty="0"/>
          </a:p>
        </p:txBody>
      </p:sp>
      <p:sp>
        <p:nvSpPr>
          <p:cNvPr id="9" name="Rectangle 8">
            <a:extLst>
              <a:ext uri="{FF2B5EF4-FFF2-40B4-BE49-F238E27FC236}">
                <a16:creationId xmlns:a16="http://schemas.microsoft.com/office/drawing/2014/main" id="{24651319-2688-4085-8924-F2A083B42D48}"/>
              </a:ext>
            </a:extLst>
          </p:cNvPr>
          <p:cNvSpPr/>
          <p:nvPr/>
        </p:nvSpPr>
        <p:spPr>
          <a:xfrm>
            <a:off x="684212" y="479394"/>
            <a:ext cx="2823099" cy="736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a:p>
            <a:pPr algn="ctr"/>
            <a:r>
              <a:rPr lang="en-US" dirty="0">
                <a:solidFill>
                  <a:schemeClr val="tx1"/>
                </a:solidFill>
                <a:latin typeface="Candara" panose="020E0502030303020204" pitchFamily="34" charset="0"/>
              </a:rPr>
              <a:t>Find best random state</a:t>
            </a:r>
            <a:endParaRPr lang="en-IN" dirty="0">
              <a:solidFill>
                <a:schemeClr val="tx1"/>
              </a:solidFill>
              <a:latin typeface="Candara" panose="020E0502030303020204" pitchFamily="34" charset="0"/>
            </a:endParaRPr>
          </a:p>
          <a:p>
            <a:pPr algn="ctr"/>
            <a:endParaRPr lang="en-US" sz="1600" dirty="0">
              <a:solidFill>
                <a:schemeClr val="accent2">
                  <a:lumMod val="50000"/>
                </a:schemeClr>
              </a:solidFill>
            </a:endParaRPr>
          </a:p>
        </p:txBody>
      </p:sp>
      <p:cxnSp>
        <p:nvCxnSpPr>
          <p:cNvPr id="11" name="Straight Arrow Connector 10">
            <a:extLst>
              <a:ext uri="{FF2B5EF4-FFF2-40B4-BE49-F238E27FC236}">
                <a16:creationId xmlns:a16="http://schemas.microsoft.com/office/drawing/2014/main" id="{4208E7CD-581E-46FE-BBE6-E7DAC4C39A20}"/>
              </a:ext>
            </a:extLst>
          </p:cNvPr>
          <p:cNvCxnSpPr>
            <a:cxnSpLocks/>
          </p:cNvCxnSpPr>
          <p:nvPr/>
        </p:nvCxnSpPr>
        <p:spPr>
          <a:xfrm flipH="1">
            <a:off x="1984788" y="1225859"/>
            <a:ext cx="1" cy="2747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8238D67C-E88F-41CE-8862-B9B9F3C64D9B}"/>
              </a:ext>
            </a:extLst>
          </p:cNvPr>
          <p:cNvCxnSpPr>
            <a:cxnSpLocks/>
          </p:cNvCxnSpPr>
          <p:nvPr/>
        </p:nvCxnSpPr>
        <p:spPr>
          <a:xfrm flipH="1">
            <a:off x="1984788" y="2256286"/>
            <a:ext cx="14800" cy="318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7D3E0424-5A3E-4A72-96B9-49A989FDAA62}"/>
              </a:ext>
            </a:extLst>
          </p:cNvPr>
          <p:cNvCxnSpPr/>
          <p:nvPr/>
        </p:nvCxnSpPr>
        <p:spPr>
          <a:xfrm flipH="1">
            <a:off x="2400561" y="1521041"/>
            <a:ext cx="1" cy="2747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A96CB00B-0BAC-4D14-AFE4-40EF39D73830}"/>
              </a:ext>
            </a:extLst>
          </p:cNvPr>
          <p:cNvCxnSpPr>
            <a:cxnSpLocks/>
          </p:cNvCxnSpPr>
          <p:nvPr/>
        </p:nvCxnSpPr>
        <p:spPr>
          <a:xfrm flipH="1">
            <a:off x="1999586" y="3363652"/>
            <a:ext cx="2" cy="32378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B7AA0884-9010-4556-8E2F-C74392232AFE}"/>
              </a:ext>
            </a:extLst>
          </p:cNvPr>
          <p:cNvCxnSpPr/>
          <p:nvPr/>
        </p:nvCxnSpPr>
        <p:spPr>
          <a:xfrm flipH="1">
            <a:off x="1984789" y="4459793"/>
            <a:ext cx="1" cy="2747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E2FD65C1-B043-4804-B9AA-B2A77BAC276E}"/>
              </a:ext>
            </a:extLst>
          </p:cNvPr>
          <p:cNvPicPr>
            <a:picLocks noChangeAspect="1"/>
          </p:cNvPicPr>
          <p:nvPr/>
        </p:nvPicPr>
        <p:blipFill rotWithShape="1">
          <a:blip r:embed="rId2"/>
          <a:srcRect l="23333" t="41867" r="32521" b="30650"/>
          <a:stretch/>
        </p:blipFill>
        <p:spPr>
          <a:xfrm>
            <a:off x="5557421" y="504608"/>
            <a:ext cx="5513033" cy="3037582"/>
          </a:xfrm>
          <a:prstGeom prst="rect">
            <a:avLst/>
          </a:prstGeom>
        </p:spPr>
      </p:pic>
      <p:cxnSp>
        <p:nvCxnSpPr>
          <p:cNvPr id="25" name="Straight Arrow Connector 24">
            <a:extLst>
              <a:ext uri="{FF2B5EF4-FFF2-40B4-BE49-F238E27FC236}">
                <a16:creationId xmlns:a16="http://schemas.microsoft.com/office/drawing/2014/main" id="{3B898439-6E0F-49BD-8F24-B6A819B08D25}"/>
              </a:ext>
            </a:extLst>
          </p:cNvPr>
          <p:cNvCxnSpPr/>
          <p:nvPr/>
        </p:nvCxnSpPr>
        <p:spPr>
          <a:xfrm>
            <a:off x="3507310" y="504608"/>
            <a:ext cx="205011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EE53547F-F67F-4DAE-AC70-517386714EA4}"/>
              </a:ext>
            </a:extLst>
          </p:cNvPr>
          <p:cNvCxnSpPr/>
          <p:nvPr/>
        </p:nvCxnSpPr>
        <p:spPr>
          <a:xfrm>
            <a:off x="3507310" y="1225859"/>
            <a:ext cx="2050111" cy="23163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6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12F-F8F4-4C8D-9FFD-77D6DF415758}"/>
              </a:ext>
            </a:extLst>
          </p:cNvPr>
          <p:cNvSpPr>
            <a:spLocks noGrp="1"/>
          </p:cNvSpPr>
          <p:nvPr>
            <p:ph type="title"/>
          </p:nvPr>
        </p:nvSpPr>
        <p:spPr>
          <a:xfrm>
            <a:off x="684211" y="5069149"/>
            <a:ext cx="8534401" cy="925249"/>
          </a:xfrm>
        </p:spPr>
        <p:txBody>
          <a:bodyPr/>
          <a:lstStyle/>
          <a:p>
            <a:r>
              <a:rPr lang="en-US" b="1" dirty="0">
                <a:effectLst>
                  <a:outerShdw blurRad="38100" dist="38100" dir="2700000" algn="tl">
                    <a:srgbClr val="000000">
                      <a:alpha val="43137"/>
                    </a:srgbClr>
                  </a:outerShdw>
                </a:effectLst>
                <a:latin typeface="Candara" panose="020E0502030303020204" pitchFamily="34" charset="0"/>
              </a:rPr>
              <a:t>Model Building</a:t>
            </a:r>
            <a:endParaRPr lang="en-IN" b="1" dirty="0"/>
          </a:p>
        </p:txBody>
      </p:sp>
      <p:pic>
        <p:nvPicPr>
          <p:cNvPr id="5" name="Content Placeholder 4">
            <a:extLst>
              <a:ext uri="{FF2B5EF4-FFF2-40B4-BE49-F238E27FC236}">
                <a16:creationId xmlns:a16="http://schemas.microsoft.com/office/drawing/2014/main" id="{6A97B767-05BB-4171-856F-7F8CED4E5894}"/>
              </a:ext>
            </a:extLst>
          </p:cNvPr>
          <p:cNvPicPr>
            <a:picLocks noGrp="1" noChangeAspect="1"/>
          </p:cNvPicPr>
          <p:nvPr>
            <p:ph idx="1"/>
          </p:nvPr>
        </p:nvPicPr>
        <p:blipFill rotWithShape="1">
          <a:blip r:embed="rId2"/>
          <a:srcRect l="24658" t="24278" r="57427" b="23258"/>
          <a:stretch/>
        </p:blipFill>
        <p:spPr>
          <a:xfrm>
            <a:off x="763478" y="365730"/>
            <a:ext cx="2876367" cy="4703419"/>
          </a:xfrm>
        </p:spPr>
      </p:pic>
      <p:cxnSp>
        <p:nvCxnSpPr>
          <p:cNvPr id="7" name="Straight Arrow Connector 6">
            <a:extLst>
              <a:ext uri="{FF2B5EF4-FFF2-40B4-BE49-F238E27FC236}">
                <a16:creationId xmlns:a16="http://schemas.microsoft.com/office/drawing/2014/main" id="{381D6066-7871-469E-B247-0F3CF5BE0BBB}"/>
              </a:ext>
            </a:extLst>
          </p:cNvPr>
          <p:cNvCxnSpPr>
            <a:cxnSpLocks/>
          </p:cNvCxnSpPr>
          <p:nvPr/>
        </p:nvCxnSpPr>
        <p:spPr>
          <a:xfrm flipV="1">
            <a:off x="3506680" y="2006349"/>
            <a:ext cx="719090" cy="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B9092-ECC9-4A3B-8860-9B1E782F7F33}"/>
              </a:ext>
            </a:extLst>
          </p:cNvPr>
          <p:cNvCxnSpPr>
            <a:cxnSpLocks/>
          </p:cNvCxnSpPr>
          <p:nvPr/>
        </p:nvCxnSpPr>
        <p:spPr>
          <a:xfrm>
            <a:off x="3506680" y="1340530"/>
            <a:ext cx="719091" cy="3018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 name="Picture 11">
            <a:extLst>
              <a:ext uri="{FF2B5EF4-FFF2-40B4-BE49-F238E27FC236}">
                <a16:creationId xmlns:a16="http://schemas.microsoft.com/office/drawing/2014/main" id="{D9BE1A29-9A4E-4743-A308-BD68C56AC990}"/>
              </a:ext>
            </a:extLst>
          </p:cNvPr>
          <p:cNvPicPr>
            <a:picLocks noChangeAspect="1"/>
          </p:cNvPicPr>
          <p:nvPr/>
        </p:nvPicPr>
        <p:blipFill rotWithShape="1">
          <a:blip r:embed="rId3"/>
          <a:srcRect l="23334" t="70719" r="30530" b="26371"/>
          <a:stretch/>
        </p:blipFill>
        <p:spPr>
          <a:xfrm>
            <a:off x="4225770" y="1637930"/>
            <a:ext cx="7202751" cy="368419"/>
          </a:xfrm>
          <a:prstGeom prst="rect">
            <a:avLst/>
          </a:prstGeom>
        </p:spPr>
      </p:pic>
      <p:sp>
        <p:nvSpPr>
          <p:cNvPr id="15" name="TextBox 14">
            <a:extLst>
              <a:ext uri="{FF2B5EF4-FFF2-40B4-BE49-F238E27FC236}">
                <a16:creationId xmlns:a16="http://schemas.microsoft.com/office/drawing/2014/main" id="{C04BF0BE-7AA0-4166-B1D9-81805FC253DF}"/>
              </a:ext>
            </a:extLst>
          </p:cNvPr>
          <p:cNvSpPr txBox="1"/>
          <p:nvPr/>
        </p:nvSpPr>
        <p:spPr>
          <a:xfrm>
            <a:off x="4403323" y="3246553"/>
            <a:ext cx="6169981" cy="369332"/>
          </a:xfrm>
          <a:prstGeom prst="rect">
            <a:avLst/>
          </a:prstGeom>
          <a:noFill/>
        </p:spPr>
        <p:txBody>
          <a:bodyPr wrap="square">
            <a:spAutoFit/>
          </a:bodyPr>
          <a:lstStyle/>
          <a:p>
            <a:r>
              <a:rPr lang="en-US" dirty="0">
                <a:latin typeface="Candara" panose="020E0502030303020204" pitchFamily="34" charset="0"/>
              </a:rPr>
              <a:t>Train test splitting of data with best random state.</a:t>
            </a:r>
            <a:endParaRPr lang="en-IN" dirty="0">
              <a:latin typeface="Candara" panose="020E0502030303020204" pitchFamily="34" charset="0"/>
            </a:endParaRPr>
          </a:p>
        </p:txBody>
      </p:sp>
    </p:spTree>
    <p:extLst>
      <p:ext uri="{BB962C8B-B14F-4D97-AF65-F5344CB8AC3E}">
        <p14:creationId xmlns:p14="http://schemas.microsoft.com/office/powerpoint/2010/main" val="36868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90EB-F07B-4FEE-B276-CFADC53E8C6E}"/>
              </a:ext>
            </a:extLst>
          </p:cNvPr>
          <p:cNvSpPr>
            <a:spLocks noGrp="1"/>
          </p:cNvSpPr>
          <p:nvPr>
            <p:ph type="title"/>
          </p:nvPr>
        </p:nvSpPr>
        <p:spPr>
          <a:xfrm>
            <a:off x="684212" y="5264458"/>
            <a:ext cx="8534400" cy="729941"/>
          </a:xfrm>
        </p:spPr>
        <p:txBody>
          <a:bodyPr/>
          <a:lstStyle/>
          <a:p>
            <a:r>
              <a:rPr lang="en-US" b="1" dirty="0">
                <a:latin typeface="Candara" panose="020E0502030303020204" pitchFamily="34" charset="0"/>
              </a:rPr>
              <a:t>Model building</a:t>
            </a:r>
            <a:endParaRPr lang="en-IN" b="1" dirty="0">
              <a:latin typeface="Candara" panose="020E0502030303020204" pitchFamily="34" charset="0"/>
            </a:endParaRPr>
          </a:p>
        </p:txBody>
      </p:sp>
      <p:pic>
        <p:nvPicPr>
          <p:cNvPr id="4" name="Content Placeholder 4">
            <a:extLst>
              <a:ext uri="{FF2B5EF4-FFF2-40B4-BE49-F238E27FC236}">
                <a16:creationId xmlns:a16="http://schemas.microsoft.com/office/drawing/2014/main" id="{F78877BD-9941-40F4-8A3A-172E354798E4}"/>
              </a:ext>
            </a:extLst>
          </p:cNvPr>
          <p:cNvPicPr>
            <a:picLocks noGrp="1" noChangeAspect="1"/>
          </p:cNvPicPr>
          <p:nvPr>
            <p:ph idx="1"/>
          </p:nvPr>
        </p:nvPicPr>
        <p:blipFill rotWithShape="1">
          <a:blip r:embed="rId2"/>
          <a:srcRect l="24658" t="24278" r="57427" b="23258"/>
          <a:stretch/>
        </p:blipFill>
        <p:spPr>
          <a:xfrm>
            <a:off x="684211" y="563298"/>
            <a:ext cx="2955633" cy="4479219"/>
          </a:xfrm>
        </p:spPr>
      </p:pic>
      <p:cxnSp>
        <p:nvCxnSpPr>
          <p:cNvPr id="8" name="Straight Arrow Connector 7">
            <a:extLst>
              <a:ext uri="{FF2B5EF4-FFF2-40B4-BE49-F238E27FC236}">
                <a16:creationId xmlns:a16="http://schemas.microsoft.com/office/drawing/2014/main" id="{42A9E0BF-B076-49B9-8B11-E378DD5C8F24}"/>
              </a:ext>
            </a:extLst>
          </p:cNvPr>
          <p:cNvCxnSpPr>
            <a:cxnSpLocks/>
          </p:cNvCxnSpPr>
          <p:nvPr/>
        </p:nvCxnSpPr>
        <p:spPr>
          <a:xfrm flipV="1">
            <a:off x="3524435" y="1970843"/>
            <a:ext cx="2014601" cy="4882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3B353D35-D470-4A48-A894-15141C36E384}"/>
              </a:ext>
            </a:extLst>
          </p:cNvPr>
          <p:cNvCxnSpPr>
            <a:cxnSpLocks/>
          </p:cNvCxnSpPr>
          <p:nvPr/>
        </p:nvCxnSpPr>
        <p:spPr>
          <a:xfrm>
            <a:off x="3524435" y="5042518"/>
            <a:ext cx="2014601" cy="1109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04584E93-3960-4C03-BDC4-6E1F9C8E8600}"/>
              </a:ext>
            </a:extLst>
          </p:cNvPr>
          <p:cNvPicPr>
            <a:picLocks noChangeAspect="1"/>
          </p:cNvPicPr>
          <p:nvPr/>
        </p:nvPicPr>
        <p:blipFill rotWithShape="1">
          <a:blip r:embed="rId3"/>
          <a:srcRect l="23672" t="28435" r="49686" b="36054"/>
          <a:stretch/>
        </p:blipFill>
        <p:spPr>
          <a:xfrm>
            <a:off x="5539036" y="1970843"/>
            <a:ext cx="5673461" cy="3182645"/>
          </a:xfrm>
          <a:prstGeom prst="rect">
            <a:avLst/>
          </a:prstGeom>
        </p:spPr>
      </p:pic>
    </p:spTree>
    <p:extLst>
      <p:ext uri="{BB962C8B-B14F-4D97-AF65-F5344CB8AC3E}">
        <p14:creationId xmlns:p14="http://schemas.microsoft.com/office/powerpoint/2010/main" val="254316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D22-3711-44DB-A00A-33BC5E15041A}"/>
              </a:ext>
            </a:extLst>
          </p:cNvPr>
          <p:cNvSpPr>
            <a:spLocks noGrp="1"/>
          </p:cNvSpPr>
          <p:nvPr>
            <p:ph type="title"/>
          </p:nvPr>
        </p:nvSpPr>
        <p:spPr>
          <a:xfrm>
            <a:off x="684212" y="4909351"/>
            <a:ext cx="8534400" cy="1085048"/>
          </a:xfrm>
        </p:spPr>
        <p:txBody>
          <a:bodyPr/>
          <a:lstStyle/>
          <a:p>
            <a:r>
              <a:rPr lang="en-US" sz="3600" b="1" dirty="0">
                <a:effectLst>
                  <a:outerShdw blurRad="38100" dist="38100" dir="2700000" algn="tl">
                    <a:srgbClr val="000000">
                      <a:alpha val="43137"/>
                    </a:srgbClr>
                  </a:outerShdw>
                </a:effectLst>
                <a:latin typeface="Candara" panose="020E0502030303020204" pitchFamily="34" charset="0"/>
              </a:rPr>
              <a:t>Selecting best model</a:t>
            </a:r>
            <a:endParaRPr lang="en-IN" dirty="0"/>
          </a:p>
        </p:txBody>
      </p:sp>
      <p:sp>
        <p:nvSpPr>
          <p:cNvPr id="6" name="Content Placeholder 5">
            <a:extLst>
              <a:ext uri="{FF2B5EF4-FFF2-40B4-BE49-F238E27FC236}">
                <a16:creationId xmlns:a16="http://schemas.microsoft.com/office/drawing/2014/main" id="{467DD2FE-C5E4-471D-8BE7-34A7597D1070}"/>
              </a:ext>
            </a:extLst>
          </p:cNvPr>
          <p:cNvSpPr>
            <a:spLocks noGrp="1"/>
          </p:cNvSpPr>
          <p:nvPr>
            <p:ph idx="1"/>
          </p:nvPr>
        </p:nvSpPr>
        <p:spPr>
          <a:xfrm>
            <a:off x="684212" y="685800"/>
            <a:ext cx="8534400" cy="4463249"/>
          </a:xfrm>
        </p:spPr>
        <p:txBody>
          <a:bodyPr/>
          <a:lstStyle/>
          <a:p>
            <a:pPr algn="just"/>
            <a:r>
              <a:rPr lang="en-US" dirty="0"/>
              <a:t> </a:t>
            </a:r>
            <a:r>
              <a:rPr lang="en-IN" sz="2000" dirty="0">
                <a:solidFill>
                  <a:schemeClr val="tx1"/>
                </a:solidFill>
                <a:effectLst/>
                <a:latin typeface="Candara" panose="020E0502030303020204" pitchFamily="34" charset="0"/>
                <a:ea typeface="Calibri" panose="020F0502020204030204" pitchFamily="34" charset="0"/>
                <a:cs typeface="Arial" panose="020B0604020202020204" pitchFamily="34" charset="0"/>
              </a:rPr>
              <a:t>Decision tree classifier model is having minimum difference between cross validation score and r2accuracy score, so Decision tree classifier is a best model</a:t>
            </a:r>
          </a:p>
          <a:p>
            <a:endParaRPr lang="en-IN" sz="20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solidFill>
                <a:srgbClr val="000000"/>
              </a:solidFill>
              <a:latin typeface="Candara" panose="020E0502030303020204" pitchFamily="34" charset="0"/>
              <a:cs typeface="Arial" panose="020B0604020202020204" pitchFamily="34" charset="0"/>
            </a:endParaRPr>
          </a:p>
          <a:p>
            <a:endParaRPr lang="en-IN" dirty="0"/>
          </a:p>
        </p:txBody>
      </p:sp>
      <p:graphicFrame>
        <p:nvGraphicFramePr>
          <p:cNvPr id="8" name="Table 7">
            <a:extLst>
              <a:ext uri="{FF2B5EF4-FFF2-40B4-BE49-F238E27FC236}">
                <a16:creationId xmlns:a16="http://schemas.microsoft.com/office/drawing/2014/main" id="{7985C087-553C-42DD-8629-2DD7F5B21938}"/>
              </a:ext>
            </a:extLst>
          </p:cNvPr>
          <p:cNvGraphicFramePr>
            <a:graphicFrameLocks noGrp="1"/>
          </p:cNvGraphicFramePr>
          <p:nvPr>
            <p:extLst>
              <p:ext uri="{D42A27DB-BD31-4B8C-83A1-F6EECF244321}">
                <p14:modId xmlns:p14="http://schemas.microsoft.com/office/powerpoint/2010/main" val="4201996099"/>
              </p:ext>
            </p:extLst>
          </p:nvPr>
        </p:nvGraphicFramePr>
        <p:xfrm>
          <a:off x="951646" y="1946103"/>
          <a:ext cx="6905092" cy="2117898"/>
        </p:xfrm>
        <a:graphic>
          <a:graphicData uri="http://schemas.openxmlformats.org/drawingml/2006/table">
            <a:tbl>
              <a:tblPr firstRow="1" firstCol="1" lastRow="1" lastCol="1" bandRow="1" bandCol="1">
                <a:tableStyleId>{5C22544A-7EE6-4342-B048-85BDC9FD1C3A}</a:tableStyleId>
              </a:tblPr>
              <a:tblGrid>
                <a:gridCol w="532392">
                  <a:extLst>
                    <a:ext uri="{9D8B030D-6E8A-4147-A177-3AD203B41FA5}">
                      <a16:colId xmlns:a16="http://schemas.microsoft.com/office/drawing/2014/main" val="2030005395"/>
                    </a:ext>
                  </a:extLst>
                </a:gridCol>
                <a:gridCol w="1525899">
                  <a:extLst>
                    <a:ext uri="{9D8B030D-6E8A-4147-A177-3AD203B41FA5}">
                      <a16:colId xmlns:a16="http://schemas.microsoft.com/office/drawing/2014/main" val="1349094975"/>
                    </a:ext>
                  </a:extLst>
                </a:gridCol>
                <a:gridCol w="1443712">
                  <a:extLst>
                    <a:ext uri="{9D8B030D-6E8A-4147-A177-3AD203B41FA5}">
                      <a16:colId xmlns:a16="http://schemas.microsoft.com/office/drawing/2014/main" val="3861041244"/>
                    </a:ext>
                  </a:extLst>
                </a:gridCol>
                <a:gridCol w="1546991">
                  <a:extLst>
                    <a:ext uri="{9D8B030D-6E8A-4147-A177-3AD203B41FA5}">
                      <a16:colId xmlns:a16="http://schemas.microsoft.com/office/drawing/2014/main" val="2584090281"/>
                    </a:ext>
                  </a:extLst>
                </a:gridCol>
                <a:gridCol w="1856098">
                  <a:extLst>
                    <a:ext uri="{9D8B030D-6E8A-4147-A177-3AD203B41FA5}">
                      <a16:colId xmlns:a16="http://schemas.microsoft.com/office/drawing/2014/main" val="2410422278"/>
                    </a:ext>
                  </a:extLst>
                </a:gridCol>
              </a:tblGrid>
              <a:tr h="759338">
                <a:tc>
                  <a:txBody>
                    <a:bodyPr/>
                    <a:lstStyle/>
                    <a:p>
                      <a:pPr>
                        <a:lnSpc>
                          <a:spcPct val="107000"/>
                        </a:lnSpc>
                        <a:spcBef>
                          <a:spcPts val="40"/>
                        </a:spcBef>
                      </a:pPr>
                      <a:r>
                        <a:rPr lang="en-US" sz="1150">
                          <a:effectLst/>
                        </a:rPr>
                        <a:t> </a:t>
                      </a:r>
                      <a:endParaRPr lang="en-IN" sz="1100">
                        <a:effectLst/>
                      </a:endParaRPr>
                    </a:p>
                    <a:p>
                      <a:pPr marL="116840">
                        <a:lnSpc>
                          <a:spcPct val="107000"/>
                        </a:lnSpc>
                      </a:pPr>
                      <a:r>
                        <a:rPr lang="en-US" sz="1200">
                          <a:effectLst/>
                        </a:rPr>
                        <a:t>Sr.</a:t>
                      </a:r>
                      <a:endParaRPr lang="en-IN" sz="1100">
                        <a:effectLst/>
                      </a:endParaRPr>
                    </a:p>
                    <a:p>
                      <a:pPr marL="93980">
                        <a:lnSpc>
                          <a:spcPts val="1275"/>
                        </a:lnSpc>
                        <a:spcBef>
                          <a:spcPts val="5"/>
                        </a:spcBef>
                        <a:spcAft>
                          <a:spcPts val="0"/>
                        </a:spcAft>
                      </a:pPr>
                      <a:r>
                        <a:rPr lang="en-US" sz="1200">
                          <a:effectLst/>
                        </a:rPr>
                        <a:t>No.</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40"/>
                        </a:spcBef>
                      </a:pPr>
                      <a:r>
                        <a:rPr lang="en-US" sz="1150">
                          <a:effectLst/>
                        </a:rPr>
                        <a:t> </a:t>
                      </a:r>
                      <a:endParaRPr lang="en-IN" sz="1100">
                        <a:effectLst/>
                      </a:endParaRPr>
                    </a:p>
                    <a:p>
                      <a:pPr marL="223520">
                        <a:lnSpc>
                          <a:spcPct val="107000"/>
                        </a:lnSpc>
                      </a:pPr>
                      <a:r>
                        <a:rPr lang="en-US" sz="1200">
                          <a:effectLst/>
                        </a:rPr>
                        <a:t>Algorithms</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271145" marR="263525" algn="ctr">
                        <a:lnSpc>
                          <a:spcPct val="107000"/>
                        </a:lnSpc>
                        <a:spcAft>
                          <a:spcPts val="0"/>
                        </a:spcAft>
                      </a:pPr>
                      <a:r>
                        <a:rPr lang="en-US" sz="1200">
                          <a:effectLst/>
                        </a:rPr>
                        <a:t>Accuracy score</a:t>
                      </a:r>
                      <a:endParaRPr lang="en-IN" sz="1100">
                        <a:effectLst/>
                      </a:endParaRPr>
                    </a:p>
                    <a:p>
                      <a:pPr marL="269875" marR="263525" algn="ctr">
                        <a:lnSpc>
                          <a:spcPts val="1270"/>
                        </a:lnSpc>
                        <a:spcAft>
                          <a:spcPts val="0"/>
                        </a:spcAft>
                      </a:pPr>
                      <a:r>
                        <a:rPr lang="en-US" sz="1200">
                          <a:effectLst/>
                        </a:rPr>
                        <a:t>(a)</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234315" marR="228600" algn="ctr">
                        <a:lnSpc>
                          <a:spcPts val="1350"/>
                        </a:lnSpc>
                        <a:spcAft>
                          <a:spcPts val="0"/>
                        </a:spcAft>
                      </a:pPr>
                      <a:r>
                        <a:rPr lang="en-US" sz="1200">
                          <a:effectLst/>
                        </a:rPr>
                        <a:t>Cross</a:t>
                      </a:r>
                      <a:endParaRPr lang="en-IN" sz="1100">
                        <a:effectLst/>
                      </a:endParaRPr>
                    </a:p>
                    <a:p>
                      <a:pPr marL="234315" marR="229235" algn="ctr">
                        <a:lnSpc>
                          <a:spcPts val="1370"/>
                        </a:lnSpc>
                        <a:spcAft>
                          <a:spcPts val="0"/>
                        </a:spcAft>
                      </a:pPr>
                      <a:r>
                        <a:rPr lang="en-US" sz="1200">
                          <a:effectLst/>
                        </a:rPr>
                        <a:t>-Validation Score(b)</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40"/>
                        </a:spcBef>
                      </a:pPr>
                      <a:r>
                        <a:rPr lang="en-US" sz="1150">
                          <a:effectLst/>
                        </a:rPr>
                        <a:t> </a:t>
                      </a:r>
                      <a:endParaRPr lang="en-IN" sz="1100">
                        <a:effectLst/>
                      </a:endParaRPr>
                    </a:p>
                    <a:p>
                      <a:pPr marL="618490" marR="389890" indent="-222885">
                        <a:lnSpc>
                          <a:spcPts val="1350"/>
                        </a:lnSpc>
                        <a:spcAft>
                          <a:spcPts val="0"/>
                        </a:spcAft>
                      </a:pPr>
                      <a:r>
                        <a:rPr lang="en-US" sz="1200">
                          <a:effectLst/>
                        </a:rPr>
                        <a:t>Difference (a-b)</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val="2220702991"/>
                  </a:ext>
                </a:extLst>
              </a:tr>
              <a:tr h="679280">
                <a:tc>
                  <a:txBody>
                    <a:bodyPr/>
                    <a:lstStyle/>
                    <a:p>
                      <a:pPr marL="168910">
                        <a:lnSpc>
                          <a:spcPts val="1355"/>
                        </a:lnSpc>
                      </a:pPr>
                      <a:r>
                        <a:rPr lang="en-US" sz="1200" cap="small">
                          <a:effectLst/>
                        </a:rPr>
                        <a:t>1.</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353060" marR="147320" indent="-187960">
                        <a:lnSpc>
                          <a:spcPct val="107000"/>
                        </a:lnSpc>
                        <a:spcAft>
                          <a:spcPts val="0"/>
                        </a:spcAft>
                      </a:pPr>
                      <a:r>
                        <a:rPr lang="en-US" sz="1200">
                          <a:effectLst/>
                        </a:rPr>
                        <a:t>Random forest regressor</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a:effectLst/>
                        </a:rPr>
                        <a:t> </a:t>
                      </a:r>
                      <a:endParaRPr lang="en-IN" sz="1100">
                        <a:effectLst/>
                      </a:endParaRPr>
                    </a:p>
                    <a:p>
                      <a:pPr marL="269240" marR="263525" algn="ctr">
                        <a:lnSpc>
                          <a:spcPct val="107000"/>
                        </a:lnSpc>
                        <a:spcAft>
                          <a:spcPts val="0"/>
                        </a:spcAft>
                      </a:pPr>
                      <a:r>
                        <a:rPr lang="en-US" sz="1200">
                          <a:effectLst/>
                        </a:rPr>
                        <a:t>82.89%</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a:effectLst/>
                        </a:rPr>
                        <a:t> </a:t>
                      </a:r>
                      <a:endParaRPr lang="en-IN" sz="1100">
                        <a:effectLst/>
                      </a:endParaRPr>
                    </a:p>
                    <a:p>
                      <a:pPr marL="234315" marR="228600" algn="ctr">
                        <a:lnSpc>
                          <a:spcPct val="107000"/>
                        </a:lnSpc>
                        <a:spcAft>
                          <a:spcPts val="0"/>
                        </a:spcAft>
                      </a:pPr>
                      <a:r>
                        <a:rPr lang="en-US" sz="1200">
                          <a:effectLst/>
                        </a:rPr>
                        <a:t>44.51%</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a:effectLst/>
                        </a:rPr>
                        <a:t> </a:t>
                      </a:r>
                      <a:endParaRPr lang="en-IN" sz="1100">
                        <a:effectLst/>
                      </a:endParaRPr>
                    </a:p>
                    <a:p>
                      <a:pPr marL="534670">
                        <a:lnSpc>
                          <a:spcPct val="107000"/>
                        </a:lnSpc>
                      </a:pPr>
                      <a:r>
                        <a:rPr lang="en-US" sz="1200" spc="-5">
                          <a:effectLst/>
                        </a:rPr>
                        <a:t>32.42</a:t>
                      </a:r>
                      <a:r>
                        <a:rPr lang="en-US" sz="1200" spc="-10">
                          <a:effectLst/>
                        </a:rPr>
                        <a:t> </a:t>
                      </a:r>
                      <a:r>
                        <a:rPr lang="en-US" sz="1200">
                          <a:effectLst/>
                        </a:rPr>
                        <a:t>%</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val="384116258"/>
                  </a:ext>
                </a:extLst>
              </a:tr>
              <a:tr h="679280">
                <a:tc>
                  <a:txBody>
                    <a:bodyPr/>
                    <a:lstStyle/>
                    <a:p>
                      <a:pPr marL="168910">
                        <a:lnSpc>
                          <a:spcPts val="1355"/>
                        </a:lnSpc>
                      </a:pPr>
                      <a:r>
                        <a:rPr lang="en-US" sz="1200">
                          <a:effectLst/>
                        </a:rPr>
                        <a:t>2.</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marL="330200" marR="184785" indent="-127000">
                        <a:lnSpc>
                          <a:spcPct val="107000"/>
                        </a:lnSpc>
                        <a:spcAft>
                          <a:spcPts val="0"/>
                        </a:spcAft>
                      </a:pPr>
                      <a:r>
                        <a:rPr lang="en-US" sz="1200">
                          <a:effectLst/>
                        </a:rPr>
                        <a:t>Decision Tree Regressor</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a:effectLst/>
                        </a:rPr>
                        <a:t> </a:t>
                      </a:r>
                      <a:endParaRPr lang="en-IN" sz="1100">
                        <a:effectLst/>
                      </a:endParaRPr>
                    </a:p>
                    <a:p>
                      <a:pPr marL="268605" marR="263525" algn="ctr">
                        <a:lnSpc>
                          <a:spcPct val="107000"/>
                        </a:lnSpc>
                        <a:spcAft>
                          <a:spcPts val="0"/>
                        </a:spcAft>
                      </a:pPr>
                      <a:r>
                        <a:rPr lang="en-US" sz="1200">
                          <a:effectLst/>
                        </a:rPr>
                        <a:t>72.42%</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a:effectLst/>
                        </a:rPr>
                        <a:t> </a:t>
                      </a:r>
                      <a:endParaRPr lang="en-IN" sz="1100">
                        <a:effectLst/>
                      </a:endParaRPr>
                    </a:p>
                    <a:p>
                      <a:pPr marL="234315" marR="227965" algn="ctr">
                        <a:lnSpc>
                          <a:spcPct val="107000"/>
                        </a:lnSpc>
                        <a:spcAft>
                          <a:spcPts val="0"/>
                        </a:spcAft>
                      </a:pPr>
                      <a:r>
                        <a:rPr lang="en-US" sz="1200">
                          <a:effectLst/>
                        </a:rPr>
                        <a:t>65.08%</a:t>
                      </a:r>
                      <a:endParaRPr lang="en-IN" sz="110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tc>
                  <a:txBody>
                    <a:bodyPr/>
                    <a:lstStyle/>
                    <a:p>
                      <a:pPr>
                        <a:lnSpc>
                          <a:spcPct val="107000"/>
                        </a:lnSpc>
                        <a:spcBef>
                          <a:spcPts val="50"/>
                        </a:spcBef>
                      </a:pPr>
                      <a:r>
                        <a:rPr lang="en-US" sz="1150" dirty="0">
                          <a:effectLst/>
                        </a:rPr>
                        <a:t> </a:t>
                      </a:r>
                      <a:endParaRPr lang="en-IN" sz="1100" dirty="0">
                        <a:effectLst/>
                      </a:endParaRPr>
                    </a:p>
                    <a:p>
                      <a:pPr marL="492125">
                        <a:lnSpc>
                          <a:spcPct val="107000"/>
                        </a:lnSpc>
                      </a:pPr>
                      <a:r>
                        <a:rPr lang="en-US" sz="1200" dirty="0">
                          <a:effectLst/>
                        </a:rPr>
                        <a:t>6. 34%</a:t>
                      </a:r>
                      <a:endParaRPr lang="en-IN" sz="1100" dirty="0">
                        <a:effectLst/>
                        <a:latin typeface="Georgia" panose="02040502050405020303" pitchFamily="18" charset="0"/>
                        <a:ea typeface="Georgia" panose="02040502050405020303" pitchFamily="18" charset="0"/>
                        <a:cs typeface="Georgia" panose="02040502050405020303" pitchFamily="18" charset="0"/>
                      </a:endParaRPr>
                    </a:p>
                  </a:txBody>
                  <a:tcPr marL="0" marR="0" marT="0" marB="0"/>
                </a:tc>
                <a:extLst>
                  <a:ext uri="{0D108BD9-81ED-4DB2-BD59-A6C34878D82A}">
                    <a16:rowId xmlns:a16="http://schemas.microsoft.com/office/drawing/2014/main" val="2532356433"/>
                  </a:ext>
                </a:extLst>
              </a:tr>
            </a:tbl>
          </a:graphicData>
        </a:graphic>
      </p:graphicFrame>
    </p:spTree>
    <p:extLst>
      <p:ext uri="{BB962C8B-B14F-4D97-AF65-F5344CB8AC3E}">
        <p14:creationId xmlns:p14="http://schemas.microsoft.com/office/powerpoint/2010/main" val="260033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9B4B-56DD-419D-A860-76F9F4BC4361}"/>
              </a:ext>
            </a:extLst>
          </p:cNvPr>
          <p:cNvSpPr>
            <a:spLocks noGrp="1"/>
          </p:cNvSpPr>
          <p:nvPr>
            <p:ph type="title"/>
          </p:nvPr>
        </p:nvSpPr>
        <p:spPr>
          <a:xfrm>
            <a:off x="684212" y="5516361"/>
            <a:ext cx="8534400" cy="786785"/>
          </a:xfrm>
        </p:spPr>
        <p:txBody>
          <a:bodyPr>
            <a:normAutofit/>
          </a:bodyPr>
          <a:lstStyle/>
          <a:p>
            <a:pPr algn="ctr"/>
            <a:r>
              <a:rPr lang="en-US" sz="3600" b="1" dirty="0">
                <a:effectLst>
                  <a:outerShdw blurRad="38100" dist="38100" dir="2700000" algn="tl">
                    <a:srgbClr val="000000">
                      <a:alpha val="43137"/>
                    </a:srgbClr>
                  </a:outerShdw>
                </a:effectLst>
                <a:latin typeface="Candara" panose="020E0502030303020204" pitchFamily="34" charset="0"/>
              </a:rPr>
              <a:t>Hyperparameter tuning</a:t>
            </a:r>
            <a:endParaRPr lang="en-IN" dirty="0"/>
          </a:p>
        </p:txBody>
      </p:sp>
      <p:sp>
        <p:nvSpPr>
          <p:cNvPr id="3" name="Content Placeholder 2">
            <a:extLst>
              <a:ext uri="{FF2B5EF4-FFF2-40B4-BE49-F238E27FC236}">
                <a16:creationId xmlns:a16="http://schemas.microsoft.com/office/drawing/2014/main" id="{BD417DBD-B73A-48A4-AED7-287AD764505E}"/>
              </a:ext>
            </a:extLst>
          </p:cNvPr>
          <p:cNvSpPr>
            <a:spLocks noGrp="1"/>
          </p:cNvSpPr>
          <p:nvPr>
            <p:ph idx="1"/>
          </p:nvPr>
        </p:nvSpPr>
        <p:spPr>
          <a:xfrm>
            <a:off x="684211" y="685800"/>
            <a:ext cx="10155423" cy="5049175"/>
          </a:xfrm>
        </p:spPr>
        <p:txBody>
          <a:bodyPr>
            <a:normAutofit lnSpcReduction="10000"/>
          </a:bodyPr>
          <a:lstStyle/>
          <a:p>
            <a:r>
              <a:rPr lang="en-IN" sz="2000" dirty="0">
                <a:solidFill>
                  <a:schemeClr val="tx1"/>
                </a:solidFill>
                <a:effectLst/>
                <a:latin typeface="Candara" panose="020E0502030303020204" pitchFamily="34" charset="0"/>
                <a:ea typeface="Calibri" panose="020F0502020204030204" pitchFamily="34" charset="0"/>
                <a:cs typeface="Arial" panose="020B0604020202020204" pitchFamily="34" charset="0"/>
              </a:rPr>
              <a:t>Grid search cross validation (GCV) in hyperparameter tuning will help us to finding the best parameter and tune it with training data set and give best accuracy score</a:t>
            </a:r>
          </a:p>
          <a:p>
            <a:endParaRPr lang="en-IN" sz="2000" dirty="0">
              <a:solidFill>
                <a:schemeClr val="tx1"/>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20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20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20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endParaRPr lang="en-IN" dirty="0">
              <a:solidFill>
                <a:srgbClr val="000000"/>
              </a:solidFill>
              <a:latin typeface="Candara" panose="020E0502030303020204" pitchFamily="34" charset="0"/>
              <a:ea typeface="Calibri" panose="020F0502020204030204" pitchFamily="34" charset="0"/>
              <a:cs typeface="Arial" panose="020B0604020202020204" pitchFamily="34" charset="0"/>
            </a:endParaRPr>
          </a:p>
          <a:p>
            <a:endParaRPr lang="en-IN" sz="2000" dirty="0">
              <a:solidFill>
                <a:srgbClr val="000000"/>
              </a:solidFill>
              <a:effectLst/>
              <a:latin typeface="Candara" panose="020E0502030303020204" pitchFamily="34" charset="0"/>
              <a:ea typeface="Calibri" panose="020F0502020204030204" pitchFamily="34" charset="0"/>
              <a:cs typeface="Arial" panose="020B0604020202020204" pitchFamily="34" charset="0"/>
            </a:endParaRPr>
          </a:p>
          <a:p>
            <a:r>
              <a:rPr lang="en-IN" sz="2000" b="1" i="1" dirty="0">
                <a:solidFill>
                  <a:schemeClr val="tx1"/>
                </a:solidFill>
                <a:effectLst/>
                <a:latin typeface="Georgia" panose="02040502050405020303" pitchFamily="18" charset="0"/>
                <a:ea typeface="Times New Roman" panose="02020603050405020304" pitchFamily="18" charset="0"/>
                <a:cs typeface="Helvetica" panose="020B0604020202020204" pitchFamily="34" charset="0"/>
              </a:rPr>
              <a:t>After hyperparameter tuning the accuracy score is raise to : 77.29%</a:t>
            </a:r>
            <a:endParaRPr lang="en-IN" sz="20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3E0069-44DE-4042-8073-9E6859A7A5D5}"/>
              </a:ext>
            </a:extLst>
          </p:cNvPr>
          <p:cNvPicPr>
            <a:picLocks noChangeAspect="1"/>
          </p:cNvPicPr>
          <p:nvPr/>
        </p:nvPicPr>
        <p:blipFill rotWithShape="1">
          <a:blip r:embed="rId2"/>
          <a:srcRect l="23700" t="46505" r="23374" b="10000"/>
          <a:stretch/>
        </p:blipFill>
        <p:spPr>
          <a:xfrm>
            <a:off x="1725030" y="1420425"/>
            <a:ext cx="6452764" cy="3710867"/>
          </a:xfrm>
          <a:prstGeom prst="rect">
            <a:avLst/>
          </a:prstGeom>
        </p:spPr>
      </p:pic>
    </p:spTree>
    <p:extLst>
      <p:ext uri="{BB962C8B-B14F-4D97-AF65-F5344CB8AC3E}">
        <p14:creationId xmlns:p14="http://schemas.microsoft.com/office/powerpoint/2010/main" val="386413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AB95-A2F4-404C-859D-423AB20A5D05}"/>
              </a:ext>
            </a:extLst>
          </p:cNvPr>
          <p:cNvSpPr>
            <a:spLocks noGrp="1"/>
          </p:cNvSpPr>
          <p:nvPr>
            <p:ph type="title"/>
          </p:nvPr>
        </p:nvSpPr>
        <p:spPr>
          <a:xfrm>
            <a:off x="684212" y="5122415"/>
            <a:ext cx="8534400" cy="871983"/>
          </a:xfrm>
        </p:spPr>
        <p:txBody>
          <a:bodyPr/>
          <a:lstStyle/>
          <a:p>
            <a:pPr algn="ctr"/>
            <a:r>
              <a:rPr lang="en-US" sz="3600" b="1" dirty="0">
                <a:effectLst>
                  <a:outerShdw blurRad="38100" dist="38100" dir="2700000" algn="tl">
                    <a:srgbClr val="000000">
                      <a:alpha val="43137"/>
                    </a:srgbClr>
                  </a:outerShdw>
                </a:effectLst>
                <a:latin typeface="Candara" panose="020E0502030303020204" pitchFamily="34" charset="0"/>
              </a:rPr>
              <a:t>Conclusion</a:t>
            </a:r>
            <a:endParaRPr lang="en-IN" dirty="0"/>
          </a:p>
        </p:txBody>
      </p:sp>
      <p:sp>
        <p:nvSpPr>
          <p:cNvPr id="3" name="Content Placeholder 2">
            <a:extLst>
              <a:ext uri="{FF2B5EF4-FFF2-40B4-BE49-F238E27FC236}">
                <a16:creationId xmlns:a16="http://schemas.microsoft.com/office/drawing/2014/main" id="{4E6DB25A-D4B6-4FBB-9C3B-BDF1D3A17049}"/>
              </a:ext>
            </a:extLst>
          </p:cNvPr>
          <p:cNvSpPr>
            <a:spLocks noGrp="1"/>
          </p:cNvSpPr>
          <p:nvPr>
            <p:ph idx="1"/>
          </p:nvPr>
        </p:nvSpPr>
        <p:spPr/>
        <p:txBody>
          <a:bodyPr/>
          <a:lstStyle/>
          <a:p>
            <a:pPr algn="just"/>
            <a:r>
              <a:rPr lang="en-IN" spc="-5"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Hence, at the end, we were effectively able to train our regression model ‘Gradient Boosting Regressor’ to predict the flights of prices with an r2_score of 77%, and have achieved the required task successfully.</a:t>
            </a:r>
            <a:endParaRPr lang="en-IN"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6554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DA9A4-4953-40F6-B9C2-61DDB2F09077}"/>
              </a:ext>
            </a:extLst>
          </p:cNvPr>
          <p:cNvSpPr>
            <a:spLocks noGrp="1"/>
          </p:cNvSpPr>
          <p:nvPr>
            <p:ph idx="1"/>
          </p:nvPr>
        </p:nvSpPr>
        <p:spPr/>
        <p:txBody>
          <a:bodyPr>
            <a:normAutofit/>
          </a:bodyPr>
          <a:lstStyle/>
          <a:p>
            <a:pPr marL="0" indent="0">
              <a:buNone/>
            </a:pPr>
            <a:endParaRPr lang="en-US" sz="9600" b="1" spc="50" dirty="0">
              <a:ln w="0"/>
              <a:solidFill>
                <a:schemeClr val="bg2"/>
              </a:solidFill>
              <a:effectLst>
                <a:innerShdw blurRad="63500" dist="50800" dir="13500000">
                  <a:srgbClr val="000000">
                    <a:alpha val="50000"/>
                  </a:srgbClr>
                </a:innerShdw>
              </a:effectLst>
            </a:endParaRPr>
          </a:p>
          <a:p>
            <a:pPr marL="0" indent="0">
              <a:buNone/>
            </a:pPr>
            <a:r>
              <a:rPr lang="en-US" sz="9600" b="1" spc="50" dirty="0">
                <a:ln w="0"/>
                <a:solidFill>
                  <a:schemeClr val="bg2"/>
                </a:solidFill>
                <a:effectLst>
                  <a:innerShdw blurRad="63500" dist="50800" dir="13500000">
                    <a:srgbClr val="000000">
                      <a:alpha val="50000"/>
                    </a:srgbClr>
                  </a:innerShdw>
                </a:effectLst>
              </a:rPr>
              <a:t>THANK YOU</a:t>
            </a:r>
            <a:endParaRPr lang="en-IN" sz="9600" b="1" spc="50" dirty="0">
              <a:ln w="0"/>
              <a:solidFill>
                <a:schemeClr val="bg2"/>
              </a:solidFill>
              <a:effectLst>
                <a:innerShdw blurRad="63500" dist="50800" dir="13500000">
                  <a:srgbClr val="000000">
                    <a:alpha val="50000"/>
                  </a:srgbClr>
                </a:innerShdw>
              </a:effectLst>
            </a:endParaRPr>
          </a:p>
          <a:p>
            <a:pPr marL="0" indent="0">
              <a:buNone/>
            </a:pPr>
            <a:endParaRPr lang="en-IN"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1190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749D-2BF2-4076-A81E-D4EA74A576AD}"/>
              </a:ext>
            </a:extLst>
          </p:cNvPr>
          <p:cNvSpPr>
            <a:spLocks noGrp="1"/>
          </p:cNvSpPr>
          <p:nvPr>
            <p:ph type="title"/>
          </p:nvPr>
        </p:nvSpPr>
        <p:spPr>
          <a:xfrm>
            <a:off x="1097280" y="286604"/>
            <a:ext cx="10058400" cy="911882"/>
          </a:xfrm>
        </p:spPr>
        <p:txBody>
          <a:bodyPr>
            <a:normAutofit/>
          </a:bodyPr>
          <a:lstStyle/>
          <a:p>
            <a:r>
              <a:rPr lang="en-US" sz="3600" b="1" dirty="0">
                <a:latin typeface="Candara" panose="020E0502030303020204" pitchFamily="34" charset="0"/>
              </a:rPr>
              <a:t>Agenda</a:t>
            </a:r>
            <a:endParaRPr lang="en-IN" sz="3600" dirty="0"/>
          </a:p>
        </p:txBody>
      </p:sp>
      <p:sp>
        <p:nvSpPr>
          <p:cNvPr id="3" name="Content Placeholder 2">
            <a:extLst>
              <a:ext uri="{FF2B5EF4-FFF2-40B4-BE49-F238E27FC236}">
                <a16:creationId xmlns:a16="http://schemas.microsoft.com/office/drawing/2014/main" id="{FEE7DD31-35B8-4963-8148-D956B0FD72A0}"/>
              </a:ext>
            </a:extLst>
          </p:cNvPr>
          <p:cNvSpPr>
            <a:spLocks noGrp="1"/>
          </p:cNvSpPr>
          <p:nvPr>
            <p:ph idx="1"/>
          </p:nvPr>
        </p:nvSpPr>
        <p:spPr>
          <a:xfrm>
            <a:off x="1633490" y="1367161"/>
            <a:ext cx="9522189" cy="4501931"/>
          </a:xfrm>
        </p:spPr>
        <p:txBody>
          <a:bodyPr>
            <a:normAutofit fontScale="92500" lnSpcReduction="20000"/>
          </a:bodyPr>
          <a:lstStyle/>
          <a:p>
            <a:r>
              <a:rPr lang="en-US" sz="2200" b="1" dirty="0">
                <a:solidFill>
                  <a:schemeClr val="tx1"/>
                </a:solidFill>
                <a:latin typeface="Candara" panose="020E0502030303020204" pitchFamily="34" charset="0"/>
              </a:rPr>
              <a:t>Introduction</a:t>
            </a:r>
          </a:p>
          <a:p>
            <a:r>
              <a:rPr lang="en-US" sz="2200" b="1" dirty="0">
                <a:solidFill>
                  <a:schemeClr val="tx1"/>
                </a:solidFill>
                <a:latin typeface="Candara" panose="020E0502030303020204" pitchFamily="34" charset="0"/>
              </a:rPr>
              <a:t>Problem statement</a:t>
            </a:r>
          </a:p>
          <a:p>
            <a:r>
              <a:rPr lang="en-US" sz="2200" b="1" dirty="0">
                <a:solidFill>
                  <a:schemeClr val="tx1"/>
                </a:solidFill>
                <a:latin typeface="Candara" panose="020E0502030303020204" pitchFamily="34" charset="0"/>
              </a:rPr>
              <a:t>Tools used</a:t>
            </a:r>
          </a:p>
          <a:p>
            <a:r>
              <a:rPr lang="en-US" sz="2200" b="1" dirty="0">
                <a:solidFill>
                  <a:schemeClr val="tx1"/>
                </a:solidFill>
                <a:latin typeface="Candara" panose="020E0502030303020204" pitchFamily="34" charset="0"/>
              </a:rPr>
              <a:t>About dataset</a:t>
            </a:r>
          </a:p>
          <a:p>
            <a:r>
              <a:rPr lang="en-US" sz="2200" b="1" dirty="0">
                <a:solidFill>
                  <a:schemeClr val="tx1"/>
                </a:solidFill>
                <a:latin typeface="Candara" panose="020E0502030303020204" pitchFamily="34" charset="0"/>
              </a:rPr>
              <a:t>Data sources and there format    </a:t>
            </a:r>
          </a:p>
          <a:p>
            <a:r>
              <a:rPr lang="en-US" sz="2200" b="1" dirty="0">
                <a:solidFill>
                  <a:schemeClr val="tx1"/>
                </a:solidFill>
                <a:latin typeface="Candara" panose="020E0502030303020204" pitchFamily="34" charset="0"/>
              </a:rPr>
              <a:t>Data preprocessing</a:t>
            </a:r>
          </a:p>
          <a:p>
            <a:r>
              <a:rPr lang="en-US" sz="2200" b="1" dirty="0">
                <a:solidFill>
                  <a:schemeClr val="tx1"/>
                </a:solidFill>
                <a:latin typeface="Candara" panose="020E0502030303020204" pitchFamily="34" charset="0"/>
              </a:rPr>
              <a:t>Outlier and skewness removal</a:t>
            </a:r>
          </a:p>
          <a:p>
            <a:r>
              <a:rPr lang="en-US" sz="2200" b="1" dirty="0">
                <a:solidFill>
                  <a:schemeClr val="tx1"/>
                </a:solidFill>
                <a:latin typeface="Candara" panose="020E0502030303020204" pitchFamily="34" charset="0"/>
              </a:rPr>
              <a:t>Model building</a:t>
            </a:r>
          </a:p>
          <a:p>
            <a:r>
              <a:rPr lang="en-US" sz="2200" b="1" dirty="0">
                <a:solidFill>
                  <a:schemeClr val="tx1"/>
                </a:solidFill>
                <a:latin typeface="Candara" panose="020E0502030303020204" pitchFamily="34" charset="0"/>
              </a:rPr>
              <a:t>Select best model</a:t>
            </a:r>
          </a:p>
          <a:p>
            <a:r>
              <a:rPr lang="en-US" sz="2200" b="1" dirty="0">
                <a:solidFill>
                  <a:schemeClr val="tx1"/>
                </a:solidFill>
                <a:latin typeface="Candara" panose="020E0502030303020204" pitchFamily="34" charset="0"/>
              </a:rPr>
              <a:t>Hyperparameter tuning</a:t>
            </a:r>
          </a:p>
          <a:p>
            <a:r>
              <a:rPr lang="en-US" sz="2200" b="1" dirty="0">
                <a:solidFill>
                  <a:schemeClr val="tx1"/>
                </a:solidFill>
                <a:latin typeface="Candara" panose="020E0502030303020204" pitchFamily="34" charset="0"/>
              </a:rPr>
              <a:t>conclusion</a:t>
            </a:r>
            <a:endParaRPr lang="en-IN" sz="2200" dirty="0">
              <a:solidFill>
                <a:schemeClr val="tx1"/>
              </a:solidFill>
            </a:endParaRPr>
          </a:p>
          <a:p>
            <a:pPr marL="0" indent="0">
              <a:buNone/>
            </a:pPr>
            <a:endParaRPr lang="en-IN" dirty="0"/>
          </a:p>
        </p:txBody>
      </p:sp>
      <p:pic>
        <p:nvPicPr>
          <p:cNvPr id="2050" name="Picture 2" descr="See the source image">
            <a:extLst>
              <a:ext uri="{FF2B5EF4-FFF2-40B4-BE49-F238E27FC236}">
                <a16:creationId xmlns:a16="http://schemas.microsoft.com/office/drawing/2014/main" id="{C9B6DF07-160C-4022-A838-9EF9B5589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587" y="1624613"/>
            <a:ext cx="4714636" cy="29466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48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CB98-2920-42DB-821F-2B9EA495543A}"/>
              </a:ext>
            </a:extLst>
          </p:cNvPr>
          <p:cNvSpPr>
            <a:spLocks noGrp="1"/>
          </p:cNvSpPr>
          <p:nvPr>
            <p:ph type="title"/>
          </p:nvPr>
        </p:nvSpPr>
        <p:spPr>
          <a:xfrm>
            <a:off x="684212" y="4909351"/>
            <a:ext cx="8534400" cy="1085048"/>
          </a:xfrm>
        </p:spPr>
        <p:txBody>
          <a:bodyPr>
            <a:normAutofit/>
          </a:bodyPr>
          <a:lstStyle/>
          <a:p>
            <a:r>
              <a:rPr lang="en-US" sz="4000" b="1" dirty="0">
                <a:latin typeface="Candara" panose="020E0502030303020204" pitchFamily="34" charset="0"/>
              </a:rPr>
              <a:t>Introduction</a:t>
            </a:r>
            <a:endParaRPr lang="en-IN" sz="4000" dirty="0"/>
          </a:p>
        </p:txBody>
      </p:sp>
      <p:sp>
        <p:nvSpPr>
          <p:cNvPr id="3" name="Content Placeholder 2">
            <a:extLst>
              <a:ext uri="{FF2B5EF4-FFF2-40B4-BE49-F238E27FC236}">
                <a16:creationId xmlns:a16="http://schemas.microsoft.com/office/drawing/2014/main" id="{83F3EF96-EA6D-402D-B420-DC0D5AAC197E}"/>
              </a:ext>
            </a:extLst>
          </p:cNvPr>
          <p:cNvSpPr>
            <a:spLocks noGrp="1"/>
          </p:cNvSpPr>
          <p:nvPr>
            <p:ph idx="1"/>
          </p:nvPr>
        </p:nvSpPr>
        <p:spPr>
          <a:xfrm>
            <a:off x="684211" y="685800"/>
            <a:ext cx="9294289" cy="4489882"/>
          </a:xfrm>
        </p:spPr>
        <p:txBody>
          <a:bodyPr>
            <a:normAutofit lnSpcReduction="10000"/>
          </a:bodyPr>
          <a:lstStyle/>
          <a:p>
            <a:r>
              <a:rPr lang="en-US" dirty="0">
                <a:solidFill>
                  <a:schemeClr val="tx2">
                    <a:lumMod val="20000"/>
                    <a:lumOff val="80000"/>
                  </a:schemeClr>
                </a:solidFill>
                <a:latin typeface="Candara" panose="020E0502030303020204" pitchFamily="34" charset="0"/>
              </a:rPr>
              <a:t>Flight ticket price prediction is very difficult to guess. </a:t>
            </a:r>
          </a:p>
          <a:p>
            <a:r>
              <a:rPr lang="en-US" dirty="0">
                <a:solidFill>
                  <a:schemeClr val="tx2">
                    <a:lumMod val="20000"/>
                    <a:lumOff val="80000"/>
                  </a:schemeClr>
                </a:solidFill>
                <a:latin typeface="Candara" panose="020E0502030303020204" pitchFamily="34" charset="0"/>
              </a:rPr>
              <a:t>The price of tickets will goes low and high very frequently.</a:t>
            </a:r>
          </a:p>
          <a:p>
            <a:r>
              <a:rPr lang="en-US" dirty="0">
                <a:solidFill>
                  <a:schemeClr val="tx2">
                    <a:lumMod val="20000"/>
                    <a:lumOff val="80000"/>
                  </a:schemeClr>
                </a:solidFill>
                <a:latin typeface="Candara" panose="020E0502030303020204" pitchFamily="34" charset="0"/>
              </a:rPr>
              <a:t>With the help of machine learning we can predict the price of tickets. HOW….? So, Let’s work on flight price prediction project.</a:t>
            </a:r>
          </a:p>
          <a:p>
            <a:r>
              <a:rPr lang="en-US" dirty="0">
                <a:solidFill>
                  <a:schemeClr val="tx2">
                    <a:lumMod val="20000"/>
                    <a:lumOff val="80000"/>
                  </a:schemeClr>
                </a:solidFill>
                <a:latin typeface="Candara" panose="020E0502030303020204" pitchFamily="34" charset="0"/>
              </a:rPr>
              <a:t>Factors which affects the prices of flights -&gt; Date, Distance, flight time, number of stops, Duration etc.</a:t>
            </a:r>
          </a:p>
          <a:p>
            <a:r>
              <a:rPr lang="en-US" dirty="0">
                <a:solidFill>
                  <a:schemeClr val="tx2">
                    <a:lumMod val="20000"/>
                    <a:lumOff val="80000"/>
                  </a:schemeClr>
                </a:solidFill>
                <a:latin typeface="Candara" panose="020E0502030303020204" pitchFamily="34" charset="0"/>
              </a:rPr>
              <a:t>In data collection process I had scrap the data from yatra.com with selenium and converting that data into structured format</a:t>
            </a:r>
          </a:p>
          <a:p>
            <a:r>
              <a:rPr lang="en-US" dirty="0">
                <a:solidFill>
                  <a:schemeClr val="tx2">
                    <a:lumMod val="20000"/>
                    <a:lumOff val="80000"/>
                  </a:schemeClr>
                </a:solidFill>
                <a:latin typeface="Candara" panose="020E0502030303020204" pitchFamily="34" charset="0"/>
              </a:rPr>
              <a:t>This model is basically build on three steps:</a:t>
            </a:r>
          </a:p>
          <a:p>
            <a:pPr lvl="1"/>
            <a:r>
              <a:rPr lang="en-US" dirty="0">
                <a:solidFill>
                  <a:schemeClr val="tx2">
                    <a:lumMod val="20000"/>
                    <a:lumOff val="80000"/>
                  </a:schemeClr>
                </a:solidFill>
                <a:latin typeface="Candara" panose="020E0502030303020204" pitchFamily="34" charset="0"/>
              </a:rPr>
              <a:t>1. Data Collection</a:t>
            </a:r>
          </a:p>
          <a:p>
            <a:pPr lvl="1"/>
            <a:r>
              <a:rPr lang="en-US" dirty="0">
                <a:solidFill>
                  <a:schemeClr val="tx2">
                    <a:lumMod val="20000"/>
                    <a:lumOff val="80000"/>
                  </a:schemeClr>
                </a:solidFill>
                <a:latin typeface="Candara" panose="020E0502030303020204" pitchFamily="34" charset="0"/>
              </a:rPr>
              <a:t>2. Data analysis</a:t>
            </a:r>
          </a:p>
          <a:p>
            <a:pPr lvl="1"/>
            <a:r>
              <a:rPr lang="en-US" dirty="0">
                <a:solidFill>
                  <a:schemeClr val="tx2">
                    <a:lumMod val="20000"/>
                    <a:lumOff val="80000"/>
                  </a:schemeClr>
                </a:solidFill>
                <a:latin typeface="Candara" panose="020E0502030303020204" pitchFamily="34" charset="0"/>
              </a:rPr>
              <a:t>3. Model building</a:t>
            </a:r>
            <a:endParaRPr lang="en-IN" dirty="0">
              <a:solidFill>
                <a:schemeClr val="tx2">
                  <a:lumMod val="20000"/>
                  <a:lumOff val="80000"/>
                </a:schemeClr>
              </a:solidFill>
              <a:latin typeface="Candara" panose="020E0502030303020204" pitchFamily="34" charset="0"/>
            </a:endParaRPr>
          </a:p>
        </p:txBody>
      </p:sp>
    </p:spTree>
    <p:extLst>
      <p:ext uri="{BB962C8B-B14F-4D97-AF65-F5344CB8AC3E}">
        <p14:creationId xmlns:p14="http://schemas.microsoft.com/office/powerpoint/2010/main" val="218517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DB9B-A3FE-4E2B-A900-34A766AED3E0}"/>
              </a:ext>
            </a:extLst>
          </p:cNvPr>
          <p:cNvSpPr>
            <a:spLocks noGrp="1"/>
          </p:cNvSpPr>
          <p:nvPr>
            <p:ph type="title"/>
          </p:nvPr>
        </p:nvSpPr>
        <p:spPr>
          <a:xfrm>
            <a:off x="684212" y="4909351"/>
            <a:ext cx="8534400" cy="1262850"/>
          </a:xfrm>
        </p:spPr>
        <p:txBody>
          <a:bodyPr/>
          <a:lstStyle/>
          <a:p>
            <a:r>
              <a:rPr lang="en-US" sz="3600" b="1" dirty="0">
                <a:solidFill>
                  <a:schemeClr val="tx2">
                    <a:lumMod val="20000"/>
                    <a:lumOff val="80000"/>
                  </a:schemeClr>
                </a:solidFill>
                <a:latin typeface="Candara" panose="020E0502030303020204" pitchFamily="34" charset="0"/>
              </a:rPr>
              <a:t>Problem statement</a:t>
            </a:r>
            <a:endParaRPr lang="en-IN" dirty="0">
              <a:solidFill>
                <a:schemeClr val="tx2">
                  <a:lumMod val="20000"/>
                  <a:lumOff val="80000"/>
                </a:schemeClr>
              </a:solidFill>
            </a:endParaRPr>
          </a:p>
        </p:txBody>
      </p:sp>
      <p:sp>
        <p:nvSpPr>
          <p:cNvPr id="3" name="Content Placeholder 2">
            <a:extLst>
              <a:ext uri="{FF2B5EF4-FFF2-40B4-BE49-F238E27FC236}">
                <a16:creationId xmlns:a16="http://schemas.microsoft.com/office/drawing/2014/main" id="{DB11BF1A-F042-4367-A706-FEF4F048165F}"/>
              </a:ext>
            </a:extLst>
          </p:cNvPr>
          <p:cNvSpPr>
            <a:spLocks noGrp="1"/>
          </p:cNvSpPr>
          <p:nvPr>
            <p:ph idx="1"/>
          </p:nvPr>
        </p:nvSpPr>
        <p:spPr>
          <a:xfrm>
            <a:off x="684212" y="685799"/>
            <a:ext cx="9214390" cy="4614169"/>
          </a:xfrm>
        </p:spPr>
        <p:txBody>
          <a:bodyPr>
            <a:normAutofit/>
          </a:bodyPr>
          <a:lstStyle/>
          <a:p>
            <a:pPr algn="just"/>
            <a:r>
              <a:rPr lang="en-US" dirty="0">
                <a:solidFill>
                  <a:schemeClr val="tx1"/>
                </a:solidFill>
                <a:latin typeface="Candara" panose="020E0502030303020204" pitchFamily="34" charset="0"/>
              </a:rPr>
              <a:t>The price of ticket we check today might be different tomorrow but with the help of machine learning we can predict the price of tickets. HOW….?</a:t>
            </a:r>
          </a:p>
          <a:p>
            <a:pPr algn="just"/>
            <a:r>
              <a:rPr lang="en-US" dirty="0">
                <a:solidFill>
                  <a:schemeClr val="tx1"/>
                </a:solidFill>
                <a:latin typeface="Candara" panose="020E0502030303020204" pitchFamily="34" charset="0"/>
              </a:rPr>
              <a:t>Anyone who has booked a flight ticket knows how unexpectedly the prices vary. </a:t>
            </a:r>
          </a:p>
          <a:p>
            <a:pPr algn="just"/>
            <a:r>
              <a:rPr lang="en-US" dirty="0">
                <a:solidFill>
                  <a:schemeClr val="tx1"/>
                </a:solidFill>
                <a:latin typeface="Candara" panose="020E0502030303020204" pitchFamily="34" charset="0"/>
              </a:rPr>
              <a:t>The cheapest available ticket on a given flight gets more and less expensive over time. T</a:t>
            </a:r>
          </a:p>
          <a:p>
            <a:pPr algn="just"/>
            <a:r>
              <a:rPr lang="en-US" dirty="0">
                <a:solidFill>
                  <a:schemeClr val="tx1"/>
                </a:solidFill>
                <a:latin typeface="Candara" panose="020E0502030303020204" pitchFamily="34" charset="0"/>
              </a:rPr>
              <a:t>his usually happens as an attempt to maximize revenue based on –</a:t>
            </a:r>
          </a:p>
          <a:p>
            <a:pPr marL="457200" lvl="1" indent="0" algn="just">
              <a:buNone/>
            </a:pPr>
            <a:r>
              <a:rPr lang="en-US" sz="2000" dirty="0">
                <a:solidFill>
                  <a:schemeClr val="tx1"/>
                </a:solidFill>
                <a:latin typeface="Candara" panose="020E0502030303020204" pitchFamily="34" charset="0"/>
              </a:rPr>
              <a:t>1. Time of purchase patterns (making sure last-minute purchases are expensive)</a:t>
            </a:r>
          </a:p>
          <a:p>
            <a:pPr marL="457200" lvl="1" indent="0" algn="just">
              <a:buNone/>
            </a:pPr>
            <a:r>
              <a:rPr lang="en-US" sz="2000" dirty="0">
                <a:solidFill>
                  <a:schemeClr val="tx1"/>
                </a:solidFill>
                <a:latin typeface="Candara" panose="020E0502030303020204" pitchFamily="34" charset="0"/>
              </a:rPr>
              <a:t>2. Keeping the flight as full as they want it (raising prices on a flight which is filling up in order to reduce sales and hold back inventory for those expensive last-minute expensive purchases)</a:t>
            </a:r>
            <a:endParaRPr lang="en-IN" sz="2000" dirty="0">
              <a:solidFill>
                <a:schemeClr val="tx1"/>
              </a:solidFill>
              <a:latin typeface="Candara" panose="020E0502030303020204" pitchFamily="34" charset="0"/>
            </a:endParaRPr>
          </a:p>
        </p:txBody>
      </p:sp>
    </p:spTree>
    <p:extLst>
      <p:ext uri="{BB962C8B-B14F-4D97-AF65-F5344CB8AC3E}">
        <p14:creationId xmlns:p14="http://schemas.microsoft.com/office/powerpoint/2010/main" val="158651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BAE7-853B-4730-9A31-4B8542DD1BF5}"/>
              </a:ext>
            </a:extLst>
          </p:cNvPr>
          <p:cNvSpPr>
            <a:spLocks noGrp="1"/>
          </p:cNvSpPr>
          <p:nvPr>
            <p:ph type="title"/>
          </p:nvPr>
        </p:nvSpPr>
        <p:spPr>
          <a:xfrm>
            <a:off x="684212" y="5033639"/>
            <a:ext cx="8534400" cy="960760"/>
          </a:xfrm>
        </p:spPr>
        <p:txBody>
          <a:bodyPr/>
          <a:lstStyle/>
          <a:p>
            <a:pPr algn="ctr"/>
            <a:r>
              <a:rPr lang="en-US" sz="3600" b="1" dirty="0">
                <a:latin typeface="Candara" panose="020E0502030303020204" pitchFamily="34" charset="0"/>
              </a:rPr>
              <a:t>Tools used</a:t>
            </a:r>
            <a:endParaRPr lang="en-IN" dirty="0"/>
          </a:p>
        </p:txBody>
      </p:sp>
      <p:sp>
        <p:nvSpPr>
          <p:cNvPr id="3" name="Content Placeholder 2">
            <a:extLst>
              <a:ext uri="{FF2B5EF4-FFF2-40B4-BE49-F238E27FC236}">
                <a16:creationId xmlns:a16="http://schemas.microsoft.com/office/drawing/2014/main" id="{398C7B9F-21A4-48D7-B8A8-C7C730CF1365}"/>
              </a:ext>
            </a:extLst>
          </p:cNvPr>
          <p:cNvSpPr>
            <a:spLocks noGrp="1"/>
          </p:cNvSpPr>
          <p:nvPr>
            <p:ph idx="1"/>
          </p:nvPr>
        </p:nvSpPr>
        <p:spPr>
          <a:xfrm>
            <a:off x="684211" y="685800"/>
            <a:ext cx="8965815" cy="4569781"/>
          </a:xfrm>
        </p:spPr>
        <p:txBody>
          <a:bodyPr>
            <a:normAutofit fontScale="92500" lnSpcReduction="20000"/>
          </a:bodyPr>
          <a:lstStyle/>
          <a:p>
            <a:pPr marL="342900" lvl="0" indent="-342900">
              <a:lnSpc>
                <a:spcPct val="107000"/>
              </a:lnSpc>
              <a:spcAft>
                <a:spcPts val="800"/>
              </a:spcAft>
              <a:buFont typeface="Symbol" panose="05050102010706020507" pitchFamily="18" charset="2"/>
              <a:buChar char=""/>
            </a:pPr>
            <a:r>
              <a:rPr lang="en-IN" sz="22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Hardware and Software Requirements and Tools Used</a:t>
            </a:r>
          </a:p>
          <a:p>
            <a:pPr marL="742950" lvl="1" indent="-285750" algn="just">
              <a:lnSpc>
                <a:spcPct val="107000"/>
              </a:lnSpc>
              <a:spcBef>
                <a:spcPts val="500"/>
              </a:spcBef>
              <a:spcAft>
                <a:spcPts val="400"/>
              </a:spcAft>
              <a:buFont typeface="+mj-lt"/>
              <a:buAutoNum type="alphaLcPeriod"/>
            </a:pPr>
            <a:r>
              <a:rPr lang="en-IN" sz="2100" b="1" dirty="0">
                <a:solidFill>
                  <a:schemeClr val="tx1"/>
                </a:solidFill>
                <a:effectLst/>
                <a:latin typeface="Candara" panose="020E0502030303020204" pitchFamily="34" charset="0"/>
                <a:ea typeface="Calibri" panose="020F0502020204030204" pitchFamily="34" charset="0"/>
                <a:cs typeface="Calibri" panose="020F0502020204030204" pitchFamily="34" charset="0"/>
              </a:rPr>
              <a:t>Notebook and Data:</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p>
          <a:p>
            <a:pPr lvl="2" algn="just">
              <a:lnSpc>
                <a:spcPct val="107000"/>
              </a:lnSpc>
              <a:spcBef>
                <a:spcPts val="500"/>
              </a:spcBef>
              <a:spcAft>
                <a:spcPts val="400"/>
              </a:spcAft>
            </a:pP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GitHub</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Jupyter</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Notebook</a:t>
            </a:r>
            <a:endParaRPr lang="en-IN" sz="21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400"/>
              </a:spcAft>
              <a:buFont typeface="+mj-lt"/>
              <a:buAutoNum type="alphaLcPeriod"/>
            </a:pPr>
            <a:r>
              <a:rPr lang="en-IN" sz="2100" b="1" dirty="0">
                <a:solidFill>
                  <a:schemeClr val="tx1"/>
                </a:solidFill>
                <a:effectLst/>
                <a:latin typeface="Candara" panose="020E0502030303020204" pitchFamily="34" charset="0"/>
                <a:ea typeface="Calibri" panose="020F0502020204030204" pitchFamily="34" charset="0"/>
                <a:cs typeface="Calibri" panose="020F0502020204030204" pitchFamily="34" charset="0"/>
              </a:rPr>
              <a:t>Libraries:</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p>
          <a:p>
            <a:pPr lvl="2" algn="just">
              <a:lnSpc>
                <a:spcPct val="107000"/>
              </a:lnSpc>
              <a:spcAft>
                <a:spcPts val="400"/>
              </a:spcAft>
            </a:pP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Numpy</a:t>
            </a:r>
            <a:endParaRPr lang="en-IN" sz="2100" dirty="0">
              <a:solidFill>
                <a:schemeClr val="tx1"/>
              </a:solidFill>
              <a:latin typeface="Candara" panose="020E0502030303020204" pitchFamily="34" charset="0"/>
              <a:ea typeface="Calibri" panose="020F0502020204030204" pitchFamily="34" charset="0"/>
              <a:cs typeface="Calibri" panose="020F0502020204030204" pitchFamily="34" charset="0"/>
            </a:endParaRPr>
          </a:p>
          <a:p>
            <a:pPr lvl="2" algn="just">
              <a:lnSpc>
                <a:spcPct val="107000"/>
              </a:lnSpc>
              <a:spcAft>
                <a:spcPts val="400"/>
              </a:spcAft>
            </a:pP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Pandas</a:t>
            </a:r>
          </a:p>
          <a:p>
            <a:pPr lvl="2" algn="just">
              <a:lnSpc>
                <a:spcPct val="107000"/>
              </a:lnSpc>
              <a:spcAft>
                <a:spcPts val="400"/>
              </a:spcAft>
            </a:pP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Sklearn</a:t>
            </a:r>
            <a:endParaRPr lang="en-IN" sz="2100" dirty="0">
              <a:solidFill>
                <a:schemeClr val="tx1"/>
              </a:solidFill>
              <a:latin typeface="Candara" panose="020E0502030303020204" pitchFamily="34" charset="0"/>
              <a:ea typeface="Calibri" panose="020F0502020204030204" pitchFamily="34" charset="0"/>
              <a:cs typeface="Calibri" panose="020F0502020204030204" pitchFamily="34" charset="0"/>
            </a:endParaRPr>
          </a:p>
          <a:p>
            <a:pPr lvl="2" algn="just">
              <a:lnSpc>
                <a:spcPct val="107000"/>
              </a:lnSpc>
              <a:spcAft>
                <a:spcPts val="400"/>
              </a:spcAft>
            </a:pP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Scipy</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p>
          <a:p>
            <a:pPr lvl="2" algn="just">
              <a:lnSpc>
                <a:spcPct val="107000"/>
              </a:lnSpc>
              <a:spcAft>
                <a:spcPts val="400"/>
              </a:spcAft>
            </a:pP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Joblib</a:t>
            </a: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   </a:t>
            </a:r>
          </a:p>
          <a:p>
            <a:pPr lvl="2" algn="just">
              <a:lnSpc>
                <a:spcPct val="107000"/>
              </a:lnSpc>
              <a:spcAft>
                <a:spcPts val="400"/>
              </a:spcAft>
            </a:pP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Matplotlib</a:t>
            </a:r>
          </a:p>
          <a:p>
            <a:pPr lvl="2" algn="just">
              <a:lnSpc>
                <a:spcPct val="107000"/>
              </a:lnSpc>
              <a:spcAft>
                <a:spcPts val="400"/>
              </a:spcAft>
            </a:pPr>
            <a:r>
              <a:rPr lang="en-IN" sz="21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Seaborn</a:t>
            </a:r>
          </a:p>
          <a:p>
            <a:pPr lvl="2" algn="just">
              <a:lnSpc>
                <a:spcPct val="107000"/>
              </a:lnSpc>
              <a:spcAft>
                <a:spcPts val="400"/>
              </a:spcAft>
            </a:pPr>
            <a:r>
              <a:rPr lang="en-IN" sz="2100" dirty="0" err="1">
                <a:solidFill>
                  <a:schemeClr val="tx1"/>
                </a:solidFill>
                <a:effectLst/>
                <a:latin typeface="Candara" panose="020E0502030303020204" pitchFamily="34" charset="0"/>
                <a:ea typeface="Calibri" panose="020F0502020204030204" pitchFamily="34" charset="0"/>
                <a:cs typeface="Calibri" panose="020F0502020204030204" pitchFamily="34" charset="0"/>
              </a:rPr>
              <a:t>statsmodels</a:t>
            </a:r>
            <a:endParaRPr lang="en-IN" sz="2100"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73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7228-4A11-41A6-9B5D-4FA3387FE5AC}"/>
              </a:ext>
            </a:extLst>
          </p:cNvPr>
          <p:cNvSpPr>
            <a:spLocks noGrp="1"/>
          </p:cNvSpPr>
          <p:nvPr>
            <p:ph type="title"/>
          </p:nvPr>
        </p:nvSpPr>
        <p:spPr>
          <a:xfrm>
            <a:off x="684212" y="5122416"/>
            <a:ext cx="8534400" cy="871983"/>
          </a:xfrm>
        </p:spPr>
        <p:txBody>
          <a:bodyPr/>
          <a:lstStyle/>
          <a:p>
            <a:r>
              <a:rPr lang="en-US" sz="3600" b="1" dirty="0">
                <a:effectLst>
                  <a:outerShdw blurRad="38100" dist="38100" dir="2700000" algn="tl">
                    <a:srgbClr val="000000">
                      <a:alpha val="43137"/>
                    </a:srgbClr>
                  </a:outerShdw>
                </a:effectLst>
                <a:latin typeface="Candara" panose="020E0502030303020204" pitchFamily="34" charset="0"/>
              </a:rPr>
              <a:t>About dataset</a:t>
            </a:r>
            <a:endParaRPr lang="en-IN" dirty="0"/>
          </a:p>
        </p:txBody>
      </p:sp>
      <p:sp>
        <p:nvSpPr>
          <p:cNvPr id="3" name="Content Placeholder 2">
            <a:extLst>
              <a:ext uri="{FF2B5EF4-FFF2-40B4-BE49-F238E27FC236}">
                <a16:creationId xmlns:a16="http://schemas.microsoft.com/office/drawing/2014/main" id="{D33CA48A-674C-4F22-85BF-497A1AEBE32D}"/>
              </a:ext>
            </a:extLst>
          </p:cNvPr>
          <p:cNvSpPr>
            <a:spLocks noGrp="1"/>
          </p:cNvSpPr>
          <p:nvPr>
            <p:ph idx="1"/>
          </p:nvPr>
        </p:nvSpPr>
        <p:spPr>
          <a:xfrm>
            <a:off x="684212" y="685800"/>
            <a:ext cx="8534400" cy="4436616"/>
          </a:xfrm>
        </p:spPr>
        <p:txBody>
          <a:bodyPr/>
          <a:lstStyle/>
          <a:p>
            <a:pPr>
              <a:buFont typeface="Wingdings" panose="05000000000000000000" pitchFamily="2" charset="2"/>
              <a:buChar char="Ø"/>
            </a:pPr>
            <a:r>
              <a:rPr lang="en-IN" sz="2000" spc="3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The </a:t>
            </a:r>
            <a:r>
              <a:rPr lang="en-IN" sz="2000" dirty="0">
                <a:solidFill>
                  <a:schemeClr val="tx1"/>
                </a:solidFill>
                <a:effectLst/>
                <a:latin typeface="Candara" panose="020E0502030303020204" pitchFamily="34" charset="0"/>
                <a:ea typeface="Calibri" panose="020F0502020204030204" pitchFamily="34" charset="0"/>
                <a:cs typeface="Calibri" panose="020F0502020204030204" pitchFamily="34" charset="0"/>
              </a:rPr>
              <a:t>dataset contains 5487 rows 8 columns</a:t>
            </a:r>
          </a:p>
          <a:p>
            <a:pPr>
              <a:buFont typeface="Wingdings" panose="05000000000000000000" pitchFamily="2" charset="2"/>
              <a:buChar char="Ø"/>
            </a:pPr>
            <a:r>
              <a:rPr lang="en-IN" dirty="0">
                <a:solidFill>
                  <a:schemeClr val="tx1"/>
                </a:solidFill>
                <a:latin typeface="Candara" panose="020E0502030303020204" pitchFamily="34" charset="0"/>
                <a:cs typeface="Calibri" panose="020F0502020204030204" pitchFamily="34" charset="0"/>
              </a:rPr>
              <a:t>Importing necessary libraries </a:t>
            </a:r>
          </a:p>
          <a:p>
            <a:pPr>
              <a:buFont typeface="Wingdings" panose="05000000000000000000" pitchFamily="2" charset="2"/>
              <a:buChar char="Ø"/>
            </a:pPr>
            <a:r>
              <a:rPr lang="en-IN" dirty="0">
                <a:solidFill>
                  <a:schemeClr val="tx1"/>
                </a:solidFill>
                <a:latin typeface="Candara" panose="020E0502030303020204" pitchFamily="34" charset="0"/>
                <a:cs typeface="Calibri" panose="020F0502020204030204" pitchFamily="34" charset="0"/>
              </a:rPr>
              <a:t>After importing dataset the dataset will be look like,</a:t>
            </a:r>
          </a:p>
          <a:p>
            <a:pPr>
              <a:buFont typeface="Wingdings" panose="05000000000000000000" pitchFamily="2" charset="2"/>
              <a:buChar char="Ø"/>
            </a:pPr>
            <a:endParaRPr lang="en-IN" dirty="0">
              <a:solidFill>
                <a:schemeClr val="tx1"/>
              </a:solidFill>
              <a:latin typeface="Candara" panose="020E0502030303020204" pitchFamily="34" charset="0"/>
              <a:cs typeface="Calibri" panose="020F0502020204030204" pitchFamily="34" charset="0"/>
            </a:endParaRPr>
          </a:p>
          <a:p>
            <a:pPr>
              <a:buFont typeface="Wingdings" panose="05000000000000000000" pitchFamily="2" charset="2"/>
              <a:buChar char="Ø"/>
            </a:pPr>
            <a:endParaRPr lang="en-IN" dirty="0">
              <a:latin typeface="Candara" panose="020E0502030303020204" pitchFamily="34" charset="0"/>
              <a:cs typeface="Calibri" panose="020F0502020204030204" pitchFamily="34" charset="0"/>
            </a:endParaRPr>
          </a:p>
          <a:p>
            <a:pPr>
              <a:buFont typeface="Wingdings" panose="05000000000000000000" pitchFamily="2" charset="2"/>
              <a:buChar char="Ø"/>
            </a:pPr>
            <a:endParaRPr lang="en-IN" dirty="0">
              <a:latin typeface="Candara" panose="020E0502030303020204" pitchFamily="34" charset="0"/>
              <a:cs typeface="Calibri" panose="020F0502020204030204" pitchFamily="34" charset="0"/>
            </a:endParaRPr>
          </a:p>
          <a:p>
            <a:pPr>
              <a:buFont typeface="Wingdings" panose="05000000000000000000" pitchFamily="2" charset="2"/>
              <a:buChar char="Ø"/>
            </a:pPr>
            <a:endParaRPr lang="en-IN" dirty="0">
              <a:latin typeface="Candara" panose="020E0502030303020204" pitchFamily="34" charset="0"/>
              <a:cs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A62FF9EE-BF03-4EBC-877A-007151E9C859}"/>
              </a:ext>
            </a:extLst>
          </p:cNvPr>
          <p:cNvPicPr>
            <a:picLocks noChangeAspect="1"/>
          </p:cNvPicPr>
          <p:nvPr/>
        </p:nvPicPr>
        <p:blipFill rotWithShape="1">
          <a:blip r:embed="rId2"/>
          <a:srcRect l="23592" t="42200" r="18519" b="39418"/>
          <a:stretch/>
        </p:blipFill>
        <p:spPr>
          <a:xfrm>
            <a:off x="683903" y="2853061"/>
            <a:ext cx="9480739" cy="2127312"/>
          </a:xfrm>
          <a:prstGeom prst="rect">
            <a:avLst/>
          </a:prstGeom>
        </p:spPr>
      </p:pic>
    </p:spTree>
    <p:extLst>
      <p:ext uri="{BB962C8B-B14F-4D97-AF65-F5344CB8AC3E}">
        <p14:creationId xmlns:p14="http://schemas.microsoft.com/office/powerpoint/2010/main" val="11777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019C-F81A-4FC7-8A71-B1E808FF5D11}"/>
              </a:ext>
            </a:extLst>
          </p:cNvPr>
          <p:cNvSpPr>
            <a:spLocks noGrp="1"/>
          </p:cNvSpPr>
          <p:nvPr>
            <p:ph type="title"/>
          </p:nvPr>
        </p:nvSpPr>
        <p:spPr>
          <a:xfrm>
            <a:off x="684212" y="5024761"/>
            <a:ext cx="8797139" cy="925249"/>
          </a:xfrm>
        </p:spPr>
        <p:txBody>
          <a:bodyPr/>
          <a:lstStyle/>
          <a:p>
            <a:r>
              <a:rPr lang="en-US" sz="3600" b="1" dirty="0">
                <a:latin typeface="Candara" panose="020E0502030303020204" pitchFamily="34" charset="0"/>
              </a:rPr>
              <a:t>Data sources and there format</a:t>
            </a:r>
            <a:endParaRPr lang="en-IN" dirty="0"/>
          </a:p>
        </p:txBody>
      </p:sp>
      <p:sp>
        <p:nvSpPr>
          <p:cNvPr id="3" name="Content Placeholder 2">
            <a:extLst>
              <a:ext uri="{FF2B5EF4-FFF2-40B4-BE49-F238E27FC236}">
                <a16:creationId xmlns:a16="http://schemas.microsoft.com/office/drawing/2014/main" id="{5EF3CFCE-E27F-4CF8-9BED-7F4C3AAC6F1F}"/>
              </a:ext>
            </a:extLst>
          </p:cNvPr>
          <p:cNvSpPr>
            <a:spLocks noGrp="1"/>
          </p:cNvSpPr>
          <p:nvPr>
            <p:ph idx="1"/>
          </p:nvPr>
        </p:nvSpPr>
        <p:spPr>
          <a:xfrm>
            <a:off x="684212" y="685800"/>
            <a:ext cx="8948060" cy="4596414"/>
          </a:xfrm>
        </p:spPr>
        <p:txBody>
          <a:bodyPr/>
          <a:lstStyle/>
          <a:p>
            <a:pPr algn="just"/>
            <a:r>
              <a:rPr lang="en-IN" dirty="0">
                <a:solidFill>
                  <a:schemeClr val="tx1"/>
                </a:solidFill>
                <a:effectLst/>
                <a:latin typeface="Candara" panose="020E0502030303020204" pitchFamily="34" charset="0"/>
                <a:ea typeface="Calibri" panose="020F0502020204030204" pitchFamily="34" charset="0"/>
                <a:cs typeface="Helvetica" panose="020B0604020202020204" pitchFamily="34" charset="0"/>
              </a:rPr>
              <a:t>We can see there are no null values present in whole dataset.</a:t>
            </a:r>
          </a:p>
          <a:p>
            <a:pPr algn="just"/>
            <a:r>
              <a:rPr lang="en-US" dirty="0">
                <a:solidFill>
                  <a:schemeClr val="tx1"/>
                </a:solidFill>
                <a:effectLst/>
                <a:latin typeface="Candara" panose="020E0502030303020204" pitchFamily="34" charset="0"/>
                <a:ea typeface="Georgia" panose="02040502050405020303" pitchFamily="18" charset="0"/>
                <a:cs typeface="Georgia" panose="02040502050405020303" pitchFamily="18" charset="0"/>
              </a:rPr>
              <a:t>We can find here only eight columns are having object data types and rest two columns are having integer</a:t>
            </a:r>
            <a:r>
              <a:rPr lang="en-US" spc="-80" dirty="0">
                <a:solidFill>
                  <a:schemeClr val="tx1"/>
                </a:solidFill>
                <a:effectLst/>
                <a:latin typeface="Candara" panose="020E0502030303020204" pitchFamily="34" charset="0"/>
                <a:ea typeface="Georgia" panose="02040502050405020303" pitchFamily="18" charset="0"/>
                <a:cs typeface="Georgia" panose="02040502050405020303" pitchFamily="18" charset="0"/>
              </a:rPr>
              <a:t> </a:t>
            </a:r>
            <a:r>
              <a:rPr lang="en-US" dirty="0">
                <a:solidFill>
                  <a:schemeClr val="tx1"/>
                </a:solidFill>
                <a:effectLst/>
                <a:latin typeface="Candara" panose="020E0502030303020204" pitchFamily="34" charset="0"/>
                <a:ea typeface="Georgia" panose="02040502050405020303" pitchFamily="18" charset="0"/>
                <a:cs typeface="Georgia" panose="02040502050405020303" pitchFamily="18" charset="0"/>
              </a:rPr>
              <a:t>datatype.</a:t>
            </a:r>
          </a:p>
          <a:p>
            <a:pPr marL="0" indent="0" algn="just">
              <a:buNone/>
            </a:pPr>
            <a:endParaRPr lang="en-US" dirty="0">
              <a:solidFill>
                <a:schemeClr val="tx1"/>
              </a:solidFill>
              <a:effectLst/>
              <a:latin typeface="Candara" panose="020E0502030303020204" pitchFamily="34" charset="0"/>
              <a:ea typeface="Georgia" panose="02040502050405020303" pitchFamily="18" charset="0"/>
              <a:cs typeface="Georgia" panose="02040502050405020303" pitchFamily="18" charset="0"/>
            </a:endParaRPr>
          </a:p>
          <a:p>
            <a:pPr marL="0" indent="0" algn="just">
              <a:buNone/>
            </a:pPr>
            <a:endParaRPr lang="en-US" dirty="0">
              <a:solidFill>
                <a:schemeClr val="tx1"/>
              </a:solidFill>
              <a:latin typeface="Candara" panose="020E0502030303020204" pitchFamily="34" charset="0"/>
              <a:ea typeface="Georgia" panose="02040502050405020303" pitchFamily="18" charset="0"/>
              <a:cs typeface="Georgia" panose="02040502050405020303" pitchFamily="18" charset="0"/>
            </a:endParaRPr>
          </a:p>
          <a:p>
            <a:pPr marL="0" indent="0" algn="just">
              <a:buNone/>
            </a:pPr>
            <a:endParaRPr lang="en-US" dirty="0">
              <a:solidFill>
                <a:schemeClr val="tx1"/>
              </a:solidFill>
              <a:effectLst/>
              <a:latin typeface="Candara" panose="020E0502030303020204" pitchFamily="34" charset="0"/>
              <a:ea typeface="Georgia" panose="02040502050405020303" pitchFamily="18" charset="0"/>
              <a:cs typeface="Georgia" panose="02040502050405020303" pitchFamily="18" charset="0"/>
            </a:endParaRPr>
          </a:p>
          <a:p>
            <a:pPr algn="just"/>
            <a:r>
              <a:rPr lang="en-IN" b="1"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AIRLINE_NAME</a:t>
            </a:r>
            <a:r>
              <a:rPr lang="en-IN" u="sng" dirty="0">
                <a:solidFill>
                  <a:schemeClr val="tx1"/>
                </a:solidFill>
                <a:effectLst/>
                <a:latin typeface="Candara" panose="020E0502030303020204" pitchFamily="34" charset="0"/>
                <a:ea typeface="Calibri" panose="020F0502020204030204" pitchFamily="34" charset="0"/>
                <a:cs typeface="Times New Roman" panose="02020603050405020304" pitchFamily="18" charset="0"/>
              </a:rPr>
              <a:t>:</a:t>
            </a:r>
            <a:endParaRPr lang="en-IN" u="sng" dirty="0">
              <a:solidFill>
                <a:schemeClr val="tx1"/>
              </a:solidFill>
              <a:latin typeface="Candara" panose="020E0502030303020204" pitchFamily="34" charset="0"/>
              <a:ea typeface="Calibri" panose="020F0502020204030204" pitchFamily="34" charset="0"/>
              <a:cs typeface="Times New Roman" panose="02020603050405020304" pitchFamily="18" charset="0"/>
            </a:endParaRPr>
          </a:p>
          <a:p>
            <a:pPr algn="just">
              <a:spcBef>
                <a:spcPts val="0"/>
              </a:spcBef>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Air India is the most preferred airline </a:t>
            </a:r>
          </a:p>
          <a:p>
            <a:pPr marL="0" indent="0" algn="just">
              <a:spcBef>
                <a:spcPts val="0"/>
              </a:spcBef>
              <a:buNone/>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    with the highest row count,</a:t>
            </a:r>
          </a:p>
          <a:p>
            <a:pPr marL="0" indent="0" algn="just">
              <a:spcBef>
                <a:spcPts val="0"/>
              </a:spcBef>
              <a:buNone/>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   followed by Indigo and Vistara.</a:t>
            </a:r>
            <a:endParaRPr lang="en-IN" dirty="0">
              <a:solidFill>
                <a:schemeClr val="tx1"/>
              </a:solidFill>
              <a:latin typeface="Candara" panose="020E050203030302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DBE8BF-C260-49FC-A257-7AE8B8868B2B}"/>
              </a:ext>
            </a:extLst>
          </p:cNvPr>
          <p:cNvPicPr>
            <a:picLocks noChangeAspect="1"/>
          </p:cNvPicPr>
          <p:nvPr/>
        </p:nvPicPr>
        <p:blipFill rotWithShape="1">
          <a:blip r:embed="rId2"/>
          <a:srcRect l="23532" t="42315" r="51872" b="30038"/>
          <a:stretch/>
        </p:blipFill>
        <p:spPr bwMode="auto">
          <a:xfrm>
            <a:off x="5177544" y="2215754"/>
            <a:ext cx="4596772" cy="29066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632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1C8E-B560-447C-B7E6-12E8DDD7EC1E}"/>
              </a:ext>
            </a:extLst>
          </p:cNvPr>
          <p:cNvSpPr>
            <a:spLocks noGrp="1"/>
          </p:cNvSpPr>
          <p:nvPr>
            <p:ph type="title"/>
          </p:nvPr>
        </p:nvSpPr>
        <p:spPr>
          <a:xfrm>
            <a:off x="684212" y="5557049"/>
            <a:ext cx="8832650" cy="754973"/>
          </a:xfrm>
        </p:spPr>
        <p:txBody>
          <a:bodyPr>
            <a:normAutofit fontScale="90000"/>
          </a:bodyPr>
          <a:lstStyle/>
          <a:p>
            <a:r>
              <a:rPr lang="en-US" sz="3600" b="1" dirty="0">
                <a:latin typeface="Candara" panose="020E0502030303020204" pitchFamily="34" charset="0"/>
              </a:rPr>
              <a:t>Data sources and there format continue..</a:t>
            </a:r>
            <a:endParaRPr lang="en-IN" dirty="0"/>
          </a:p>
        </p:txBody>
      </p:sp>
      <p:sp>
        <p:nvSpPr>
          <p:cNvPr id="3" name="Content Placeholder 2">
            <a:extLst>
              <a:ext uri="{FF2B5EF4-FFF2-40B4-BE49-F238E27FC236}">
                <a16:creationId xmlns:a16="http://schemas.microsoft.com/office/drawing/2014/main" id="{1E5EB3A5-8F9B-4A97-AAC4-1D3C9171F2F2}"/>
              </a:ext>
            </a:extLst>
          </p:cNvPr>
          <p:cNvSpPr>
            <a:spLocks noGrp="1"/>
          </p:cNvSpPr>
          <p:nvPr>
            <p:ph idx="1"/>
          </p:nvPr>
        </p:nvSpPr>
        <p:spPr>
          <a:xfrm>
            <a:off x="684212" y="414105"/>
            <a:ext cx="9747050" cy="4793941"/>
          </a:xfrm>
        </p:spPr>
        <p:txBody>
          <a:bodyPr/>
          <a:lstStyle/>
          <a:p>
            <a:pPr algn="just">
              <a:lnSpc>
                <a:spcPts val="2400"/>
              </a:lnSpc>
              <a:spcBef>
                <a:spcPts val="0"/>
              </a:spcBef>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Majority of the flights take off from </a:t>
            </a:r>
          </a:p>
          <a:p>
            <a:pPr marL="0" indent="0" algn="just">
              <a:lnSpc>
                <a:spcPts val="2400"/>
              </a:lnSpc>
              <a:spcBef>
                <a:spcPts val="0"/>
              </a:spcBef>
              <a:buNone/>
            </a:pPr>
            <a:r>
              <a:rPr lang="en-IN" spc="-5" dirty="0">
                <a:solidFill>
                  <a:schemeClr val="tx1"/>
                </a:solidFill>
                <a:latin typeface="Candara" panose="020E0502030303020204" pitchFamily="34" charset="0"/>
                <a:ea typeface="Times New Roman" panose="02020603050405020304" pitchFamily="18" charset="0"/>
                <a:cs typeface="Segoe UI" panose="020B0502040204020203" pitchFamily="34" charset="0"/>
              </a:rPr>
              <a:t>	</a:t>
            </a: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 Mumbai followed by Bangalore.</a:t>
            </a:r>
          </a:p>
          <a:p>
            <a:pPr marL="0" indent="0" algn="just">
              <a:lnSpc>
                <a:spcPts val="2400"/>
              </a:lnSpc>
              <a:spcBef>
                <a:spcPts val="0"/>
              </a:spcBef>
              <a:buNone/>
            </a:pPr>
            <a:endPar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endParaRPr>
          </a:p>
          <a:p>
            <a:pPr algn="r">
              <a:lnSpc>
                <a:spcPts val="2400"/>
              </a:lnSpc>
              <a:spcBef>
                <a:spcPts val="0"/>
              </a:spcBef>
            </a:pPr>
            <a:endParaRPr lang="en-IN" spc="-5" dirty="0">
              <a:solidFill>
                <a:schemeClr val="tx1"/>
              </a:solidFill>
              <a:latin typeface="Candara" panose="020E0502030303020204" pitchFamily="34" charset="0"/>
              <a:ea typeface="Times New Roman" panose="02020603050405020304" pitchFamily="18" charset="0"/>
              <a:cs typeface="Segoe UI" panose="020B0502040204020203" pitchFamily="34" charset="0"/>
            </a:endParaRPr>
          </a:p>
          <a:p>
            <a:pPr algn="r">
              <a:lnSpc>
                <a:spcPts val="2400"/>
              </a:lnSpc>
              <a:spcBef>
                <a:spcPts val="0"/>
              </a:spcBef>
            </a:pPr>
            <a:endPar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endParaRPr>
          </a:p>
          <a:p>
            <a:pPr algn="r">
              <a:lnSpc>
                <a:spcPts val="2400"/>
              </a:lnSpc>
              <a:spcBef>
                <a:spcPts val="0"/>
              </a:spcBef>
            </a:pPr>
            <a:endPar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endParaRPr>
          </a:p>
          <a:p>
            <a:pPr algn="r">
              <a:lnSpc>
                <a:spcPts val="2400"/>
              </a:lnSpc>
              <a:spcBef>
                <a:spcPts val="0"/>
              </a:spcBef>
            </a:pPr>
            <a:endParaRPr lang="en-IN" spc="-5" dirty="0">
              <a:solidFill>
                <a:schemeClr val="tx1"/>
              </a:solidFill>
              <a:latin typeface="Candara" panose="020E0502030303020204" pitchFamily="34" charset="0"/>
              <a:ea typeface="Times New Roman" panose="02020603050405020304" pitchFamily="18" charset="0"/>
              <a:cs typeface="Segoe UI" panose="020B0502040204020203" pitchFamily="34" charset="0"/>
            </a:endParaRPr>
          </a:p>
          <a:p>
            <a:pPr algn="r">
              <a:lnSpc>
                <a:spcPts val="2400"/>
              </a:lnSpc>
              <a:spcBef>
                <a:spcPts val="0"/>
              </a:spcBef>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Maximum flights land in New Delhi.</a:t>
            </a:r>
            <a:endParaRPr lang="en-IN" dirty="0">
              <a:solidFill>
                <a:schemeClr val="tx1"/>
              </a:solidFill>
              <a:effectLst/>
              <a:latin typeface="Candara" panose="020E0502030303020204" pitchFamily="34" charset="0"/>
              <a:ea typeface="Times New Roman" panose="02020603050405020304" pitchFamily="18" charset="0"/>
            </a:endParaRPr>
          </a:p>
          <a:p>
            <a:pPr algn="r">
              <a:lnSpc>
                <a:spcPts val="2400"/>
              </a:lnSpc>
              <a:spcBef>
                <a:spcPts val="0"/>
              </a:spcBef>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Nagpur has the lowest count of receiving</a:t>
            </a:r>
          </a:p>
          <a:p>
            <a:pPr marL="0" indent="0" algn="r">
              <a:lnSpc>
                <a:spcPts val="2400"/>
              </a:lnSpc>
              <a:spcBef>
                <a:spcPts val="0"/>
              </a:spcBef>
              <a:buNone/>
            </a:pPr>
            <a:r>
              <a:rPr lang="en-IN" spc="-5" dirty="0">
                <a:solidFill>
                  <a:schemeClr val="tx1"/>
                </a:solidFill>
                <a:effectLst/>
                <a:latin typeface="Candara" panose="020E0502030303020204" pitchFamily="34" charset="0"/>
                <a:ea typeface="Times New Roman" panose="02020603050405020304" pitchFamily="18" charset="0"/>
                <a:cs typeface="Segoe UI" panose="020B0502040204020203" pitchFamily="34" charset="0"/>
              </a:rPr>
              <a:t>the flights compare to other.</a:t>
            </a:r>
            <a:endParaRPr lang="en-IN" dirty="0">
              <a:solidFill>
                <a:schemeClr val="tx1"/>
              </a:solidFill>
              <a:effectLst/>
              <a:latin typeface="Candara" panose="020E0502030303020204" pitchFamily="34" charset="0"/>
              <a:ea typeface="Times New Roman" panose="02020603050405020304" pitchFamily="18" charset="0"/>
            </a:endParaRPr>
          </a:p>
          <a:p>
            <a:pPr algn="r">
              <a:spcBef>
                <a:spcPts val="0"/>
              </a:spcBef>
            </a:pPr>
            <a:endParaRPr lang="en-IN" dirty="0"/>
          </a:p>
          <a:p>
            <a:endParaRPr lang="en-IN" dirty="0"/>
          </a:p>
          <a:p>
            <a:endParaRPr lang="en-IN" dirty="0"/>
          </a:p>
        </p:txBody>
      </p:sp>
      <p:pic>
        <p:nvPicPr>
          <p:cNvPr id="4" name="Picture 3">
            <a:extLst>
              <a:ext uri="{FF2B5EF4-FFF2-40B4-BE49-F238E27FC236}">
                <a16:creationId xmlns:a16="http://schemas.microsoft.com/office/drawing/2014/main" id="{FF8C67DA-F138-4EA0-911E-1DCA722AF552}"/>
              </a:ext>
            </a:extLst>
          </p:cNvPr>
          <p:cNvPicPr>
            <a:picLocks noChangeAspect="1"/>
          </p:cNvPicPr>
          <p:nvPr/>
        </p:nvPicPr>
        <p:blipFill rotWithShape="1">
          <a:blip r:embed="rId2"/>
          <a:srcRect l="23532" t="35454" r="52936" b="37128"/>
          <a:stretch/>
        </p:blipFill>
        <p:spPr bwMode="auto">
          <a:xfrm>
            <a:off x="1171852" y="2811076"/>
            <a:ext cx="4148815" cy="2590800"/>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5E6D54F-14B5-420D-B350-6E43C900B84C}"/>
              </a:ext>
            </a:extLst>
          </p:cNvPr>
          <p:cNvPicPr>
            <a:picLocks noChangeAspect="1"/>
          </p:cNvPicPr>
          <p:nvPr/>
        </p:nvPicPr>
        <p:blipFill rotWithShape="1">
          <a:blip r:embed="rId3"/>
          <a:srcRect l="23266" t="34509" r="52537" b="38546"/>
          <a:stretch/>
        </p:blipFill>
        <p:spPr bwMode="auto">
          <a:xfrm>
            <a:off x="5930600" y="220275"/>
            <a:ext cx="4285615" cy="2441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022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4075-B60D-41AA-8490-E8ACF2AF0FC1}"/>
              </a:ext>
            </a:extLst>
          </p:cNvPr>
          <p:cNvSpPr>
            <a:spLocks noGrp="1"/>
          </p:cNvSpPr>
          <p:nvPr>
            <p:ph type="title"/>
          </p:nvPr>
        </p:nvSpPr>
        <p:spPr>
          <a:xfrm>
            <a:off x="684211" y="5051394"/>
            <a:ext cx="10102157" cy="943005"/>
          </a:xfrm>
        </p:spPr>
        <p:txBody>
          <a:bodyPr/>
          <a:lstStyle/>
          <a:p>
            <a:r>
              <a:rPr lang="en-US" sz="3600" b="1" dirty="0">
                <a:latin typeface="Candara" panose="020E0502030303020204" pitchFamily="34" charset="0"/>
              </a:rPr>
              <a:t>Data sources and there format continue..</a:t>
            </a:r>
            <a:endParaRPr lang="en-IN" dirty="0"/>
          </a:p>
        </p:txBody>
      </p:sp>
      <p:sp>
        <p:nvSpPr>
          <p:cNvPr id="3" name="Content Placeholder 2">
            <a:extLst>
              <a:ext uri="{FF2B5EF4-FFF2-40B4-BE49-F238E27FC236}">
                <a16:creationId xmlns:a16="http://schemas.microsoft.com/office/drawing/2014/main" id="{B156C375-ADB6-4824-84EB-611A4444D108}"/>
              </a:ext>
            </a:extLst>
          </p:cNvPr>
          <p:cNvSpPr>
            <a:spLocks noGrp="1"/>
          </p:cNvSpPr>
          <p:nvPr>
            <p:ph idx="1"/>
          </p:nvPr>
        </p:nvSpPr>
        <p:spPr>
          <a:xfrm>
            <a:off x="684212" y="685800"/>
            <a:ext cx="10102156" cy="4516515"/>
          </a:xfrm>
        </p:spPr>
        <p:txBody>
          <a:bodyPr/>
          <a:lstStyle/>
          <a:p>
            <a:pPr algn="just"/>
            <a:r>
              <a:rPr lang="en-IN" sz="1800" spc="-5"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 price column contains the minimum value as 2175 and maximum value as 44428. Majority of the flights have price range between 2175–20k, and number of flights having prices greater than 20k are quite less. Price range is skewed towards right.</a:t>
            </a:r>
          </a:p>
          <a:p>
            <a:pPr algn="just"/>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DBB6339D-A6E0-4B27-9201-59028CF2541A}"/>
              </a:ext>
            </a:extLst>
          </p:cNvPr>
          <p:cNvPicPr>
            <a:picLocks noChangeAspect="1"/>
          </p:cNvPicPr>
          <p:nvPr/>
        </p:nvPicPr>
        <p:blipFill rotWithShape="1">
          <a:blip r:embed="rId2"/>
          <a:srcRect l="53047" t="40890" r="17705" b="24128"/>
          <a:stretch/>
        </p:blipFill>
        <p:spPr bwMode="auto">
          <a:xfrm>
            <a:off x="6255643" y="2214086"/>
            <a:ext cx="4530725" cy="29882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6953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552</TotalTime>
  <Words>726</Words>
  <Application>Microsoft Office PowerPoint</Application>
  <PresentationFormat>Widescreen</PresentationFormat>
  <Paragraphs>179</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Candara</vt:lpstr>
      <vt:lpstr>Century Gothic</vt:lpstr>
      <vt:lpstr>Georgia</vt:lpstr>
      <vt:lpstr>Symbol</vt:lpstr>
      <vt:lpstr>Wingdings</vt:lpstr>
      <vt:lpstr>Wingdings 3</vt:lpstr>
      <vt:lpstr>Slice</vt:lpstr>
      <vt:lpstr>Flight Price Prediction</vt:lpstr>
      <vt:lpstr>Agenda</vt:lpstr>
      <vt:lpstr>Introduction</vt:lpstr>
      <vt:lpstr>Problem statement</vt:lpstr>
      <vt:lpstr>Tools used</vt:lpstr>
      <vt:lpstr>About dataset</vt:lpstr>
      <vt:lpstr>Data sources and there format</vt:lpstr>
      <vt:lpstr>Data sources and there format continue..</vt:lpstr>
      <vt:lpstr>Data sources and there format continue..</vt:lpstr>
      <vt:lpstr>Data preprocessing</vt:lpstr>
      <vt:lpstr>Model building</vt:lpstr>
      <vt:lpstr>Model Building</vt:lpstr>
      <vt:lpstr>Model building</vt:lpstr>
      <vt:lpstr>Selecting best model</vt:lpstr>
      <vt:lpstr>Hyperparameter tuning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chaitali nakade</dc:creator>
  <cp:lastModifiedBy>chaitali nakade</cp:lastModifiedBy>
  <cp:revision>9</cp:revision>
  <dcterms:created xsi:type="dcterms:W3CDTF">2021-11-29T10:06:26Z</dcterms:created>
  <dcterms:modified xsi:type="dcterms:W3CDTF">2021-11-29T19:19:12Z</dcterms:modified>
</cp:coreProperties>
</file>