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5" r:id="rId19"/>
    <p:sldId id="274" r:id="rId20"/>
    <p:sldId id="273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2D4F-7845-441C-97C2-B024061AD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2B97-810B-442A-96E4-92B38BCEE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3EFC-3738-4BE2-9017-9CB12D29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24A2-4FF9-4C46-9C3A-85AE30D9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2645-83C9-4DB4-B6E0-47B7DDAA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D2D9-67FE-4DE6-8EEB-951DE4B3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9761-8360-450E-81D3-90548EF9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AEE5-2C8F-4BB4-91B5-7AC83D81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1CDC-4D19-4A8A-B53E-97E9761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0581-1033-4DA4-99AD-C6CFED21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D56B9-ED78-4B30-8C25-7230494B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3D08-FB75-4FF3-B767-434B36C4E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5DF9-7985-45F4-A013-2D290EF5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334B-D574-41B7-8544-E9F0066C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8627-3569-4AED-A08F-D81E1FB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07C8-D4F6-4C9D-91CD-D9AE4465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D47B-4B20-409F-846E-48D69EF0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0788-BFBC-44F0-9E08-3199C304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735C-4570-46DF-82E9-6156F6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F532-C773-4596-9B79-64B172A4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72DA-D4C0-41B8-A3F5-10040872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0CFD-8902-49A0-B3E3-518AE1CE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460E-96F8-4296-8EDD-EAA68AFA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F44A-58D2-422E-86F7-ED0209C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0110-485F-4477-970F-E8307BA8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B030-3AF7-4A2D-90F0-4395E02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39C-E079-4EA4-AEAF-AA15BE73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F82C-5AC1-4F1D-826A-3D0C6EC8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6A8A-20A5-47D4-9C9D-34A3AC97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C193-E5B4-4BE8-9B29-5D0EFFAE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8B17-318E-4E52-89E9-5BB03ACE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9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8FD8-A213-4888-BDC8-89E2925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628F7-BB06-41E3-812D-263D9BA2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40301-2931-4188-9543-8FEA3533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7BD64-1A37-443F-884D-D1B9E44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B1422-53B5-48EB-B799-2C8B6EDA0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9B306-6174-47DD-94F3-5C4BBF28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66FD-FC42-4AFE-8FF3-A4BAAA9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2623E-D308-4738-ACE4-D68BCB53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0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B84-76C7-40DF-8304-DC1C7527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3B812-6900-485E-9D30-CDBF1FF4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B2D75-DE74-4D6E-A99E-666973D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D8A62-5B69-4651-97FF-7E63D32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0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C35F1-B68B-44D9-9174-44D9824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4060B-F77C-423B-A76A-6BC67B3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E0FE-3794-43D0-AA6E-90E73AB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9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DB8-A2BE-43DC-8776-B7FBA0C2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2AA7-78D1-42AC-BF86-2B35AB36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B6FAB-EC14-4A60-9160-F59A790D5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05F9-6B51-4C91-A817-736E125A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8A29F-2C92-414B-A416-321C4E15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EC218-F374-4A8B-9DE0-85F8FBE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182-B06E-4D6D-BDF0-1AD0A26E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61FC5-597F-4919-88F5-F5EA000DC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17BE6-FBDB-451B-A31B-AECEBD3A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88F4C-7D32-4344-BC0C-60006969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CC3D-BBBD-4FF9-9A9D-C039DA9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CA68-935F-4194-ABD5-68589631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948A3-639A-4103-BEBE-65C0C40A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5962-B29D-46F7-ACCB-73DFE152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322D-6C58-48DC-BCFD-7913A08C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7D28-4053-412A-83D0-45C536BC2B46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348F-D60D-4401-A090-FB170D0EE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0D53-6D53-4A5F-9C72-1B7B6AE3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C652-0DF2-45A0-B4C9-64112128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6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kgs.dev.azure.com/YASHTech-UIUX/YASH-UIUX-Library/_packaging/UI-packages/npm/registry/" TargetMode="External"/><Relationship Id="rId2" Type="http://schemas.openxmlformats.org/officeDocument/2006/relationships/hyperlink" Target="https://registry.npm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D5C9-F9AA-4ECF-B8C4-BBF96EF8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3406"/>
          </a:xfrm>
        </p:spPr>
        <p:txBody>
          <a:bodyPr>
            <a:normAutofit/>
          </a:bodyPr>
          <a:lstStyle/>
          <a:p>
            <a:pPr algn="ctr"/>
            <a:r>
              <a:rPr lang="en-IN" sz="5600" b="1" dirty="0">
                <a:solidFill>
                  <a:schemeClr val="accent1"/>
                </a:solidFill>
              </a:rPr>
              <a:t>PTG UI Generator</a:t>
            </a:r>
          </a:p>
        </p:txBody>
      </p:sp>
    </p:spTree>
    <p:extLst>
      <p:ext uri="{BB962C8B-B14F-4D97-AF65-F5344CB8AC3E}">
        <p14:creationId xmlns:p14="http://schemas.microsoft.com/office/powerpoint/2010/main" val="75360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85AE-1287-4604-8C2C-EAC47182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94" y="651343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Default set of routing is created as well as code gets generated based on user selection for bootstrap or material.</a:t>
            </a:r>
          </a:p>
          <a:p>
            <a:r>
              <a:rPr lang="en-IN" sz="2000" dirty="0"/>
              <a:t>State management setup using </a:t>
            </a:r>
            <a:r>
              <a:rPr lang="en-IN" sz="2000" dirty="0" err="1"/>
              <a:t>ngrx</a:t>
            </a:r>
            <a:r>
              <a:rPr lang="en-IN" sz="2000" dirty="0"/>
              <a:t> is also provided.</a:t>
            </a:r>
          </a:p>
          <a:p>
            <a:r>
              <a:rPr lang="en-IN" sz="2000" dirty="0"/>
              <a:t>Internationalization support is also there which can used for various language setup.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094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Following folder structure gets generated.</a:t>
            </a:r>
          </a:p>
          <a:p>
            <a:endParaRPr lang="en-IN" sz="2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41F86F-46FB-4E91-9D10-AD575F6C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7" y="1202535"/>
            <a:ext cx="9576048" cy="46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Application can be run using ng serve command</a:t>
            </a: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6E5D5-515A-46B1-9DC8-8B4EFA46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3" y="935005"/>
            <a:ext cx="11456727" cy="51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React as application type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9AF3B-92DB-4454-B9CA-67E010AE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6" y="996825"/>
            <a:ext cx="9838890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Once we select react as our application type, it will ask for your preference for creating the project.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E1157-6BF2-424E-A59D-0DC3F88D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1319753"/>
            <a:ext cx="9289060" cy="45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React project will be created with best practice folder structure.</a:t>
            </a:r>
          </a:p>
          <a:p>
            <a:r>
              <a:rPr lang="en-IN" sz="2000" dirty="0" err="1"/>
              <a:t>Css</a:t>
            </a:r>
            <a:r>
              <a:rPr lang="en-IN" sz="2000" dirty="0"/>
              <a:t> framework will be added to the code based on user selection from bootstrap or material </a:t>
            </a:r>
            <a:r>
              <a:rPr lang="en-IN" sz="2000" dirty="0" err="1"/>
              <a:t>ui</a:t>
            </a:r>
            <a:r>
              <a:rPr lang="en-IN" sz="2000" dirty="0"/>
              <a:t>.</a:t>
            </a:r>
          </a:p>
          <a:p>
            <a:r>
              <a:rPr lang="en-US" sz="2000" dirty="0"/>
              <a:t>R</a:t>
            </a:r>
            <a:r>
              <a:rPr lang="en-IN" sz="2000" dirty="0"/>
              <a:t>outing and redux functionality will be added depending up on the selection.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948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Following folder structure gets generated. Application can be run using </a:t>
            </a:r>
            <a:r>
              <a:rPr lang="en-IN" sz="2000" dirty="0" err="1"/>
              <a:t>npm</a:t>
            </a:r>
            <a:r>
              <a:rPr lang="en-IN" sz="2000" dirty="0"/>
              <a:t> start command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77BCA-E5E6-4D64-818E-D052AAB7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5" y="977757"/>
            <a:ext cx="8849400" cy="49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V</a:t>
            </a:r>
            <a:r>
              <a:rPr lang="en-IN" sz="2000" dirty="0"/>
              <a:t>S code extensions are also added in the project.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6269E-6B1E-40A7-BD47-F5055CAD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89" y="1033115"/>
            <a:ext cx="5583689" cy="51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6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7FE7-8298-4EF8-BB87-DA10B27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4780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Application can be run using </a:t>
            </a:r>
            <a:r>
              <a:rPr lang="en-IN" sz="2000" dirty="0" err="1"/>
              <a:t>npn</a:t>
            </a:r>
            <a:r>
              <a:rPr lang="en-IN" sz="2000" dirty="0"/>
              <a:t> start command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43CD7-E619-4BCA-961E-F141DBB6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3" y="1094517"/>
            <a:ext cx="11031434" cy="5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D5C9-F9AA-4ECF-B8C4-BBF96EF8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3406"/>
          </a:xfrm>
        </p:spPr>
        <p:txBody>
          <a:bodyPr>
            <a:normAutofit/>
          </a:bodyPr>
          <a:lstStyle/>
          <a:p>
            <a:pPr algn="ctr"/>
            <a:r>
              <a:rPr lang="en-IN" sz="5600" b="1">
                <a:solidFill>
                  <a:schemeClr val="accent1"/>
                </a:solidFill>
              </a:rPr>
              <a:t>Thank you!</a:t>
            </a:r>
            <a:endParaRPr lang="en-IN" sz="5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F1A05AE-D794-403E-8E77-D69773F07D59}"/>
              </a:ext>
            </a:extLst>
          </p:cNvPr>
          <p:cNvSpPr txBox="1">
            <a:spLocks/>
          </p:cNvSpPr>
          <p:nvPr/>
        </p:nvSpPr>
        <p:spPr>
          <a:xfrm>
            <a:off x="514952" y="365125"/>
            <a:ext cx="11487751" cy="626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600" b="1" dirty="0">
                <a:solidFill>
                  <a:schemeClr val="accent1"/>
                </a:solidFill>
              </a:rPr>
              <a:t>Introduction to PTG UI CLI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21C278-183D-4EB0-B81D-B47BFB34CE55}"/>
              </a:ext>
            </a:extLst>
          </p:cNvPr>
          <p:cNvSpPr txBox="1">
            <a:spLocks/>
          </p:cNvSpPr>
          <p:nvPr/>
        </p:nvSpPr>
        <p:spPr>
          <a:xfrm>
            <a:off x="514952" y="1253330"/>
            <a:ext cx="10515600" cy="448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This is a command line tool which is used to generate UI application using modern frameworks like Angular, React, Vue.  Generated application includes all best practices needed for enterprise applications. </a:t>
            </a:r>
          </a:p>
          <a:p>
            <a:pPr algn="l">
              <a:lnSpc>
                <a:spcPct val="10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</a:rPr>
              <a:t>The CLI is a powerful tool for creating, modifying, and maintaining any software project, and is particularly useful for customizing our UI projects. We can use this CLI, for example, to generate commonly-used UI patterns or specific components, using predefined templates or layouts. We can use this CLI to enforce architectural rules and conventions, making our projects consistent and inter-operative.</a:t>
            </a:r>
          </a:p>
          <a:p>
            <a:pPr algn="l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</a:endParaRPr>
          </a:p>
          <a:p>
            <a:pPr algn="l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</a:endParaRPr>
          </a:p>
          <a:p>
            <a:pPr algn="l">
              <a:lnSpc>
                <a:spcPct val="100000"/>
              </a:lnSpc>
            </a:pPr>
            <a:endParaRPr lang="en-US" sz="2000" b="0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19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DB91FC-807E-4489-9AFB-2E9C45D190DA}"/>
              </a:ext>
            </a:extLst>
          </p:cNvPr>
          <p:cNvSpPr txBox="1">
            <a:spLocks/>
          </p:cNvSpPr>
          <p:nvPr/>
        </p:nvSpPr>
        <p:spPr>
          <a:xfrm>
            <a:off x="514953" y="365126"/>
            <a:ext cx="11304870" cy="58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chemeClr val="accent1"/>
                </a:solidFill>
              </a:rPr>
              <a:t>Features &amp; Benefits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A6F460-60B7-47F4-915C-C73318D5281B}"/>
              </a:ext>
            </a:extLst>
          </p:cNvPr>
          <p:cNvSpPr txBox="1">
            <a:spLocks/>
          </p:cNvSpPr>
          <p:nvPr/>
        </p:nvSpPr>
        <p:spPr>
          <a:xfrm>
            <a:off x="438753" y="9529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Common Codebase.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Multiple UI framework support.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Supports multiple CSS frameworks.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Supports internationalization.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State Management.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Routing.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/>
              <a:t>Best coding practices.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Save Application Architect efforts Significantly from Days to Minutes .</a:t>
            </a:r>
            <a:endParaRPr lang="en-IN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Pre-installed VS code extensions.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342900" indent="-342900" algn="l">
              <a:buFont typeface="+mj-lt"/>
              <a:buAutoNum type="arabicPeriod"/>
            </a:pP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3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562B-46FD-4ABA-AA4E-BC8FAD1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Sample project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F06-7B1F-41B5-ADEF-D805BA37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2"/>
            <a:ext cx="10515600" cy="4351338"/>
          </a:xfrm>
        </p:spPr>
        <p:txBody>
          <a:bodyPr/>
          <a:lstStyle/>
          <a:p>
            <a:r>
              <a:rPr lang="en-IN" sz="2000" dirty="0"/>
              <a:t>User should be part of UI competency azure active directory.</a:t>
            </a:r>
          </a:p>
          <a:p>
            <a:r>
              <a:rPr lang="en-IN" sz="2000" dirty="0"/>
              <a:t>To Generate project we have to setup Artifactory as primary step using following command.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IN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The above command will globally install </a:t>
            </a:r>
            <a:r>
              <a:rPr lang="en-IN" sz="2000" dirty="0" err="1"/>
              <a:t>vsts</a:t>
            </a:r>
            <a:r>
              <a:rPr lang="en-IN" sz="2000" dirty="0"/>
              <a:t>-</a:t>
            </a:r>
            <a:r>
              <a:rPr lang="en-IN" sz="2000" dirty="0" err="1"/>
              <a:t>npm</a:t>
            </a:r>
            <a:r>
              <a:rPr lang="en-IN" sz="2000" dirty="0"/>
              <a:t>-auth package required to setup Artifactory.</a:t>
            </a:r>
          </a:p>
          <a:p>
            <a:r>
              <a:rPr lang="en-IN" sz="2000" dirty="0"/>
              <a:t>For the next step the .</a:t>
            </a:r>
            <a:r>
              <a:rPr lang="en-IN" sz="2000" dirty="0" err="1"/>
              <a:t>npmrc</a:t>
            </a:r>
            <a:r>
              <a:rPr lang="en-IN" sz="2000" dirty="0"/>
              <a:t> file needs to be updated which is located at: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AFBAF-3B03-48F3-BFB3-AB15EAE51FF4}"/>
              </a:ext>
            </a:extLst>
          </p:cNvPr>
          <p:cNvSpPr/>
          <p:nvPr/>
        </p:nvSpPr>
        <p:spPr>
          <a:xfrm>
            <a:off x="1043094" y="2552091"/>
            <a:ext cx="3502794" cy="64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i -g </a:t>
            </a:r>
            <a:r>
              <a:rPr lang="en-IN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vsts</a:t>
            </a:r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-auth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D36B7-151F-4318-80E1-712A9764EBE9}"/>
              </a:ext>
            </a:extLst>
          </p:cNvPr>
          <p:cNvSpPr/>
          <p:nvPr/>
        </p:nvSpPr>
        <p:spPr>
          <a:xfrm>
            <a:off x="1043094" y="4864686"/>
            <a:ext cx="3167514" cy="64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C:\User\YourUserName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1327-BE68-4C84-9516-E58D0DFC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6131292"/>
          </a:xfrm>
        </p:spPr>
        <p:txBody>
          <a:bodyPr>
            <a:normAutofit/>
          </a:bodyPr>
          <a:lstStyle/>
          <a:p>
            <a:r>
              <a:rPr lang="en-IN" sz="2000" dirty="0"/>
              <a:t>In case if .</a:t>
            </a:r>
            <a:r>
              <a:rPr lang="en-IN" sz="2000" dirty="0" err="1"/>
              <a:t>npmrc</a:t>
            </a:r>
            <a:r>
              <a:rPr lang="en-IN" sz="2000" dirty="0"/>
              <a:t> is not available on some system then those users have to create this file.</a:t>
            </a:r>
          </a:p>
          <a:p>
            <a:r>
              <a:rPr lang="en-IN" sz="2000" dirty="0"/>
              <a:t>Below entry needs to be added in .</a:t>
            </a:r>
            <a:r>
              <a:rPr lang="en-IN" sz="2000" dirty="0" err="1"/>
              <a:t>npmrc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To store credential in .</a:t>
            </a:r>
            <a:r>
              <a:rPr lang="en-IN" sz="2000" dirty="0" err="1"/>
              <a:t>npmrc</a:t>
            </a:r>
            <a:r>
              <a:rPr lang="en-IN" sz="2000" dirty="0"/>
              <a:t>, open command prompt and type the below command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After running this command it will ask for azure credentials that the user will have to provide. 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94D35-DEB2-4B90-8740-BEC5DB28BBD0}"/>
              </a:ext>
            </a:extLst>
          </p:cNvPr>
          <p:cNvSpPr/>
          <p:nvPr/>
        </p:nvSpPr>
        <p:spPr>
          <a:xfrm>
            <a:off x="1030705" y="1581389"/>
            <a:ext cx="9998656" cy="11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registry=</a:t>
            </a:r>
            <a:r>
              <a:rPr lang="en-IN" dirty="0">
                <a:solidFill>
                  <a:schemeClr val="bg1"/>
                </a:solidFill>
                <a:hlinkClick r:id="rId2" tooltip="https://registry.npmjs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@</a:t>
            </a:r>
            <a:r>
              <a:rPr lang="en-IN" dirty="0" err="1">
                <a:solidFill>
                  <a:schemeClr val="bg1"/>
                </a:solidFill>
              </a:rPr>
              <a:t>ptg-ui:registry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>
                <a:solidFill>
                  <a:schemeClr val="bg1"/>
                </a:solidFill>
                <a:hlinkClick r:id="rId3" tooltip="https://pkgs.dev.azure.com/yashtech-uiux/yash-uiux-library/_packaging/ui-packages/npm/registr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https://pkgs.dev.azure.com/YASHTech-UIUX/YASH-UIUX-Library/_packaging/UI-packages/npm/registry/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E291D-AA69-45F1-A865-440F1A726C5A}"/>
              </a:ext>
            </a:extLst>
          </p:cNvPr>
          <p:cNvSpPr/>
          <p:nvPr/>
        </p:nvSpPr>
        <p:spPr>
          <a:xfrm>
            <a:off x="1077839" y="3726466"/>
            <a:ext cx="9951522" cy="73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bg1"/>
                </a:solidFill>
                <a:effectLst/>
              </a:rPr>
              <a:t>`</a:t>
            </a:r>
            <a:r>
              <a:rPr lang="en-IN" b="0" dirty="0" err="1">
                <a:solidFill>
                  <a:schemeClr val="bg1"/>
                </a:solidFill>
                <a:effectLst/>
              </a:rPr>
              <a:t>vsts</a:t>
            </a:r>
            <a:r>
              <a:rPr lang="en-IN" b="0" dirty="0">
                <a:solidFill>
                  <a:schemeClr val="bg1"/>
                </a:solidFill>
                <a:effectLst/>
              </a:rPr>
              <a:t>-</a:t>
            </a:r>
            <a:r>
              <a:rPr lang="en-IN" b="0" dirty="0" err="1">
                <a:solidFill>
                  <a:schemeClr val="bg1"/>
                </a:solidFill>
                <a:effectLst/>
              </a:rPr>
              <a:t>npm</a:t>
            </a:r>
            <a:r>
              <a:rPr lang="en-IN" b="0" dirty="0">
                <a:solidFill>
                  <a:schemeClr val="bg1"/>
                </a:solidFill>
                <a:effectLst/>
              </a:rPr>
              <a:t>-auth -config .</a:t>
            </a:r>
            <a:r>
              <a:rPr lang="en-IN" b="0" dirty="0" err="1">
                <a:solidFill>
                  <a:schemeClr val="bg1"/>
                </a:solidFill>
                <a:effectLst/>
              </a:rPr>
              <a:t>npmrc</a:t>
            </a:r>
            <a:r>
              <a:rPr lang="en-IN" b="0" dirty="0">
                <a:solidFill>
                  <a:schemeClr val="bg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93727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0345-0F54-4AF6-BF6A-BD33707C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265"/>
            <a:ext cx="10515600" cy="5618698"/>
          </a:xfrm>
        </p:spPr>
        <p:txBody>
          <a:bodyPr/>
          <a:lstStyle/>
          <a:p>
            <a:r>
              <a:rPr lang="en-IN" sz="2000" dirty="0"/>
              <a:t>The last step is package Installation. To install package following two steps are required.</a:t>
            </a:r>
          </a:p>
          <a:p>
            <a:pPr marL="0" indent="0">
              <a:buNone/>
            </a:pPr>
            <a:endParaRPr lang="nn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EA5FF-DD5C-47BB-B5AE-D5BAF2FA9C63}"/>
              </a:ext>
            </a:extLst>
          </p:cNvPr>
          <p:cNvSpPr/>
          <p:nvPr/>
        </p:nvSpPr>
        <p:spPr>
          <a:xfrm>
            <a:off x="1100666" y="1342897"/>
            <a:ext cx="10515600" cy="103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Step 1: Install CLI Globally  using below command.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nn-NO" b="1" dirty="0"/>
              <a:t>npm i -g @ptg-ui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76AA-E78E-47BB-8843-6B67C497ACCC}"/>
              </a:ext>
            </a:extLst>
          </p:cNvPr>
          <p:cNvSpPr/>
          <p:nvPr/>
        </p:nvSpPr>
        <p:spPr>
          <a:xfrm>
            <a:off x="1100666" y="2848825"/>
            <a:ext cx="10515600" cy="103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n-NO" dirty="0"/>
              <a:t>Step 2: </a:t>
            </a:r>
            <a:r>
              <a:rPr lang="en-US" dirty="0"/>
              <a:t>Execute below command in the directory where the projects needs to be created.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err="1"/>
              <a:t>ptg</a:t>
            </a:r>
            <a:r>
              <a:rPr lang="en-IN" b="1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4759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0524-16AA-4BB9-97B4-34AF2AAC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71993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After running </a:t>
            </a:r>
            <a:r>
              <a:rPr lang="en-IN" sz="2000" dirty="0" err="1"/>
              <a:t>ptg</a:t>
            </a:r>
            <a:r>
              <a:rPr lang="en-IN" sz="2000" dirty="0"/>
              <a:t>-cli command following 3 applications are available that can be selected by user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For Now we will be generating Angular Application hence we selected Angular as application type from here.</a:t>
            </a:r>
          </a:p>
          <a:p>
            <a:endParaRPr lang="en-IN" sz="2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8AE8AD3-1996-44EA-99DA-6D537C1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" y="1474787"/>
            <a:ext cx="5572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37CE-8EC0-4F18-8E66-4B949B11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" y="699469"/>
            <a:ext cx="10515600" cy="4351338"/>
          </a:xfrm>
        </p:spPr>
        <p:txBody>
          <a:bodyPr/>
          <a:lstStyle/>
          <a:p>
            <a:r>
              <a:rPr lang="en-IN" sz="2000" dirty="0"/>
              <a:t>Sandbox creation gets started after selecting application type. This activity takes some time as many dependencies are added here.</a:t>
            </a:r>
          </a:p>
          <a:p>
            <a:r>
              <a:rPr lang="en-IN" sz="2000" dirty="0"/>
              <a:t>Once sandbox gets created it ask for project name.</a:t>
            </a:r>
          </a:p>
          <a:p>
            <a:endParaRPr lang="en-IN" dirty="0"/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ECDEBA3C-65E2-430E-9FF3-47FAF444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" y="2260072"/>
            <a:ext cx="11419856" cy="30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4EF3F3-FE6A-4BA1-9BDE-AC08676BDD67}"/>
              </a:ext>
            </a:extLst>
          </p:cNvPr>
          <p:cNvGrpSpPr/>
          <p:nvPr/>
        </p:nvGrpSpPr>
        <p:grpSpPr>
          <a:xfrm>
            <a:off x="259882" y="652161"/>
            <a:ext cx="11932118" cy="4394533"/>
            <a:chOff x="259882" y="1294299"/>
            <a:chExt cx="11932118" cy="4394533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FFCDAD8E-66EF-4C0D-9D20-6DEEDFF09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314" y="1631182"/>
              <a:ext cx="11658600" cy="4057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600E76-DE88-4B01-A1F6-9D83A9EF4FEF}"/>
                </a:ext>
              </a:extLst>
            </p:cNvPr>
            <p:cNvSpPr/>
            <p:nvPr/>
          </p:nvSpPr>
          <p:spPr>
            <a:xfrm>
              <a:off x="259882" y="1294299"/>
              <a:ext cx="11932118" cy="75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DEF3B9-381E-468B-AB0E-03D0A2039ACA}"/>
              </a:ext>
            </a:extLst>
          </p:cNvPr>
          <p:cNvSpPr txBox="1">
            <a:spLocks/>
          </p:cNvSpPr>
          <p:nvPr/>
        </p:nvSpPr>
        <p:spPr>
          <a:xfrm>
            <a:off x="424314" y="5262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Similarly, it will ask for following set of generator questions.</a:t>
            </a:r>
          </a:p>
        </p:txBody>
      </p:sp>
    </p:spTree>
    <p:extLst>
      <p:ext uri="{BB962C8B-B14F-4D97-AF65-F5344CB8AC3E}">
        <p14:creationId xmlns:p14="http://schemas.microsoft.com/office/powerpoint/2010/main" val="2018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AE8A39B7C18E4BBE5CDD7349D27E1D" ma:contentTypeVersion="12" ma:contentTypeDescription="Create a new document." ma:contentTypeScope="" ma:versionID="e6a9121a414434f0b11403b4bdf67d9d">
  <xsd:schema xmlns:xsd="http://www.w3.org/2001/XMLSchema" xmlns:xs="http://www.w3.org/2001/XMLSchema" xmlns:p="http://schemas.microsoft.com/office/2006/metadata/properties" xmlns:ns3="7b8cba44-1848-456d-a428-3d18f14477a5" xmlns:ns4="2678beee-12de-4d8c-99c2-fa702d5b2ebf" targetNamespace="http://schemas.microsoft.com/office/2006/metadata/properties" ma:root="true" ma:fieldsID="05fa5881f9c0a746cdaf4822e9fb4bd8" ns3:_="" ns4:_="">
    <xsd:import namespace="7b8cba44-1848-456d-a428-3d18f14477a5"/>
    <xsd:import namespace="2678beee-12de-4d8c-99c2-fa702d5b2eb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ba44-1848-456d-a428-3d18f14477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beee-12de-4d8c-99c2-fa702d5b2e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ABD1C-2C27-4548-8048-444CE91A8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C2223-6A2A-4E71-9E62-0942980ECD64}">
  <ds:schemaRefs>
    <ds:schemaRef ds:uri="http://purl.org/dc/dcmitype/"/>
    <ds:schemaRef ds:uri="http://purl.org/dc/terms/"/>
    <ds:schemaRef ds:uri="http://www.w3.org/XML/1998/namespace"/>
    <ds:schemaRef ds:uri="2678beee-12de-4d8c-99c2-fa702d5b2ebf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b8cba44-1848-456d-a428-3d18f14477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E1721B-7960-4A9D-9106-6D8D63804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cba44-1848-456d-a428-3d18f14477a5"/>
    <ds:schemaRef ds:uri="2678beee-12de-4d8c-99c2-fa702d5b2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626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PTG UI Generator</vt:lpstr>
      <vt:lpstr>PowerPoint Presentation</vt:lpstr>
      <vt:lpstr>PowerPoint Presentation</vt:lpstr>
      <vt:lpstr>Sample project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VERSION</dc:title>
  <dc:creator>Sujal Ray</dc:creator>
  <cp:lastModifiedBy>Harsha Zalawa</cp:lastModifiedBy>
  <cp:revision>70</cp:revision>
  <dcterms:created xsi:type="dcterms:W3CDTF">2021-08-06T08:42:27Z</dcterms:created>
  <dcterms:modified xsi:type="dcterms:W3CDTF">2023-07-17T03:48:45Z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0x01010034AE8A39B7C18E4BBE5CDD7349D27E1D</vt:lpwstr>
  </property>
</Properties>
</file>