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6"/>
  </p:notesMasterIdLst>
  <p:sldIdLst>
    <p:sldId id="256" r:id="rId3"/>
    <p:sldId id="259" r:id="rId4"/>
    <p:sldId id="282" r:id="rId5"/>
    <p:sldId id="262" r:id="rId6"/>
    <p:sldId id="261" r:id="rId7"/>
    <p:sldId id="263" r:id="rId8"/>
    <p:sldId id="28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2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E9DC2-760F-4792-9102-4AE2ED86355F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A8FA6-9568-43DC-82DE-6AB76F7C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201662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5714999"/>
            <a:ext cx="12203188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0584537" y="6237732"/>
            <a:ext cx="1389811" cy="519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9476960" y="102107"/>
            <a:ext cx="2588925" cy="303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379871" y="762000"/>
            <a:ext cx="11365639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9144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792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lang="en-US"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lang="en-US"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lang="en-US"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lang="en-US"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lang="en-US"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lang="en-US"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lang="en-US"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lang="en-US"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lang="en-US"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lang="en-US"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lang="en-US"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lang="en-US"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lang="en-US"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lang="en-US"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lang="en-US"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lang="en-US"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lang="en-US"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lang="en-US"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lang="en-US"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lang="en-US"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lang="en-US"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80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35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5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lang="en-US" sz="800" spc="4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lang="en-US" sz="800" spc="-5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lang="en-US" sz="800" spc="-1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lang="en-US" sz="800" spc="-204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15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lang="en-US" sz="800" spc="-2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lang="en-US" sz="800" spc="45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spc="15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lang="en-US" sz="800" spc="-25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5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35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spc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>
              <a:latin typeface="Verdana"/>
              <a:cs typeface="Verdan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lang="en-US" sz="1100" b="1" spc="1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lang="en-US"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2018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lang="en-US"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15" dirty="0" err="1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lang="en-US" sz="800" spc="-20" dirty="0" err="1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lang="en-US" sz="800" spc="45" dirty="0" err="1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spc="15" dirty="0" err="1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lang="en-US" sz="800" spc="-25" dirty="0" err="1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5" dirty="0" err="1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35" dirty="0" err="1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err="1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I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spc="35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BR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E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pp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5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2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2018</a:t>
            </a:r>
            <a:endParaRPr lang="en-US" sz="1200" dirty="0">
              <a:cs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</a:t>
            </a:r>
            <a:r>
              <a:rPr lang="en-US" sz="800" spc="40" dirty="0" smtClean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I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spc="35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BR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E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pp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5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2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2018</a:t>
            </a:r>
            <a:endParaRPr lang="en-US" sz="1200" dirty="0"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lang="en-US"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2018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lang="en-US"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spc="-15" dirty="0" err="1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lang="en-US" sz="800" spc="-20" dirty="0" err="1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lang="en-US" sz="800" spc="45" dirty="0" err="1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spc="15" dirty="0" err="1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lang="en-US" sz="800" spc="-25" dirty="0" err="1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5" dirty="0" err="1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35" dirty="0" err="1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err="1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I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spc="35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BR</a:t>
            </a:r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G</a:t>
            </a:r>
            <a:r>
              <a:rPr lang="en-US" sz="1200" spc="-30" dirty="0" smtClean="0">
                <a:solidFill>
                  <a:srgbClr val="888888"/>
                </a:solidFill>
                <a:cs typeface="Calibri"/>
              </a:rPr>
              <a:t>E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R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pp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15" dirty="0" smtClean="0">
                <a:solidFill>
                  <a:srgbClr val="888888"/>
                </a:solidFill>
                <a:cs typeface="Calibri"/>
              </a:rPr>
              <a:t>.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5</a:t>
            </a:r>
            <a:r>
              <a:rPr lang="en-US" sz="1200" spc="10" dirty="0" smtClean="0">
                <a:solidFill>
                  <a:srgbClr val="888888"/>
                </a:solidFill>
                <a:cs typeface="Calibri"/>
              </a:rPr>
              <a:t>/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1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2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3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50" dirty="0" smtClean="0">
                <a:solidFill>
                  <a:srgbClr val="888888"/>
                </a:solidFill>
                <a:cs typeface="Calibri"/>
              </a:rPr>
              <a:t>2018</a:t>
            </a:r>
            <a:endParaRPr lang="en-US" sz="1200" dirty="0"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163" y="2125981"/>
            <a:ext cx="10371845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326" y="3840480"/>
            <a:ext cx="8541518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2564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1321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201662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5714999"/>
            <a:ext cx="12203188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0584537" y="6237732"/>
            <a:ext cx="1389811" cy="519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9476960" y="102107"/>
            <a:ext cx="2588925" cy="303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379871" y="762000"/>
            <a:ext cx="11365639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9144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9285" y="1032003"/>
            <a:ext cx="4376017" cy="43754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4118" y="1577340"/>
            <a:ext cx="5307944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654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9302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70" y="213740"/>
            <a:ext cx="11579859" cy="4922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9004" y="2058415"/>
            <a:ext cx="5253990" cy="20149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‹#›</a:t>
            </a:fld>
            <a:endParaRPr sz="110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201662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134" y="216027"/>
            <a:ext cx="11589901" cy="4921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543" y="2017903"/>
            <a:ext cx="9957085" cy="18313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5652" y="6541516"/>
            <a:ext cx="1089057" cy="131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/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lang="en-US" sz="800" spc="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©2018,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Cog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ni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lang="en-US"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lang="en-US" sz="800" spc="-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lang="en-US" sz="80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36785" y="6538874"/>
            <a:ext cx="2436012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/>
            <a:r>
              <a:rPr lang="en-US" sz="1200" spc="-40" dirty="0" smtClean="0">
                <a:solidFill>
                  <a:srgbClr val="888888"/>
                </a:solidFill>
                <a:cs typeface="Calibri"/>
              </a:rPr>
              <a:t>Q</a:t>
            </a:r>
            <a:r>
              <a:rPr lang="en-US" sz="1200" spc="-3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GI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-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TR</a:t>
            </a:r>
            <a:r>
              <a:rPr lang="en-US" sz="1200" spc="-60" dirty="0" smtClean="0">
                <a:solidFill>
                  <a:srgbClr val="888888"/>
                </a:solidFill>
                <a:cs typeface="Calibri"/>
              </a:rPr>
              <a:t>A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V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B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RMAL.p</a:t>
            </a:r>
            <a:r>
              <a:rPr lang="en-US" sz="1200" spc="5" dirty="0" smtClean="0">
                <a:solidFill>
                  <a:srgbClr val="888888"/>
                </a:solidFill>
                <a:cs typeface="Calibri"/>
              </a:rPr>
              <a:t>p</a:t>
            </a:r>
            <a:r>
              <a:rPr lang="en-US" sz="1200" spc="-15" dirty="0" smtClean="0">
                <a:solidFill>
                  <a:srgbClr val="888888"/>
                </a:solidFill>
                <a:cs typeface="Calibri"/>
              </a:rPr>
              <a:t>t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/2.0/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11-</a:t>
            </a:r>
            <a:r>
              <a:rPr lang="en-US" sz="1200" dirty="0" smtClean="0">
                <a:solidFill>
                  <a:srgbClr val="888888"/>
                </a:solidFill>
                <a:cs typeface="Calibri"/>
              </a:rPr>
              <a:t>Mar</a:t>
            </a:r>
            <a:r>
              <a:rPr lang="en-US" sz="1200" spc="-10" dirty="0" smtClean="0">
                <a:solidFill>
                  <a:srgbClr val="888888"/>
                </a:solidFill>
                <a:cs typeface="Calibri"/>
              </a:rPr>
              <a:t>-2018</a:t>
            </a:r>
            <a:endParaRPr lang="en-US" sz="1200" dirty="0"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4426" y="6523533"/>
            <a:ext cx="215618" cy="1792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7314"/>
            <a:fld id="{81D60167-4931-47E6-BA6A-407CBD079E47}" type="slidenum">
              <a:rPr lang="en-US" sz="1100" b="1" smtClean="0">
                <a:solidFill>
                  <a:srgbClr val="6CB13E"/>
                </a:solidFill>
                <a:latin typeface="Trebuchet MS"/>
                <a:cs typeface="Trebuchet MS"/>
              </a:rPr>
              <a:pPr marL="107314"/>
              <a:t>‹#›</a:t>
            </a:fld>
            <a:endParaRPr lang="en-US"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360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orporatesecurity@cognizant.com" TargetMode="External"/><Relationship Id="rId5" Type="http://schemas.openxmlformats.org/officeDocument/2006/relationships/hyperlink" Target="mailto:CStravelsecurity@cognizant.com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rporatesecurity.cognizant.com/Documents/TravelSecurity/Chubb%20Assistance%20E-Card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security.cognizant.com/Documents/TravelSecurity/ICICI%20Assistance%20Card.pdf" TargetMode="External"/><Relationship Id="rId5" Type="http://schemas.openxmlformats.org/officeDocument/2006/relationships/hyperlink" Target="https://corporatesecurity.cognizant.com/Documents/TravelSecurity/Aetna%20WorldTraveler%20Brochure.pdf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m.cognizant.com/cs/idcplg?IdcService=GET_FILE&amp;dID=36183443&amp;dDocName=ctsecmin_45179120&amp;Rendition=web&amp;allowInterrupt=1&amp;noSaveAs=1&amp;fileName=ctsecmin_45179120.pdf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1ct.es/About%20Global%20Mobil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ontinentalEurope.HR@cognizant.com" TargetMode="External"/><Relationship Id="rId5" Type="http://schemas.openxmlformats.org/officeDocument/2006/relationships/hyperlink" Target="mailto:HRSSGermany@cognizant.com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utschland.de/en" TargetMode="External"/><Relationship Id="rId5" Type="http://schemas.openxmlformats.org/officeDocument/2006/relationships/hyperlink" Target="http://1ct.es/About%20Global%20Mobility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Irina.pautsch@cognizant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Sabrina.mueller@cognizan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elanie.Kluge@cognizant.com" TargetMode="External"/><Relationship Id="rId11" Type="http://schemas.openxmlformats.org/officeDocument/2006/relationships/hyperlink" Target="mailto:Christine.Rhein@cognizant.com" TargetMode="External"/><Relationship Id="rId5" Type="http://schemas.openxmlformats.org/officeDocument/2006/relationships/hyperlink" Target="mailto:Fritz.Paul@cognizant.com" TargetMode="External"/><Relationship Id="rId10" Type="http://schemas.openxmlformats.org/officeDocument/2006/relationships/hyperlink" Target="mailto:Venkatesh.Sanem@cognizant.com" TargetMode="External"/><Relationship Id="rId4" Type="http://schemas.openxmlformats.org/officeDocument/2006/relationships/image" Target="../media/image5.png"/><Relationship Id="rId9" Type="http://schemas.openxmlformats.org/officeDocument/2006/relationships/hyperlink" Target="mailto:GermanyImmigration@cognizant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rporatesecurity@cognizant.com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sd.cognizant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ognizant.travel@icicilombard.com" TargetMode="External"/><Relationship Id="rId5" Type="http://schemas.openxmlformats.org/officeDocument/2006/relationships/hyperlink" Target="mailto:cognizanttravel.in@india.hrgworldwide.com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poratesecurity.cognizant.com/travelsecurity/Pages/home.aspx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.cognizant.com/Travel%20Checklist/QCGI-GERWPTRC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m.cognizant.com/cs/groups/confidential_cts_internal/@imn_g/documents/imn_docs/xzex/mzu4/~edisp/ctsecmin_11358766.pd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ecognizant.cognizant.com/?globalappid=883" TargetMode="External"/><Relationship Id="rId5" Type="http://schemas.openxmlformats.org/officeDocument/2006/relationships/hyperlink" Target="mailto:AMEXCoreTeam4@cognizant.com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62879"/>
            <a:ext cx="12192000" cy="159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8319" y="1981200"/>
            <a:ext cx="233679" cy="267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257" y="6426834"/>
            <a:ext cx="5696585" cy="132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808387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808387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55" dirty="0" smtClean="0">
                <a:solidFill>
                  <a:srgbClr val="808387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|</a:t>
            </a:r>
            <a:r>
              <a:rPr sz="800" spc="-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l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l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2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v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d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.</a:t>
            </a:r>
            <a:r>
              <a:rPr sz="800" spc="-95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65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30" dirty="0" smtClean="0">
                <a:solidFill>
                  <a:srgbClr val="808387"/>
                </a:solidFill>
                <a:latin typeface="Verdana"/>
                <a:cs typeface="Verdana"/>
              </a:rPr>
              <a:t>f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m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at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ta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ed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5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u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b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j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3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2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95" dirty="0" smtClean="0">
                <a:solidFill>
                  <a:srgbClr val="808387"/>
                </a:solidFill>
                <a:latin typeface="Verdana"/>
                <a:cs typeface="Verdana"/>
              </a:rPr>
              <a:t>w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u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0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274559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7600" y="6014720"/>
            <a:ext cx="203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0"/>
            <a:ext cx="762000" cy="475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0159" y="2621279"/>
            <a:ext cx="3464559" cy="147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3626" y="2778759"/>
            <a:ext cx="6302375" cy="1313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72840">
              <a:lnSpc>
                <a:spcPct val="100000"/>
              </a:lnSpc>
            </a:pPr>
            <a:r>
              <a:rPr sz="5450" b="1" spc="-30" dirty="0" smtClean="0">
                <a:solidFill>
                  <a:srgbClr val="78B831"/>
                </a:solidFill>
                <a:latin typeface="Calibri"/>
                <a:cs typeface="Calibri"/>
              </a:rPr>
              <a:t>G</a:t>
            </a:r>
            <a:r>
              <a:rPr sz="5450" b="1" spc="-20" dirty="0" smtClean="0">
                <a:solidFill>
                  <a:srgbClr val="78B831"/>
                </a:solidFill>
                <a:latin typeface="Calibri"/>
                <a:cs typeface="Calibri"/>
              </a:rPr>
              <a:t>e</a:t>
            </a:r>
            <a:r>
              <a:rPr sz="5450" b="1" spc="0" dirty="0" smtClean="0">
                <a:solidFill>
                  <a:srgbClr val="78B831"/>
                </a:solidFill>
                <a:latin typeface="Calibri"/>
                <a:cs typeface="Calibri"/>
              </a:rPr>
              <a:t>r</a:t>
            </a:r>
            <a:r>
              <a:rPr sz="5450" b="1" spc="-45" dirty="0" smtClean="0">
                <a:solidFill>
                  <a:srgbClr val="78B831"/>
                </a:solidFill>
                <a:latin typeface="Calibri"/>
                <a:cs typeface="Calibri"/>
              </a:rPr>
              <a:t>m</a:t>
            </a:r>
            <a:r>
              <a:rPr sz="5450" b="1" spc="-5" dirty="0" smtClean="0">
                <a:solidFill>
                  <a:srgbClr val="78B831"/>
                </a:solidFill>
                <a:latin typeface="Calibri"/>
                <a:cs typeface="Calibri"/>
              </a:rPr>
              <a:t>a</a:t>
            </a:r>
            <a:r>
              <a:rPr sz="5450" b="1" spc="-155" dirty="0" smtClean="0">
                <a:solidFill>
                  <a:srgbClr val="78B831"/>
                </a:solidFill>
                <a:latin typeface="Calibri"/>
                <a:cs typeface="Calibri"/>
              </a:rPr>
              <a:t>n</a:t>
            </a:r>
            <a:r>
              <a:rPr sz="5450" b="1" spc="-30" dirty="0" smtClean="0">
                <a:solidFill>
                  <a:srgbClr val="78B831"/>
                </a:solidFill>
                <a:latin typeface="Calibri"/>
                <a:cs typeface="Calibri"/>
              </a:rPr>
              <a:t>y</a:t>
            </a:r>
            <a:endParaRPr sz="5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800" b="1" spc="-190" dirty="0" smtClean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spc="-120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-25" dirty="0" smtClean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30" dirty="0" smtClean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b="1" spc="25" dirty="0" smtClean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b="1" spc="2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30" dirty="0" smtClean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b="1" spc="-35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15" dirty="0" smtClean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b="1" spc="25" dirty="0" smtClean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b="1" spc="20" dirty="0" smtClean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b="1" spc="10" dirty="0" smtClean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b="1" spc="-13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90" dirty="0" smtClean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b="1" spc="5" dirty="0" smtClean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4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5" dirty="0" smtClean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spc="-120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-25" dirty="0" smtClean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10" dirty="0" smtClean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b="1" spc="-85" dirty="0" smtClean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b="1" spc="25" dirty="0" smtClean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4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5" dirty="0" smtClean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b="1" spc="-60" dirty="0" smtClean="0">
                <a:solidFill>
                  <a:srgbClr val="006FC0"/>
                </a:solidFill>
                <a:latin typeface="Calibri"/>
                <a:cs typeface="Calibri"/>
              </a:rPr>
              <a:t> W</a:t>
            </a:r>
            <a:r>
              <a:rPr sz="2800" b="1" spc="5" dirty="0" smtClean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b="1" spc="-35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0" dirty="0" smtClean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800" b="1" spc="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0" dirty="0" smtClean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b="1" spc="25" dirty="0" smtClean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spc="-35" dirty="0" smtClean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spc="-45" dirty="0" smtClean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b="1" spc="15" dirty="0" smtClean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57440" y="0"/>
            <a:ext cx="4582159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8100" y="6354762"/>
            <a:ext cx="242506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8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69" y="1092834"/>
            <a:ext cx="10338435" cy="2504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7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358140" indent="-346075">
              <a:lnSpc>
                <a:spcPct val="100000"/>
              </a:lnSpc>
              <a:buClr>
                <a:srgbClr val="585858"/>
              </a:buClr>
              <a:buFont typeface="Calibri"/>
              <a:buAutoNum type="arabicPeriod"/>
              <a:tabLst>
                <a:tab pos="358140" algn="l"/>
                <a:tab pos="4432935" algn="l"/>
              </a:tabLst>
            </a:pP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lang="en-US" sz="1850" spc="15" dirty="0" smtClean="0">
                <a:solidFill>
                  <a:srgbClr val="585858"/>
                </a:solidFill>
                <a:cs typeface="Calibri"/>
              </a:rPr>
              <a:t>182804) +48 785-056-474</a:t>
            </a:r>
            <a:r>
              <a:rPr lang="en-US"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endParaRPr sz="1850" dirty="0" smtClean="0">
              <a:latin typeface="Calibri"/>
              <a:cs typeface="Calibri"/>
            </a:endParaRPr>
          </a:p>
          <a:p>
            <a:pPr>
              <a:lnSpc>
                <a:spcPts val="1000"/>
              </a:lnSpc>
              <a:buClr>
                <a:srgbClr val="585858"/>
              </a:buClr>
              <a:buFont typeface="Calibri"/>
              <a:buAutoNum type="arabicPeriod"/>
            </a:pPr>
            <a:endParaRPr sz="1000" dirty="0" smtClean="0"/>
          </a:p>
          <a:p>
            <a:pPr>
              <a:lnSpc>
                <a:spcPts val="1100"/>
              </a:lnSpc>
              <a:spcBef>
                <a:spcPts val="7"/>
              </a:spcBef>
              <a:buClr>
                <a:srgbClr val="585858"/>
              </a:buClr>
              <a:buFont typeface="Calibri"/>
              <a:buAutoNum type="arabicPeriod"/>
            </a:pPr>
            <a:endParaRPr sz="1100" dirty="0"/>
          </a:p>
          <a:p>
            <a:pPr marL="398145" indent="-386080">
              <a:lnSpc>
                <a:spcPct val="100000"/>
              </a:lnSpc>
              <a:buClr>
                <a:srgbClr val="585858"/>
              </a:buClr>
              <a:buFont typeface="Calibri"/>
              <a:buAutoNum type="arabicPeriod"/>
              <a:tabLst>
                <a:tab pos="398145" algn="l"/>
                <a:tab pos="1262380" algn="l"/>
              </a:tabLst>
            </a:pP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	asso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lang="en-US" sz="1850" spc="15" dirty="0">
                <a:solidFill>
                  <a:srgbClr val="585858"/>
                </a:solidFill>
                <a:cs typeface="Calibri"/>
              </a:rPr>
              <a:t>138793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lang="en-US" sz="1850" spc="20" dirty="0">
                <a:solidFill>
                  <a:srgbClr val="585858"/>
                </a:solidFill>
                <a:cs typeface="Calibri"/>
              </a:rPr>
              <a:t>Onsite </a:t>
            </a:r>
            <a:r>
              <a:rPr lang="en-US" sz="1850" spc="20" dirty="0" smtClean="0">
                <a:solidFill>
                  <a:srgbClr val="585858"/>
                </a:solidFill>
                <a:cs typeface="Calibri"/>
              </a:rPr>
              <a:t>+31-646945287</a:t>
            </a: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bal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sk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56666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2829" y="6644005"/>
            <a:ext cx="242506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8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u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ty</a:t>
            </a:r>
            <a:r>
              <a:rPr sz="3200" b="1" spc="-114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Assis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7205" y="1261109"/>
            <a:ext cx="9975850" cy="2763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61645">
              <a:lnSpc>
                <a:spcPts val="2160"/>
              </a:lnSpc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12700" marR="12700">
              <a:lnSpc>
                <a:spcPts val="2160"/>
              </a:lnSpc>
              <a:spcBef>
                <a:spcPts val="65"/>
              </a:spcBef>
            </a:pPr>
            <a:endParaRPr lang="en-US" sz="1850" spc="-30" dirty="0" smtClean="0">
              <a:solidFill>
                <a:srgbClr val="585858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160"/>
              </a:lnSpc>
              <a:spcBef>
                <a:spcPts val="65"/>
              </a:spcBef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nu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43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marL="12700" marR="95885">
              <a:lnSpc>
                <a:spcPts val="2160"/>
              </a:lnSpc>
              <a:spcBef>
                <a:spcPts val="65"/>
              </a:spcBef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1850" u="sng" spc="-6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@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-8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so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rp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ra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-2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ur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1850" u="sng" spc="-2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bs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spc="-8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85871"/>
            <a:ext cx="6096000" cy="13029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lvl="0"/>
            <a:r>
              <a:rPr lang="en-US" sz="1850" b="1" spc="15" dirty="0">
                <a:solidFill>
                  <a:srgbClr val="585858"/>
                </a:solidFill>
                <a:cs typeface="Calibri"/>
              </a:rPr>
              <a:t>V</a:t>
            </a:r>
            <a:r>
              <a:rPr lang="en-US" sz="1850" b="1" spc="-30" dirty="0">
                <a:solidFill>
                  <a:srgbClr val="585858"/>
                </a:solidFill>
                <a:cs typeface="Calibri"/>
              </a:rPr>
              <a:t>NE</a:t>
            </a:r>
            <a:r>
              <a:rPr lang="en-US" sz="1850" b="1" spc="-120" dirty="0">
                <a:solidFill>
                  <a:srgbClr val="585858"/>
                </a:solidFill>
                <a:cs typeface="Calibri"/>
              </a:rPr>
              <a:t>T</a:t>
            </a:r>
            <a:r>
              <a:rPr lang="en-US" sz="1850" b="1" spc="-5" dirty="0">
                <a:solidFill>
                  <a:srgbClr val="585858"/>
                </a:solidFill>
                <a:cs typeface="Calibri"/>
              </a:rPr>
              <a:t>:</a:t>
            </a:r>
            <a:r>
              <a:rPr lang="en-US" sz="1850" b="1" spc="-4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b="1" spc="15" dirty="0">
                <a:solidFill>
                  <a:srgbClr val="585858"/>
                </a:solidFill>
                <a:cs typeface="Calibri"/>
              </a:rPr>
              <a:t>5666</a:t>
            </a:r>
            <a:r>
              <a:rPr lang="en-US" sz="1850" b="1" spc="-10" dirty="0">
                <a:solidFill>
                  <a:srgbClr val="585858"/>
                </a:solidFill>
                <a:cs typeface="Calibri"/>
              </a:rPr>
              <a:t>6</a:t>
            </a:r>
            <a:r>
              <a:rPr lang="en-US" sz="1850" b="1" spc="-16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(</a:t>
            </a:r>
            <a:r>
              <a:rPr lang="en-US" sz="1850" spc="-35" dirty="0">
                <a:solidFill>
                  <a:srgbClr val="585858"/>
                </a:solidFill>
                <a:cs typeface="Calibri"/>
              </a:rPr>
              <a:t>O</a:t>
            </a:r>
            <a:r>
              <a:rPr lang="en-US" sz="1850" spc="-20" dirty="0">
                <a:solidFill>
                  <a:srgbClr val="585858"/>
                </a:solidFill>
                <a:cs typeface="Calibri"/>
              </a:rPr>
              <a:t>p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t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i</a:t>
            </a:r>
            <a:r>
              <a:rPr lang="en-US" sz="1850" spc="-25" dirty="0">
                <a:solidFill>
                  <a:srgbClr val="585858"/>
                </a:solidFill>
                <a:cs typeface="Calibri"/>
              </a:rPr>
              <a:t>o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n</a:t>
            </a:r>
            <a:r>
              <a:rPr lang="en-US" sz="1850" spc="-18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0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)</a:t>
            </a:r>
            <a:r>
              <a:rPr lang="en-US" sz="1850" spc="-10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I </a:t>
            </a:r>
            <a:r>
              <a:rPr lang="en-US" sz="1850" dirty="0">
                <a:solidFill>
                  <a:srgbClr val="585858"/>
                </a:solidFill>
                <a:cs typeface="Calibri"/>
              </a:rPr>
              <a:t>U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S</a:t>
            </a:r>
            <a:r>
              <a:rPr lang="en-US" sz="1850" spc="-7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90" dirty="0">
                <a:solidFill>
                  <a:srgbClr val="585858"/>
                </a:solidFill>
                <a:cs typeface="Calibri"/>
              </a:rPr>
              <a:t>T</a:t>
            </a:r>
            <a:r>
              <a:rPr lang="en-US" sz="1850" spc="-25" dirty="0">
                <a:solidFill>
                  <a:srgbClr val="585858"/>
                </a:solidFill>
                <a:cs typeface="Calibri"/>
              </a:rPr>
              <a:t>o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-4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20" dirty="0">
                <a:solidFill>
                  <a:srgbClr val="585858"/>
                </a:solidFill>
                <a:cs typeface="Calibri"/>
              </a:rPr>
              <a:t>F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r</a:t>
            </a:r>
            <a:r>
              <a:rPr lang="en-US" sz="1850" spc="-50" dirty="0">
                <a:solidFill>
                  <a:srgbClr val="585858"/>
                </a:solidFill>
                <a:cs typeface="Calibri"/>
              </a:rPr>
              <a:t>ee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:</a:t>
            </a:r>
            <a:r>
              <a:rPr lang="en-US" sz="1850" spc="-3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30" dirty="0">
                <a:solidFill>
                  <a:srgbClr val="585858"/>
                </a:solidFill>
                <a:cs typeface="Calibri"/>
              </a:rPr>
              <a:t>1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5" dirty="0">
                <a:solidFill>
                  <a:srgbClr val="585858"/>
                </a:solidFill>
                <a:cs typeface="Calibri"/>
              </a:rPr>
              <a:t>866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8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2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2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2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02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4</a:t>
            </a:r>
            <a:r>
              <a:rPr lang="en-US" sz="1850" spc="-15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I</a:t>
            </a:r>
            <a:r>
              <a:rPr lang="en-US" sz="1850" spc="-8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dirty="0">
                <a:solidFill>
                  <a:srgbClr val="585858"/>
                </a:solidFill>
                <a:cs typeface="Calibri"/>
              </a:rPr>
              <a:t>U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K</a:t>
            </a:r>
            <a:r>
              <a:rPr lang="en-US" sz="1850" spc="-9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90" dirty="0">
                <a:solidFill>
                  <a:srgbClr val="585858"/>
                </a:solidFill>
                <a:cs typeface="Calibri"/>
              </a:rPr>
              <a:t>T</a:t>
            </a:r>
            <a:r>
              <a:rPr lang="en-US" sz="1850" spc="-25" dirty="0">
                <a:solidFill>
                  <a:srgbClr val="585858"/>
                </a:solidFill>
                <a:cs typeface="Calibri"/>
              </a:rPr>
              <a:t>o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-4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20" dirty="0">
                <a:solidFill>
                  <a:srgbClr val="585858"/>
                </a:solidFill>
                <a:cs typeface="Calibri"/>
              </a:rPr>
              <a:t>F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r</a:t>
            </a:r>
            <a:r>
              <a:rPr lang="en-US" sz="1850" spc="-50" dirty="0">
                <a:solidFill>
                  <a:srgbClr val="585858"/>
                </a:solidFill>
                <a:cs typeface="Calibri"/>
              </a:rPr>
              <a:t>ee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:</a:t>
            </a:r>
            <a:r>
              <a:rPr lang="en-US" sz="1850" spc="-3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080</a:t>
            </a:r>
            <a:r>
              <a:rPr lang="en-US" sz="1850" spc="40" dirty="0">
                <a:solidFill>
                  <a:srgbClr val="585858"/>
                </a:solidFill>
                <a:cs typeface="Calibri"/>
              </a:rPr>
              <a:t>0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6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7</a:t>
            </a:r>
            <a:r>
              <a:rPr lang="en-US" sz="1850" spc="15" dirty="0">
                <a:solidFill>
                  <a:srgbClr val="585858"/>
                </a:solidFill>
                <a:cs typeface="Calibri"/>
              </a:rPr>
              <a:t>8</a:t>
            </a:r>
            <a:r>
              <a:rPr lang="en-US" sz="1850" spc="-9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1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6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1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6</a:t>
            </a:r>
            <a:r>
              <a:rPr lang="en-US" sz="1850" spc="-235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I</a:t>
            </a:r>
            <a:endParaRPr lang="en-US" sz="1850" dirty="0">
              <a:solidFill>
                <a:prstClr val="black"/>
              </a:solidFill>
              <a:cs typeface="Calibri"/>
            </a:endParaRPr>
          </a:p>
          <a:p>
            <a:pPr marL="12700" lvl="0">
              <a:lnSpc>
                <a:spcPts val="2165"/>
              </a:lnSpc>
            </a:pPr>
            <a:r>
              <a:rPr lang="en-US" sz="1850" spc="10" dirty="0">
                <a:solidFill>
                  <a:srgbClr val="585858"/>
                </a:solidFill>
                <a:cs typeface="Calibri"/>
              </a:rPr>
              <a:t>I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n</a:t>
            </a:r>
            <a:r>
              <a:rPr lang="en-US" sz="1850" spc="-25" dirty="0">
                <a:solidFill>
                  <a:srgbClr val="585858"/>
                </a:solidFill>
                <a:cs typeface="Calibri"/>
              </a:rPr>
              <a:t>d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i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a</a:t>
            </a:r>
            <a:r>
              <a:rPr lang="en-US" sz="1850" spc="-10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90" dirty="0">
                <a:solidFill>
                  <a:srgbClr val="585858"/>
                </a:solidFill>
                <a:cs typeface="Calibri"/>
              </a:rPr>
              <a:t>T</a:t>
            </a:r>
            <a:r>
              <a:rPr lang="en-US" sz="1850" spc="-20" dirty="0">
                <a:solidFill>
                  <a:srgbClr val="585858"/>
                </a:solidFill>
                <a:cs typeface="Calibri"/>
              </a:rPr>
              <a:t>o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l</a:t>
            </a:r>
            <a:r>
              <a:rPr lang="en-US" sz="1850" spc="4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20" dirty="0">
                <a:solidFill>
                  <a:srgbClr val="585858"/>
                </a:solidFill>
                <a:cs typeface="Calibri"/>
              </a:rPr>
              <a:t>F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r</a:t>
            </a:r>
            <a:r>
              <a:rPr lang="en-US" sz="1850" spc="-45" dirty="0">
                <a:solidFill>
                  <a:srgbClr val="585858"/>
                </a:solidFill>
                <a:cs typeface="Calibri"/>
              </a:rPr>
              <a:t>ee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:</a:t>
            </a:r>
            <a:r>
              <a:rPr lang="en-US" sz="1850" spc="-11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15" dirty="0">
                <a:solidFill>
                  <a:srgbClr val="585858"/>
                </a:solidFill>
                <a:cs typeface="Calibri"/>
              </a:rPr>
              <a:t>180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0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20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0</a:t>
            </a:r>
            <a:r>
              <a:rPr lang="en-US" sz="1850" spc="-60" dirty="0">
                <a:solidFill>
                  <a:srgbClr val="585858"/>
                </a:solidFill>
                <a:cs typeface="Calibri"/>
              </a:rPr>
              <a:t>0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10" dirty="0">
                <a:solidFill>
                  <a:srgbClr val="585858"/>
                </a:solidFill>
                <a:cs typeface="Calibri"/>
              </a:rPr>
              <a:t>4</a:t>
            </a:r>
            <a:r>
              <a:rPr lang="en-US" sz="1850" spc="-65" dirty="0">
                <a:solidFill>
                  <a:srgbClr val="585858"/>
                </a:solidFill>
                <a:cs typeface="Calibri"/>
              </a:rPr>
              <a:t>7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3</a:t>
            </a:r>
            <a:endParaRPr lang="en-US" sz="1850" dirty="0">
              <a:solidFill>
                <a:prstClr val="black"/>
              </a:solidFill>
              <a:cs typeface="Calibri"/>
            </a:endParaRPr>
          </a:p>
          <a:p>
            <a:pPr marL="12700" lvl="0">
              <a:lnSpc>
                <a:spcPts val="2835"/>
              </a:lnSpc>
            </a:pPr>
            <a:r>
              <a:rPr lang="en-US" sz="1850" spc="-30" dirty="0">
                <a:solidFill>
                  <a:srgbClr val="585858"/>
                </a:solidFill>
                <a:cs typeface="Calibri"/>
              </a:rPr>
              <a:t>E</a:t>
            </a:r>
            <a:r>
              <a:rPr lang="en-US" sz="1850" spc="-15" dirty="0">
                <a:solidFill>
                  <a:srgbClr val="585858"/>
                </a:solidFill>
                <a:cs typeface="Calibri"/>
              </a:rPr>
              <a:t>-</a:t>
            </a:r>
            <a:r>
              <a:rPr lang="en-US" sz="1850" spc="-50" dirty="0">
                <a:solidFill>
                  <a:srgbClr val="585858"/>
                </a:solidFill>
                <a:cs typeface="Calibri"/>
              </a:rPr>
              <a:t>m</a:t>
            </a:r>
            <a:r>
              <a:rPr lang="en-US" sz="1850" spc="-10" dirty="0">
                <a:solidFill>
                  <a:srgbClr val="585858"/>
                </a:solidFill>
                <a:cs typeface="Calibri"/>
              </a:rPr>
              <a:t>a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il</a:t>
            </a:r>
            <a:r>
              <a:rPr lang="en-US" sz="1850" spc="-5" dirty="0">
                <a:solidFill>
                  <a:srgbClr val="585858"/>
                </a:solidFill>
                <a:cs typeface="Calibri"/>
              </a:rPr>
              <a:t>:</a:t>
            </a:r>
            <a:r>
              <a:rPr lang="en-US" sz="1850" spc="-30" dirty="0">
                <a:solidFill>
                  <a:srgbClr val="585858"/>
                </a:solidFill>
                <a:cs typeface="Calibri"/>
              </a:rPr>
              <a:t> </a:t>
            </a:r>
            <a:r>
              <a:rPr lang="en-US" sz="2400" u="heavy" spc="20" dirty="0">
                <a:solidFill>
                  <a:srgbClr val="0000FF"/>
                </a:solidFill>
                <a:cs typeface="Calibri"/>
                <a:hlinkClick r:id="rId6"/>
              </a:rPr>
              <a:t>c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o</a:t>
            </a:r>
            <a:r>
              <a:rPr lang="en-US" sz="2400" u="heavy" spc="-50" dirty="0">
                <a:solidFill>
                  <a:srgbClr val="0000FF"/>
                </a:solidFill>
                <a:cs typeface="Calibri"/>
                <a:hlinkClick r:id="rId6"/>
              </a:rPr>
              <a:t>r</a:t>
            </a:r>
            <a:r>
              <a:rPr lang="en-US" sz="2400" u="heavy" spc="15" dirty="0">
                <a:solidFill>
                  <a:srgbClr val="0000FF"/>
                </a:solidFill>
                <a:cs typeface="Calibri"/>
                <a:hlinkClick r:id="rId6"/>
              </a:rPr>
              <a:t>p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o</a:t>
            </a:r>
            <a:r>
              <a:rPr lang="en-US" sz="2400" u="heavy" spc="-125" dirty="0">
                <a:solidFill>
                  <a:srgbClr val="0000FF"/>
                </a:solidFill>
                <a:cs typeface="Calibri"/>
                <a:hlinkClick r:id="rId6"/>
              </a:rPr>
              <a:t>r</a:t>
            </a:r>
            <a:r>
              <a:rPr lang="en-US" sz="2400" u="heavy" spc="-30" dirty="0">
                <a:solidFill>
                  <a:srgbClr val="0000FF"/>
                </a:solidFill>
                <a:cs typeface="Calibri"/>
                <a:hlinkClick r:id="rId6"/>
              </a:rPr>
              <a:t>a</a:t>
            </a:r>
            <a:r>
              <a:rPr lang="en-US" sz="2400" u="heavy" dirty="0">
                <a:solidFill>
                  <a:srgbClr val="0000FF"/>
                </a:solidFill>
                <a:cs typeface="Calibri"/>
                <a:hlinkClick r:id="rId6"/>
              </a:rPr>
              <a:t>te</a:t>
            </a:r>
            <a:r>
              <a:rPr lang="en-US" sz="2400" u="heavy" spc="25" dirty="0">
                <a:solidFill>
                  <a:srgbClr val="0000FF"/>
                </a:solidFill>
                <a:cs typeface="Calibri"/>
                <a:hlinkClick r:id="rId6"/>
              </a:rPr>
              <a:t>s</a:t>
            </a:r>
            <a:r>
              <a:rPr lang="en-US" sz="2400" u="heavy" dirty="0">
                <a:solidFill>
                  <a:srgbClr val="0000FF"/>
                </a:solidFill>
                <a:cs typeface="Calibri"/>
                <a:hlinkClick r:id="rId6"/>
              </a:rPr>
              <a:t>e</a:t>
            </a:r>
            <a:r>
              <a:rPr lang="en-US" sz="2400" u="heavy" spc="30" dirty="0">
                <a:solidFill>
                  <a:srgbClr val="0000FF"/>
                </a:solidFill>
                <a:cs typeface="Calibri"/>
                <a:hlinkClick r:id="rId6"/>
              </a:rPr>
              <a:t>c</a:t>
            </a:r>
            <a:r>
              <a:rPr lang="en-US" sz="2400" u="heavy" spc="15" dirty="0">
                <a:solidFill>
                  <a:srgbClr val="0000FF"/>
                </a:solidFill>
                <a:cs typeface="Calibri"/>
                <a:hlinkClick r:id="rId6"/>
              </a:rPr>
              <a:t>u</a:t>
            </a:r>
            <a:r>
              <a:rPr lang="en-US" sz="2400" u="heavy" spc="-50" dirty="0">
                <a:solidFill>
                  <a:srgbClr val="0000FF"/>
                </a:solidFill>
                <a:cs typeface="Calibri"/>
                <a:hlinkClick r:id="rId6"/>
              </a:rPr>
              <a:t>r</a:t>
            </a:r>
            <a:r>
              <a:rPr lang="en-US" sz="2400" u="heavy" spc="5" dirty="0">
                <a:solidFill>
                  <a:srgbClr val="0000FF"/>
                </a:solidFill>
                <a:cs typeface="Calibri"/>
                <a:hlinkClick r:id="rId6"/>
              </a:rPr>
              <a:t>i</a:t>
            </a:r>
            <a:r>
              <a:rPr lang="en-US" sz="2400" u="heavy" dirty="0">
                <a:solidFill>
                  <a:srgbClr val="0000FF"/>
                </a:solidFill>
                <a:cs typeface="Calibri"/>
                <a:hlinkClick r:id="rId6"/>
              </a:rPr>
              <a:t>t</a:t>
            </a:r>
            <a:r>
              <a:rPr lang="en-US" sz="2400" u="heavy" spc="25" dirty="0">
                <a:solidFill>
                  <a:srgbClr val="0000FF"/>
                </a:solidFill>
                <a:cs typeface="Calibri"/>
                <a:hlinkClick r:id="rId6"/>
              </a:rPr>
              <a:t>y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@</a:t>
            </a:r>
            <a:r>
              <a:rPr lang="en-US" sz="2400" u="heavy" spc="20" dirty="0">
                <a:solidFill>
                  <a:srgbClr val="0000FF"/>
                </a:solidFill>
                <a:cs typeface="Calibri"/>
                <a:hlinkClick r:id="rId6"/>
              </a:rPr>
              <a:t>c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o</a:t>
            </a:r>
            <a:r>
              <a:rPr lang="en-US" sz="2400" u="heavy" spc="-10" dirty="0">
                <a:solidFill>
                  <a:srgbClr val="0000FF"/>
                </a:solidFill>
                <a:cs typeface="Calibri"/>
                <a:hlinkClick r:id="rId6"/>
              </a:rPr>
              <a:t>g</a:t>
            </a:r>
            <a:r>
              <a:rPr lang="en-US" sz="2400" u="heavy" spc="15" dirty="0">
                <a:solidFill>
                  <a:srgbClr val="0000FF"/>
                </a:solidFill>
                <a:cs typeface="Calibri"/>
                <a:hlinkClick r:id="rId6"/>
              </a:rPr>
              <a:t>n</a:t>
            </a:r>
            <a:r>
              <a:rPr lang="en-US" sz="2400" u="heavy" spc="5" dirty="0">
                <a:solidFill>
                  <a:srgbClr val="0000FF"/>
                </a:solidFill>
                <a:cs typeface="Calibri"/>
                <a:hlinkClick r:id="rId6"/>
              </a:rPr>
              <a:t>i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z</a:t>
            </a:r>
            <a:r>
              <a:rPr lang="en-US" sz="2400" u="heavy" spc="-30" dirty="0">
                <a:solidFill>
                  <a:srgbClr val="0000FF"/>
                </a:solidFill>
                <a:cs typeface="Calibri"/>
                <a:hlinkClick r:id="rId6"/>
              </a:rPr>
              <a:t>a</a:t>
            </a:r>
            <a:r>
              <a:rPr lang="en-US" sz="2400" u="heavy" spc="15" dirty="0">
                <a:solidFill>
                  <a:srgbClr val="0000FF"/>
                </a:solidFill>
                <a:cs typeface="Calibri"/>
                <a:hlinkClick r:id="rId6"/>
              </a:rPr>
              <a:t>n</a:t>
            </a:r>
            <a:r>
              <a:rPr lang="en-US" sz="2400" u="heavy" dirty="0">
                <a:solidFill>
                  <a:srgbClr val="0000FF"/>
                </a:solidFill>
                <a:cs typeface="Calibri"/>
                <a:hlinkClick r:id="rId6"/>
              </a:rPr>
              <a:t>t</a:t>
            </a:r>
            <a:r>
              <a:rPr lang="en-US" sz="2400" u="heavy" spc="25" dirty="0">
                <a:solidFill>
                  <a:srgbClr val="0000FF"/>
                </a:solidFill>
                <a:cs typeface="Calibri"/>
                <a:hlinkClick r:id="rId6"/>
              </a:rPr>
              <a:t>.</a:t>
            </a:r>
            <a:r>
              <a:rPr lang="en-US" sz="2400" u="heavy" spc="-55" dirty="0">
                <a:solidFill>
                  <a:srgbClr val="0000FF"/>
                </a:solidFill>
                <a:cs typeface="Calibri"/>
                <a:hlinkClick r:id="rId6"/>
              </a:rPr>
              <a:t>c</a:t>
            </a:r>
            <a:r>
              <a:rPr lang="en-US" sz="2400" u="heavy" spc="10" dirty="0">
                <a:solidFill>
                  <a:srgbClr val="0000FF"/>
                </a:solidFill>
                <a:cs typeface="Calibri"/>
                <a:hlinkClick r:id="rId6"/>
              </a:rPr>
              <a:t>o</a:t>
            </a:r>
            <a:r>
              <a:rPr lang="en-US" sz="2400" u="heavy" dirty="0">
                <a:solidFill>
                  <a:srgbClr val="0000FF"/>
                </a:solidFill>
                <a:cs typeface="Calibri"/>
                <a:hlinkClick r:id="rId6"/>
              </a:rPr>
              <a:t>m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 smtClean="0">
                <a:solidFill>
                  <a:srgbClr val="548ED4"/>
                </a:solidFill>
                <a:latin typeface="Century Gothic"/>
                <a:cs typeface="Century Gothic"/>
              </a:rPr>
              <a:t>M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d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ic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-6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Assis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662" y="1099883"/>
            <a:ext cx="1097089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7500"/>
              </a:lnSpc>
            </a:pP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(s)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se 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b="1" i="1" spc="-20" dirty="0" smtClean="0">
                <a:solidFill>
                  <a:srgbClr val="585858"/>
                </a:solidFill>
                <a:latin typeface="Calibri"/>
                <a:cs typeface="Calibri"/>
              </a:rPr>
              <a:t>so</a:t>
            </a:r>
            <a:r>
              <a:rPr sz="1850" b="1" i="1" spc="-5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i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i="1" spc="-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i="1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i="1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i="1" spc="-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i="1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i="1" spc="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i="1" spc="-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i="1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850" b="1" i="1" spc="-6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b="1" i="1" spc="-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i="1" spc="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i="1" spc="-5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i="1" spc="-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i="1" spc="2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b="1" i="1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b="1" i="1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i="1" spc="-3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i="1" spc="-20" dirty="0" smtClean="0">
                <a:solidFill>
                  <a:srgbClr val="585858"/>
                </a:solidFill>
                <a:latin typeface="Calibri"/>
                <a:cs typeface="Calibri"/>
              </a:rPr>
              <a:t>nro</a:t>
            </a:r>
            <a:r>
              <a:rPr sz="1850" b="1" i="1" spc="2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b="1" i="1" spc="-3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i="1" spc="-6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b="1" i="1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5313" y="2432050"/>
          <a:ext cx="10363200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85090" marR="1685289">
                        <a:lnSpc>
                          <a:spcPts val="1680"/>
                        </a:lnSpc>
                      </a:pPr>
                      <a:r>
                        <a:rPr sz="1450" b="1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10" dirty="0" smtClean="0">
                          <a:latin typeface="Calibri"/>
                          <a:cs typeface="Calibri"/>
                        </a:rPr>
                        <a:t>W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rl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7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v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r A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-4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40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ll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85090" marR="241300">
                        <a:lnSpc>
                          <a:spcPts val="1680"/>
                        </a:lnSpc>
                      </a:pP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C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li</a:t>
                      </a: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c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k</a:t>
                      </a:r>
                      <a:r>
                        <a:rPr sz="1450" b="1" u="sng" spc="-6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 </a:t>
                      </a:r>
                      <a:r>
                        <a:rPr sz="1450" b="1" u="sng" spc="2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h</a:t>
                      </a:r>
                      <a:r>
                        <a:rPr sz="1450" b="1" u="sng" spc="-1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e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r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e</a:t>
                      </a:r>
                      <a:r>
                        <a:rPr sz="1450" b="1" spc="-8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5"/>
                        </a:rPr>
                        <a:t> 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fo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12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17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mb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p 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54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50" b="1" spc="10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10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ts val="1680"/>
                        </a:lnSpc>
                      </a:pPr>
                      <a:r>
                        <a:rPr sz="1450" b="1" spc="10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nd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88265" marR="238125">
                        <a:lnSpc>
                          <a:spcPts val="1680"/>
                        </a:lnSpc>
                        <a:spcBef>
                          <a:spcPts val="50"/>
                        </a:spcBef>
                      </a:pP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C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li</a:t>
                      </a: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c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k</a:t>
                      </a:r>
                      <a:r>
                        <a:rPr sz="1450" b="1" u="sng" spc="-6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 </a:t>
                      </a:r>
                      <a:r>
                        <a:rPr sz="1450" b="1" u="sng" spc="2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h</a:t>
                      </a:r>
                      <a:r>
                        <a:rPr sz="1450" b="1" u="sng" spc="-1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e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r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e</a:t>
                      </a:r>
                      <a:r>
                        <a:rPr sz="1450" b="1" spc="-8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6"/>
                        </a:rPr>
                        <a:t> 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fo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12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17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mb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p 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54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hub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50" b="1" spc="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u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9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4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0805" marR="235585">
                        <a:lnSpc>
                          <a:spcPts val="1680"/>
                        </a:lnSpc>
                        <a:spcBef>
                          <a:spcPts val="50"/>
                        </a:spcBef>
                      </a:pP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C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li</a:t>
                      </a:r>
                      <a:r>
                        <a:rPr sz="1450" b="1" u="sng" spc="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c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k</a:t>
                      </a:r>
                      <a:r>
                        <a:rPr sz="1450" b="1" u="sng" spc="-6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 </a:t>
                      </a:r>
                      <a:r>
                        <a:rPr sz="1450" b="1" u="sng" spc="2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h</a:t>
                      </a:r>
                      <a:r>
                        <a:rPr sz="1450" b="1" u="sng" spc="-1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e</a:t>
                      </a:r>
                      <a:r>
                        <a:rPr sz="1450" b="1" u="sng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r</a:t>
                      </a:r>
                      <a:r>
                        <a:rPr sz="1450" b="1" u="sng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e</a:t>
                      </a:r>
                      <a:r>
                        <a:rPr sz="1450" b="1" spc="-8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 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fo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12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0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17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-6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mb</a:t>
                      </a:r>
                      <a:r>
                        <a:rPr sz="145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2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55" dirty="0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p </a:t>
                      </a:r>
                      <a:r>
                        <a:rPr sz="1450" b="1" spc="3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450" b="1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2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450" b="1" spc="0" dirty="0" smtClean="0">
                          <a:latin typeface="Calibri"/>
                          <a:cs typeface="Calibri"/>
                        </a:rPr>
                        <a:t>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54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" y="914400"/>
            <a:ext cx="10993120" cy="365760"/>
          </a:xfrm>
          <a:custGeom>
            <a:avLst/>
            <a:gdLst/>
            <a:ahLst/>
            <a:cxnLst/>
            <a:rect l="l" t="t" r="r" b="b"/>
            <a:pathLst>
              <a:path w="10993120" h="365760">
                <a:moveTo>
                  <a:pt x="0" y="365760"/>
                </a:moveTo>
                <a:lnTo>
                  <a:pt x="10993120" y="365760"/>
                </a:lnTo>
                <a:lnTo>
                  <a:pt x="109931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153160"/>
            <a:ext cx="0" cy="4946523"/>
          </a:xfrm>
          <a:custGeom>
            <a:avLst/>
            <a:gdLst/>
            <a:ahLst/>
            <a:cxnLst/>
            <a:rect l="l" t="t" r="r" b="b"/>
            <a:pathLst>
              <a:path h="4946523">
                <a:moveTo>
                  <a:pt x="0" y="0"/>
                </a:moveTo>
                <a:lnTo>
                  <a:pt x="0" y="4946523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69" y="940053"/>
            <a:ext cx="11214100" cy="4589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b="1" spc="2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5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50" b="1" spc="2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b="1" spc="-2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-2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b="1" spc="-12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b="1" spc="-4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b="1" spc="-2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-1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-35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20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-4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b="1" spc="-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50" b="1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b="1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2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50" b="1" spc="-5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90"/>
              </a:spcBef>
            </a:pPr>
            <a:endParaRPr sz="1100" dirty="0"/>
          </a:p>
          <a:p>
            <a:pPr marL="165100" marR="12700" algn="just">
              <a:lnSpc>
                <a:spcPct val="100000"/>
              </a:lnSpc>
            </a:pPr>
            <a:r>
              <a:rPr sz="1850" spc="0" dirty="0" smtClean="0">
                <a:latin typeface="Calibri"/>
                <a:cs typeface="Calibri"/>
              </a:rPr>
              <a:t>U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 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al </a:t>
            </a:r>
            <a:r>
              <a:rPr sz="1850" spc="-140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 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9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n</a:t>
            </a:r>
            <a:r>
              <a:rPr sz="1850" spc="-210" dirty="0" smtClean="0">
                <a:latin typeface="Calibri"/>
                <a:cs typeface="Calibri"/>
              </a:rPr>
              <a:t>y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ar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 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upp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y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 </a:t>
            </a:r>
            <a:r>
              <a:rPr sz="1850" spc="-6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st </a:t>
            </a:r>
            <a:r>
              <a:rPr sz="1850" spc="-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ar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endParaRPr sz="1850" dirty="0">
              <a:latin typeface="Calibri"/>
              <a:cs typeface="Calibri"/>
            </a:endParaRPr>
          </a:p>
          <a:p>
            <a:pPr marL="165100" marR="9979025" algn="just">
              <a:lnSpc>
                <a:spcPts val="2165"/>
              </a:lnSpc>
            </a:pP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s: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"/>
              </a:spcBef>
            </a:pPr>
            <a:endParaRPr sz="1100" dirty="0"/>
          </a:p>
          <a:p>
            <a:pPr marL="449580" marR="7223125" indent="-284480" algn="just">
              <a:lnSpc>
                <a:spcPct val="100000"/>
              </a:lnSpc>
              <a:buFont typeface="Arial"/>
              <a:buChar char="•"/>
              <a:tabLst>
                <a:tab pos="449580" algn="l"/>
              </a:tabLst>
            </a:pPr>
            <a:r>
              <a:rPr sz="1850" b="1" spc="-200" dirty="0" smtClean="0">
                <a:latin typeface="Calibri"/>
                <a:cs typeface="Calibri"/>
              </a:rPr>
              <a:t>T</a:t>
            </a:r>
            <a:r>
              <a:rPr sz="1850" b="1" spc="-40" dirty="0" smtClean="0">
                <a:latin typeface="Calibri"/>
                <a:cs typeface="Calibri"/>
              </a:rPr>
              <a:t>o</a:t>
            </a:r>
            <a:r>
              <a:rPr sz="1850" b="1" spc="-30" dirty="0" smtClean="0">
                <a:latin typeface="Calibri"/>
                <a:cs typeface="Calibri"/>
              </a:rPr>
              <a:t>w</a:t>
            </a:r>
            <a:r>
              <a:rPr sz="1850" b="1" spc="-10" dirty="0" smtClean="0">
                <a:latin typeface="Calibri"/>
                <a:cs typeface="Calibri"/>
              </a:rPr>
              <a:t>n</a:t>
            </a:r>
            <a:r>
              <a:rPr sz="1850" b="1" spc="-50" dirty="0" smtClean="0">
                <a:latin typeface="Calibri"/>
                <a:cs typeface="Calibri"/>
              </a:rPr>
              <a:t> </a:t>
            </a:r>
            <a:r>
              <a:rPr sz="1850" b="1" spc="-40" dirty="0" smtClean="0">
                <a:latin typeface="Calibri"/>
                <a:cs typeface="Calibri"/>
              </a:rPr>
              <a:t>ha</a:t>
            </a:r>
            <a:r>
              <a:rPr sz="1850" b="1" spc="20" dirty="0" smtClean="0">
                <a:latin typeface="Calibri"/>
                <a:cs typeface="Calibri"/>
              </a:rPr>
              <a:t>l</a:t>
            </a:r>
            <a:r>
              <a:rPr sz="1850" b="1" spc="-5" dirty="0" smtClean="0">
                <a:latin typeface="Calibri"/>
                <a:cs typeface="Calibri"/>
              </a:rPr>
              <a:t>l</a:t>
            </a:r>
            <a:r>
              <a:rPr sz="1850" b="1" spc="-70" dirty="0" smtClean="0">
                <a:latin typeface="Calibri"/>
                <a:cs typeface="Calibri"/>
              </a:rPr>
              <a:t> </a:t>
            </a:r>
            <a:r>
              <a:rPr sz="1850" b="1" spc="-30" dirty="0" smtClean="0">
                <a:latin typeface="Calibri"/>
                <a:cs typeface="Calibri"/>
              </a:rPr>
              <a:t>r</a:t>
            </a:r>
            <a:r>
              <a:rPr sz="1850" b="1" spc="20" dirty="0" smtClean="0">
                <a:latin typeface="Calibri"/>
                <a:cs typeface="Calibri"/>
              </a:rPr>
              <a:t>e</a:t>
            </a:r>
            <a:r>
              <a:rPr sz="1850" b="1" spc="-5" dirty="0" smtClean="0">
                <a:latin typeface="Calibri"/>
                <a:cs typeface="Calibri"/>
              </a:rPr>
              <a:t>g</a:t>
            </a:r>
            <a:r>
              <a:rPr sz="1850" b="1" spc="20" dirty="0" smtClean="0">
                <a:latin typeface="Calibri"/>
                <a:cs typeface="Calibri"/>
              </a:rPr>
              <a:t>i</a:t>
            </a:r>
            <a:r>
              <a:rPr sz="1850" b="1" spc="-25" dirty="0" smtClean="0">
                <a:latin typeface="Calibri"/>
                <a:cs typeface="Calibri"/>
              </a:rPr>
              <a:t>s</a:t>
            </a:r>
            <a:r>
              <a:rPr sz="1850" b="1" spc="-10" dirty="0" smtClean="0">
                <a:latin typeface="Calibri"/>
                <a:cs typeface="Calibri"/>
              </a:rPr>
              <a:t>t</a:t>
            </a:r>
            <a:r>
              <a:rPr sz="1850" b="1" spc="-25" dirty="0" smtClean="0">
                <a:latin typeface="Calibri"/>
                <a:cs typeface="Calibri"/>
              </a:rPr>
              <a:t>r</a:t>
            </a:r>
            <a:r>
              <a:rPr sz="1850" b="1" spc="-40" dirty="0" smtClean="0">
                <a:latin typeface="Calibri"/>
                <a:cs typeface="Calibri"/>
              </a:rPr>
              <a:t>a</a:t>
            </a:r>
            <a:r>
              <a:rPr sz="1850" b="1" spc="-10" dirty="0" smtClean="0">
                <a:latin typeface="Calibri"/>
                <a:cs typeface="Calibri"/>
              </a:rPr>
              <a:t>t</a:t>
            </a:r>
            <a:r>
              <a:rPr sz="1850" b="1" spc="-60" dirty="0" smtClean="0">
                <a:latin typeface="Calibri"/>
                <a:cs typeface="Calibri"/>
              </a:rPr>
              <a:t>i</a:t>
            </a:r>
            <a:r>
              <a:rPr sz="1850" b="1" spc="-45" dirty="0" smtClean="0">
                <a:latin typeface="Calibri"/>
                <a:cs typeface="Calibri"/>
              </a:rPr>
              <a:t>o</a:t>
            </a:r>
            <a:r>
              <a:rPr sz="1850" b="1" spc="-10" dirty="0" smtClean="0">
                <a:latin typeface="Calibri"/>
                <a:cs typeface="Calibri"/>
              </a:rPr>
              <a:t>n</a:t>
            </a:r>
            <a:r>
              <a:rPr sz="1850" b="1" spc="-195" dirty="0" smtClean="0">
                <a:latin typeface="Calibri"/>
                <a:cs typeface="Calibri"/>
              </a:rPr>
              <a:t> </a:t>
            </a:r>
            <a:r>
              <a:rPr sz="1850" b="1" spc="-30" dirty="0" smtClean="0">
                <a:latin typeface="Calibri"/>
                <a:cs typeface="Calibri"/>
              </a:rPr>
              <a:t>w</a:t>
            </a:r>
            <a:r>
              <a:rPr sz="1850" b="1" spc="20" dirty="0" smtClean="0">
                <a:latin typeface="Calibri"/>
                <a:cs typeface="Calibri"/>
              </a:rPr>
              <a:t>i</a:t>
            </a:r>
            <a:r>
              <a:rPr sz="1850" b="1" spc="-10" dirty="0" smtClean="0">
                <a:latin typeface="Calibri"/>
                <a:cs typeface="Calibri"/>
              </a:rPr>
              <a:t>t</a:t>
            </a:r>
            <a:r>
              <a:rPr sz="1850" b="1" spc="-40" dirty="0" smtClean="0">
                <a:latin typeface="Calibri"/>
                <a:cs typeface="Calibri"/>
              </a:rPr>
              <a:t>h</a:t>
            </a:r>
            <a:r>
              <a:rPr sz="1850" b="1" spc="20" dirty="0" smtClean="0">
                <a:latin typeface="Calibri"/>
                <a:cs typeface="Calibri"/>
              </a:rPr>
              <a:t>i</a:t>
            </a:r>
            <a:r>
              <a:rPr sz="1850" b="1" spc="-10" dirty="0" smtClean="0">
                <a:latin typeface="Calibri"/>
                <a:cs typeface="Calibri"/>
              </a:rPr>
              <a:t>n</a:t>
            </a:r>
            <a:r>
              <a:rPr sz="1850" b="1" spc="-200" dirty="0" smtClean="0">
                <a:latin typeface="Calibri"/>
                <a:cs typeface="Calibri"/>
              </a:rPr>
              <a:t> </a:t>
            </a:r>
            <a:r>
              <a:rPr sz="1850" b="1" spc="15" dirty="0" smtClean="0">
                <a:latin typeface="Calibri"/>
                <a:cs typeface="Calibri"/>
              </a:rPr>
              <a:t>1</a:t>
            </a:r>
            <a:r>
              <a:rPr sz="1850" b="1" spc="-10" dirty="0" smtClean="0">
                <a:latin typeface="Calibri"/>
                <a:cs typeface="Calibri"/>
              </a:rPr>
              <a:t>4</a:t>
            </a:r>
            <a:r>
              <a:rPr sz="1850" b="1" spc="-75" dirty="0" smtClean="0">
                <a:latin typeface="Calibri"/>
                <a:cs typeface="Calibri"/>
              </a:rPr>
              <a:t> </a:t>
            </a:r>
            <a:r>
              <a:rPr sz="1850" b="1" spc="-40" dirty="0" smtClean="0">
                <a:latin typeface="Calibri"/>
                <a:cs typeface="Calibri"/>
              </a:rPr>
              <a:t>da</a:t>
            </a:r>
            <a:r>
              <a:rPr sz="1850" b="1" spc="-5" dirty="0" smtClean="0">
                <a:latin typeface="Calibri"/>
                <a:cs typeface="Calibri"/>
              </a:rPr>
              <a:t>y</a:t>
            </a:r>
            <a:r>
              <a:rPr sz="1850" b="1" spc="-25" dirty="0" smtClean="0">
                <a:latin typeface="Calibri"/>
                <a:cs typeface="Calibri"/>
              </a:rPr>
              <a:t>s</a:t>
            </a:r>
            <a:r>
              <a:rPr sz="1850" b="1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165100" marR="15240" algn="just">
              <a:lnSpc>
                <a:spcPct val="97400"/>
              </a:lnSpc>
            </a:pPr>
            <a:r>
              <a:rPr sz="1850" b="1" spc="-35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-1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b="1" spc="-4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b="1" spc="-9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1850" b="1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 </a:t>
            </a:r>
            <a:r>
              <a:rPr sz="1850" spc="2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ns</a:t>
            </a:r>
            <a:r>
              <a:rPr sz="1850" spc="-25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re 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95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1</a:t>
            </a:r>
            <a:r>
              <a:rPr sz="1850" spc="-10" dirty="0" smtClean="0">
                <a:latin typeface="Calibri"/>
                <a:cs typeface="Calibri"/>
              </a:rPr>
              <a:t>4 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0" dirty="0" smtClean="0">
                <a:latin typeface="Calibri"/>
                <a:cs typeface="Calibri"/>
              </a:rPr>
              <a:t>y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2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1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-1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 a</a:t>
            </a:r>
            <a:r>
              <a:rPr sz="1850" spc="-20" dirty="0" smtClean="0">
                <a:latin typeface="Calibri"/>
                <a:cs typeface="Calibri"/>
              </a:rPr>
              <a:t>pp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20" dirty="0" smtClean="0">
                <a:latin typeface="Calibri"/>
                <a:cs typeface="Calibri"/>
              </a:rPr>
              <a:t>t</a:t>
            </a:r>
            <a:r>
              <a:rPr sz="1850" spc="-70" dirty="0" smtClean="0">
                <a:latin typeface="Calibri"/>
                <a:cs typeface="Calibri"/>
              </a:rPr>
              <a:t>´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1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ili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y 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 </a:t>
            </a:r>
            <a:r>
              <a:rPr sz="1850" spc="12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 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al </a:t>
            </a:r>
            <a:r>
              <a:rPr sz="1850" spc="10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s</a:t>
            </a:r>
            <a:r>
              <a:rPr sz="1850" spc="-5" dirty="0" smtClean="0">
                <a:latin typeface="Calibri"/>
                <a:cs typeface="Calibri"/>
              </a:rPr>
              <a:t>. 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K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y    </a:t>
            </a:r>
            <a:r>
              <a:rPr sz="1850" spc="-204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rk 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y 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 </a:t>
            </a:r>
            <a:r>
              <a:rPr sz="1850" spc="12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 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11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and </a:t>
            </a:r>
            <a:r>
              <a:rPr sz="1850" spc="11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re 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at </a:t>
            </a:r>
            <a:r>
              <a:rPr sz="1850" spc="14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an</a:t>
            </a:r>
            <a:r>
              <a:rPr sz="1850" spc="-10" dirty="0" smtClean="0">
                <a:latin typeface="Calibri"/>
                <a:cs typeface="Calibri"/>
              </a:rPr>
              <a:t> a</a:t>
            </a:r>
            <a:r>
              <a:rPr sz="1850" spc="-20" dirty="0" smtClean="0">
                <a:latin typeface="Calibri"/>
                <a:cs typeface="Calibri"/>
              </a:rPr>
              <a:t>pp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9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fr</a:t>
            </a:r>
            <a:r>
              <a:rPr sz="1850" spc="-30" dirty="0" smtClean="0">
                <a:latin typeface="Calibri"/>
                <a:cs typeface="Calibri"/>
              </a:rPr>
              <a:t>o</a:t>
            </a:r>
            <a:r>
              <a:rPr sz="1850" spc="-15" dirty="0" smtClean="0">
                <a:latin typeface="Calibri"/>
                <a:cs typeface="Calibri"/>
              </a:rPr>
              <a:t>m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au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0" dirty="0" smtClean="0">
                <a:latin typeface="Calibri"/>
                <a:cs typeface="Calibri"/>
              </a:rPr>
              <a:t>h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4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5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4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30" dirty="0" smtClean="0">
                <a:latin typeface="Calibri"/>
                <a:cs typeface="Calibri"/>
              </a:rPr>
              <a:t>m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r>
              <a:rPr sz="1850" spc="75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nd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ap</a:t>
            </a:r>
            <a:r>
              <a:rPr sz="1850" spc="-25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me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ar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110" dirty="0" smtClean="0">
                <a:latin typeface="Calibri"/>
                <a:cs typeface="Calibri"/>
              </a:rPr>
              <a:t> </a:t>
            </a:r>
            <a:r>
              <a:rPr sz="1850" u="heavy" spc="5" dirty="0" smtClean="0">
                <a:latin typeface="Calibri"/>
                <a:cs typeface="Calibri"/>
              </a:rPr>
              <a:t>c</a:t>
            </a:r>
            <a:r>
              <a:rPr sz="1850" u="heavy" spc="-10" dirty="0" smtClean="0">
                <a:latin typeface="Calibri"/>
                <a:cs typeface="Calibri"/>
              </a:rPr>
              <a:t>a</a:t>
            </a:r>
            <a:r>
              <a:rPr sz="1850" u="heavy" spc="-20" dirty="0" smtClean="0">
                <a:latin typeface="Calibri"/>
                <a:cs typeface="Calibri"/>
              </a:rPr>
              <a:t>n</a:t>
            </a:r>
            <a:r>
              <a:rPr sz="1850" u="heavy" spc="5" dirty="0" smtClean="0">
                <a:latin typeface="Calibri"/>
                <a:cs typeface="Calibri"/>
              </a:rPr>
              <a:t>c</a:t>
            </a:r>
            <a:r>
              <a:rPr sz="1850" u="heavy" spc="-50" dirty="0" smtClean="0">
                <a:latin typeface="Calibri"/>
                <a:cs typeface="Calibri"/>
              </a:rPr>
              <a:t>e</a:t>
            </a:r>
            <a:r>
              <a:rPr sz="1850" u="heavy" spc="-5" dirty="0" smtClean="0">
                <a:latin typeface="Calibri"/>
                <a:cs typeface="Calibri"/>
              </a:rPr>
              <a:t>l</a:t>
            </a:r>
            <a:r>
              <a:rPr sz="1850" spc="-114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5" dirty="0" smtClean="0">
                <a:latin typeface="Calibri"/>
                <a:cs typeface="Calibri"/>
              </a:rPr>
              <a:t> </a:t>
            </a:r>
            <a:r>
              <a:rPr sz="1850" u="heavy" spc="15" dirty="0" smtClean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r>
              <a:rPr sz="1850" u="heavy" spc="-10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u="heavy" spc="-1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u="heavy" spc="-2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u="heavy" spc="-10" dirty="0" smtClean="0">
                <a:solidFill>
                  <a:srgbClr val="FF0000"/>
                </a:solidFill>
                <a:latin typeface="Calibri"/>
                <a:cs typeface="Calibri"/>
              </a:rPr>
              <a:t>urs</a:t>
            </a:r>
            <a:r>
              <a:rPr sz="1850" spc="-1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re</a:t>
            </a:r>
            <a:r>
              <a:rPr sz="1850" spc="-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pp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13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-65" dirty="0" smtClean="0">
                <a:latin typeface="Calibri"/>
                <a:cs typeface="Calibri"/>
              </a:rPr>
              <a:t> 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80" dirty="0" smtClean="0">
                <a:latin typeface="Calibri"/>
                <a:cs typeface="Calibri"/>
              </a:rPr>
              <a:t>r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0"/>
              </a:spcBef>
            </a:pPr>
            <a:endParaRPr sz="1200" dirty="0"/>
          </a:p>
          <a:p>
            <a:pPr marL="449580" marR="13970" indent="-284480">
              <a:lnSpc>
                <a:spcPts val="2160"/>
              </a:lnSpc>
              <a:buFont typeface="Arial"/>
              <a:buChar char="•"/>
              <a:tabLst>
                <a:tab pos="449580" algn="l"/>
              </a:tabLst>
            </a:pPr>
            <a:r>
              <a:rPr sz="1850" spc="1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14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125" dirty="0" smtClean="0">
                <a:latin typeface="Calibri"/>
                <a:cs typeface="Calibri"/>
              </a:rPr>
              <a:t>e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ha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114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6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n,</a:t>
            </a:r>
            <a:r>
              <a:rPr sz="1850" spc="14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12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8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14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55" dirty="0" smtClean="0">
                <a:latin typeface="Calibri"/>
                <a:cs typeface="Calibri"/>
              </a:rPr>
              <a:t>m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114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5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 b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60" dirty="0" smtClean="0">
                <a:latin typeface="Calibri"/>
                <a:cs typeface="Calibri"/>
              </a:rPr>
              <a:t>w</a:t>
            </a:r>
            <a:r>
              <a:rPr sz="1850" spc="-5" dirty="0" smtClean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  <a:p>
            <a:pPr marL="907415" lvl="1" indent="-285115">
              <a:lnSpc>
                <a:spcPts val="2100"/>
              </a:lnSpc>
              <a:buFont typeface="Courier New"/>
              <a:buChar char="o"/>
              <a:tabLst>
                <a:tab pos="907415" algn="l"/>
              </a:tabLst>
            </a:pP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ass</a:t>
            </a:r>
            <a:r>
              <a:rPr sz="1850" spc="-25" dirty="0" smtClean="0">
                <a:latin typeface="Calibri"/>
                <a:cs typeface="Calibri"/>
              </a:rPr>
              <a:t>po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marL="907415" lvl="1" indent="-285115">
              <a:lnSpc>
                <a:spcPts val="2160"/>
              </a:lnSpc>
              <a:buFont typeface="Courier New"/>
              <a:buChar char="o"/>
              <a:tabLst>
                <a:tab pos="907415" algn="l"/>
              </a:tabLst>
            </a:pP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18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cc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mm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17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5" dirty="0" smtClean="0">
                <a:latin typeface="Calibri"/>
                <a:cs typeface="Calibri"/>
              </a:rPr>
              <a:t>/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-19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em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13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r)</a:t>
            </a:r>
            <a:endParaRPr sz="1850" dirty="0">
              <a:latin typeface="Calibri"/>
              <a:cs typeface="Calibri"/>
            </a:endParaRPr>
          </a:p>
          <a:p>
            <a:pPr marL="907415" lvl="1" indent="-285115">
              <a:lnSpc>
                <a:spcPts val="2165"/>
              </a:lnSpc>
              <a:buFont typeface="Courier New"/>
              <a:buChar char="o"/>
              <a:tabLst>
                <a:tab pos="907415" algn="l"/>
              </a:tabLst>
            </a:pPr>
            <a:r>
              <a:rPr sz="1850" spc="1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arr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145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204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1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30" dirty="0" smtClean="0">
                <a:latin typeface="Calibri"/>
                <a:cs typeface="Calibri"/>
              </a:rPr>
              <a:t> 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se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 n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endParaRPr sz="1850" dirty="0">
              <a:latin typeface="Calibri"/>
              <a:cs typeface="Calibri"/>
            </a:endParaRPr>
          </a:p>
          <a:p>
            <a:pPr marL="907415" lvl="1" indent="-285115">
              <a:lnSpc>
                <a:spcPts val="2165"/>
              </a:lnSpc>
              <a:buFont typeface="Courier New"/>
              <a:buChar char="o"/>
              <a:tabLst>
                <a:tab pos="907415" algn="l"/>
              </a:tabLst>
            </a:pPr>
            <a:r>
              <a:rPr sz="1850" spc="2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s:</a:t>
            </a:r>
            <a:r>
              <a:rPr sz="1850" spc="-114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13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204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204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18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an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va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-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18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" y="914400"/>
            <a:ext cx="10993120" cy="365760"/>
          </a:xfrm>
          <a:custGeom>
            <a:avLst/>
            <a:gdLst/>
            <a:ahLst/>
            <a:cxnLst/>
            <a:rect l="l" t="t" r="r" b="b"/>
            <a:pathLst>
              <a:path w="10993120" h="365760">
                <a:moveTo>
                  <a:pt x="0" y="365760"/>
                </a:moveTo>
                <a:lnTo>
                  <a:pt x="10993120" y="365760"/>
                </a:lnTo>
                <a:lnTo>
                  <a:pt x="109931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153160"/>
            <a:ext cx="0" cy="4946523"/>
          </a:xfrm>
          <a:custGeom>
            <a:avLst/>
            <a:gdLst/>
            <a:ahLst/>
            <a:cxnLst/>
            <a:rect l="l" t="t" r="r" b="b"/>
            <a:pathLst>
              <a:path h="4946523">
                <a:moveTo>
                  <a:pt x="0" y="0"/>
                </a:moveTo>
                <a:lnTo>
                  <a:pt x="0" y="4946523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69" y="940053"/>
            <a:ext cx="10840720" cy="404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t ap</a:t>
            </a:r>
            <a:r>
              <a:rPr sz="1850" spc="-25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-18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-18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1850" spc="-10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50" spc="-9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400" dirty="0"/>
          </a:p>
          <a:p>
            <a:pPr marL="373380" marR="13335" indent="-285115" algn="just">
              <a:lnSpc>
                <a:spcPts val="2160"/>
              </a:lnSpc>
              <a:buFont typeface="Arial"/>
              <a:buChar char="•"/>
              <a:tabLst>
                <a:tab pos="373380" algn="l"/>
              </a:tabLst>
            </a:pPr>
            <a:r>
              <a:rPr sz="1850" spc="-3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ar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at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30" dirty="0" smtClean="0">
                <a:latin typeface="Calibri"/>
                <a:cs typeface="Calibri"/>
              </a:rPr>
              <a:t>w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ll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12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60" dirty="0" smtClean="0">
                <a:latin typeface="Calibri"/>
                <a:cs typeface="Calibri"/>
              </a:rPr>
              <a:t>p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pp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and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b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k</a:t>
            </a:r>
            <a:r>
              <a:rPr sz="1850" spc="-60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ap</a:t>
            </a:r>
            <a:r>
              <a:rPr sz="1850" spc="-25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me</a:t>
            </a:r>
            <a:r>
              <a:rPr sz="1850" spc="-10" dirty="0" smtClean="0">
                <a:latin typeface="Calibri"/>
                <a:cs typeface="Calibri"/>
              </a:rPr>
              <a:t>nt</a:t>
            </a:r>
            <a:r>
              <a:rPr sz="1850" spc="-17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95" dirty="0" smtClean="0">
                <a:latin typeface="Calibri"/>
                <a:cs typeface="Calibri"/>
              </a:rPr>
              <a:t>f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spcBef>
                <a:spcPts val="45"/>
              </a:spcBef>
              <a:buFont typeface="Arial"/>
              <a:buChar char="•"/>
            </a:pPr>
            <a:endParaRPr sz="1000" dirty="0"/>
          </a:p>
          <a:p>
            <a:pPr marL="373380" indent="-285115">
              <a:lnSpc>
                <a:spcPct val="100000"/>
              </a:lnSpc>
              <a:buFont typeface="Arial"/>
              <a:buChar char="•"/>
              <a:tabLst>
                <a:tab pos="373380" algn="l"/>
              </a:tabLst>
            </a:pPr>
            <a:r>
              <a:rPr sz="1850" spc="-30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55" dirty="0" smtClean="0">
                <a:latin typeface="Calibri"/>
                <a:cs typeface="Calibri"/>
              </a:rPr>
              <a:t>m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7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20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 </a:t>
            </a:r>
            <a:r>
              <a:rPr sz="1850" spc="-1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ap</a:t>
            </a:r>
            <a:r>
              <a:rPr sz="1850" spc="-25" dirty="0" smtClean="0">
                <a:latin typeface="Calibri"/>
                <a:cs typeface="Calibri"/>
              </a:rPr>
              <a:t>p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13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12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16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-9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ay </a:t>
            </a:r>
            <a:r>
              <a:rPr sz="1850" spc="-1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y </a:t>
            </a:r>
            <a:r>
              <a:rPr sz="1850" spc="-1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ng </a:t>
            </a:r>
            <a:r>
              <a:rPr sz="1850" spc="-12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125" dirty="0" smtClean="0">
                <a:latin typeface="Calibri"/>
                <a:cs typeface="Calibri"/>
              </a:rPr>
              <a:t> 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114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204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9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n</a:t>
            </a:r>
            <a:r>
              <a:rPr sz="1850" spc="-220" dirty="0" smtClean="0">
                <a:latin typeface="Calibri"/>
                <a:cs typeface="Calibri"/>
              </a:rPr>
              <a:t>y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373380" marR="19050">
              <a:lnSpc>
                <a:spcPts val="2160"/>
              </a:lnSpc>
              <a:spcBef>
                <a:spcPts val="65"/>
              </a:spcBef>
            </a:pPr>
            <a:r>
              <a:rPr sz="1850" spc="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14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ro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de</a:t>
            </a:r>
            <a:r>
              <a:rPr sz="1850" spc="-6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ee</a:t>
            </a:r>
            <a:r>
              <a:rPr sz="1850" spc="55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u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55" dirty="0" smtClean="0">
                <a:latin typeface="Calibri"/>
                <a:cs typeface="Calibri"/>
              </a:rPr>
              <a:t>m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to</a:t>
            </a:r>
            <a:r>
              <a:rPr sz="1850" spc="-6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14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7"/>
              </a:spcBef>
            </a:pPr>
            <a:endParaRPr sz="1100" dirty="0"/>
          </a:p>
          <a:p>
            <a:pPr marL="373380" marR="12700" indent="-285115" algn="just">
              <a:lnSpc>
                <a:spcPts val="2160"/>
              </a:lnSpc>
              <a:buFont typeface="Arial"/>
              <a:buChar char="•"/>
              <a:tabLst>
                <a:tab pos="373380" algn="l"/>
              </a:tabLst>
            </a:pPr>
            <a:r>
              <a:rPr sz="1850" spc="-3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70" dirty="0" smtClean="0">
                <a:latin typeface="Calibri"/>
                <a:cs typeface="Calibri"/>
              </a:rPr>
              <a:t>´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ssue</a:t>
            </a:r>
            <a:r>
              <a:rPr sz="1850" spc="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3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passp</a:t>
            </a:r>
            <a:r>
              <a:rPr sz="1850" spc="-30" dirty="0" smtClean="0">
                <a:latin typeface="Calibri"/>
                <a:cs typeface="Calibri"/>
              </a:rPr>
              <a:t>o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7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3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fy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a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95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 </a:t>
            </a:r>
            <a:r>
              <a:rPr sz="1850" spc="-12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75" dirty="0" smtClean="0">
                <a:latin typeface="Calibri"/>
                <a:cs typeface="Calibri"/>
              </a:rPr>
              <a:t>r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17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8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15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5" dirty="0" smtClean="0">
                <a:latin typeface="Calibri"/>
                <a:cs typeface="Calibri"/>
              </a:rPr>
              <a:t>n</a:t>
            </a:r>
            <a:r>
              <a:rPr sz="1850" spc="-114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c 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1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20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) </a:t>
            </a:r>
            <a:r>
              <a:rPr sz="1850" spc="-125" dirty="0" smtClean="0">
                <a:latin typeface="Calibri"/>
                <a:cs typeface="Calibri"/>
              </a:rPr>
              <a:t> </a:t>
            </a:r>
            <a:r>
              <a:rPr sz="1850" spc="-11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-114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ady</a:t>
            </a:r>
            <a:r>
              <a:rPr sz="1850" spc="17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 </a:t>
            </a:r>
            <a:r>
              <a:rPr sz="1850" spc="-200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ll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n. </a:t>
            </a:r>
            <a:r>
              <a:rPr sz="1850" spc="-18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-175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an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35" dirty="0" smtClean="0">
                <a:latin typeface="Calibri"/>
                <a:cs typeface="Calibri"/>
              </a:rPr>
              <a:t>k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1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pp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85" dirty="0" smtClean="0">
                <a:latin typeface="Calibri"/>
                <a:cs typeface="Calibri"/>
              </a:rPr>
              <a:t>x</a:t>
            </a:r>
            <a:r>
              <a:rPr sz="1850" spc="-5" dirty="0" smtClean="0">
                <a:latin typeface="Calibri"/>
                <a:cs typeface="Calibri"/>
              </a:rPr>
              <a:t>. 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65" dirty="0" smtClean="0">
                <a:latin typeface="Calibri"/>
                <a:cs typeface="Calibri"/>
              </a:rPr>
              <a:t>4</a:t>
            </a:r>
            <a:r>
              <a:rPr sz="1850" spc="-95" dirty="0" smtClean="0">
                <a:latin typeface="Calibri"/>
                <a:cs typeface="Calibri"/>
              </a:rPr>
              <a:t>-</a:t>
            </a:r>
            <a:r>
              <a:rPr sz="1850" spc="-10" dirty="0" smtClean="0">
                <a:latin typeface="Calibri"/>
                <a:cs typeface="Calibri"/>
              </a:rPr>
              <a:t>6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45" dirty="0" smtClean="0">
                <a:latin typeface="Calibri"/>
                <a:cs typeface="Calibri"/>
              </a:rPr>
              <a:t>ee</a:t>
            </a:r>
            <a:r>
              <a:rPr sz="1850" spc="-50" dirty="0" smtClean="0">
                <a:latin typeface="Calibri"/>
                <a:cs typeface="Calibri"/>
              </a:rPr>
              <a:t>k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af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-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15" dirty="0" smtClean="0">
                <a:latin typeface="Calibri"/>
                <a:cs typeface="Calibri"/>
              </a:rPr>
              <a:t>´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18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67"/>
              </a:spcBef>
              <a:buFont typeface="Arial"/>
              <a:buChar char="•"/>
            </a:pPr>
            <a:endParaRPr sz="1100" dirty="0"/>
          </a:p>
          <a:p>
            <a:pPr marL="373380" marR="13970" indent="-285115" algn="just">
              <a:lnSpc>
                <a:spcPts val="2160"/>
              </a:lnSpc>
              <a:buFont typeface="Arial"/>
              <a:buChar char="•"/>
              <a:tabLst>
                <a:tab pos="373380" algn="l"/>
              </a:tabLst>
            </a:pPr>
            <a:r>
              <a:rPr sz="1850" spc="-3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ll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ng</a:t>
            </a:r>
            <a:r>
              <a:rPr sz="1850" spc="14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4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3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12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5" dirty="0" smtClean="0">
                <a:latin typeface="Calibri"/>
                <a:cs typeface="Calibri"/>
              </a:rPr>
              <a:t>w</a:t>
            </a:r>
            <a:r>
              <a:rPr sz="1850" spc="10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1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s,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q</a:t>
            </a:r>
            <a:r>
              <a:rPr sz="1850" spc="-25" dirty="0" smtClean="0">
                <a:latin typeface="Calibri"/>
                <a:cs typeface="Calibri"/>
              </a:rPr>
              <a:t>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16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4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ap</a:t>
            </a:r>
            <a:r>
              <a:rPr sz="1850" spc="-105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me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na</a:t>
            </a:r>
            <a:r>
              <a:rPr sz="1850" spc="-25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10" dirty="0" smtClean="0">
                <a:latin typeface="Calibri"/>
                <a:cs typeface="Calibri"/>
              </a:rPr>
              <a:t>ng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110" dirty="0" smtClean="0">
                <a:latin typeface="Calibri"/>
                <a:cs typeface="Calibri"/>
              </a:rPr>
              <a:t> 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7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va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-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18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" y="914400"/>
            <a:ext cx="11277600" cy="365760"/>
          </a:xfrm>
          <a:custGeom>
            <a:avLst/>
            <a:gdLst/>
            <a:ahLst/>
            <a:cxnLst/>
            <a:rect l="l" t="t" r="r" b="b"/>
            <a:pathLst>
              <a:path w="11277600" h="365760">
                <a:moveTo>
                  <a:pt x="0" y="365760"/>
                </a:moveTo>
                <a:lnTo>
                  <a:pt x="11277600" y="365760"/>
                </a:lnTo>
                <a:lnTo>
                  <a:pt x="11277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153160"/>
            <a:ext cx="0" cy="4946523"/>
          </a:xfrm>
          <a:custGeom>
            <a:avLst/>
            <a:gdLst/>
            <a:ahLst/>
            <a:cxnLst/>
            <a:rect l="l" t="t" r="r" b="b"/>
            <a:pathLst>
              <a:path h="4946523">
                <a:moveTo>
                  <a:pt x="0" y="0"/>
                </a:moveTo>
                <a:lnTo>
                  <a:pt x="0" y="4946523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69" y="940053"/>
            <a:ext cx="11142345" cy="5521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50" spc="-4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19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5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35"/>
              </a:spcBef>
            </a:pPr>
            <a:endParaRPr sz="750" dirty="0"/>
          </a:p>
          <a:p>
            <a:pPr marL="29845">
              <a:lnSpc>
                <a:spcPct val="100000"/>
              </a:lnSpc>
            </a:pPr>
            <a:r>
              <a:rPr sz="1850" spc="-3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ll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g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ral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s</a:t>
            </a:r>
            <a:r>
              <a:rPr sz="1850" spc="-12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8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 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3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9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05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95" dirty="0" smtClean="0">
                <a:latin typeface="Calibri"/>
                <a:cs typeface="Calibri"/>
              </a:rPr>
              <a:t>s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9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20" dirty="0" smtClean="0">
                <a:latin typeface="Calibri"/>
                <a:cs typeface="Calibri"/>
              </a:rPr>
              <a:t> 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10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3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2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endParaRPr sz="1850" dirty="0">
              <a:latin typeface="Calibri"/>
              <a:cs typeface="Calibri"/>
            </a:endParaRPr>
          </a:p>
          <a:p>
            <a:pPr marL="29845">
              <a:lnSpc>
                <a:spcPts val="2160"/>
              </a:lnSpc>
            </a:pP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xa</a:t>
            </a:r>
            <a:r>
              <a:rPr sz="1850" spc="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15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10" dirty="0" smtClean="0">
                <a:latin typeface="Calibri"/>
                <a:cs typeface="Calibri"/>
              </a:rPr>
              <a:t>st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0" dirty="0" smtClean="0">
                <a:latin typeface="Calibri"/>
                <a:cs typeface="Calibri"/>
              </a:rPr>
              <a:t>s</a:t>
            </a:r>
            <a:r>
              <a:rPr sz="1850" spc="-5" dirty="0" smtClean="0"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772160" indent="-285115">
              <a:lnSpc>
                <a:spcPct val="100000"/>
              </a:lnSpc>
              <a:spcBef>
                <a:spcPts val="345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ass</a:t>
            </a:r>
            <a:r>
              <a:rPr sz="1850" spc="-25" dirty="0" smtClean="0">
                <a:latin typeface="Calibri"/>
                <a:cs typeface="Calibri"/>
              </a:rPr>
              <a:t>po</a:t>
            </a:r>
            <a:r>
              <a:rPr sz="1850" spc="-10" dirty="0" smtClean="0">
                <a:latin typeface="Calibri"/>
                <a:cs typeface="Calibri"/>
              </a:rPr>
              <a:t>rt</a:t>
            </a:r>
            <a:r>
              <a:rPr sz="1850" spc="-1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li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ast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we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15" dirty="0" smtClean="0">
                <a:latin typeface="Calibri"/>
                <a:cs typeface="Calibri"/>
              </a:rPr>
              <a:t>12</a:t>
            </a:r>
            <a:r>
              <a:rPr sz="1850" spc="-10" dirty="0" smtClean="0">
                <a:latin typeface="Calibri"/>
                <a:cs typeface="Calibri"/>
              </a:rPr>
              <a:t>)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marL="772160" indent="-285115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13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c</a:t>
            </a:r>
            <a:r>
              <a:rPr sz="1850" spc="16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ss</a:t>
            </a:r>
            <a:r>
              <a:rPr sz="1850" spc="-25" dirty="0" smtClean="0">
                <a:latin typeface="Calibri"/>
                <a:cs typeface="Calibri"/>
              </a:rPr>
              <a:t>po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16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ph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(a</a:t>
            </a:r>
            <a:r>
              <a:rPr sz="1850" spc="-75" dirty="0" smtClean="0">
                <a:latin typeface="Calibri"/>
                <a:cs typeface="Calibri"/>
              </a:rPr>
              <a:t>c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d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g</a:t>
            </a:r>
            <a:r>
              <a:rPr sz="1850" spc="7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45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G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an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ph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1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5" dirty="0" smtClean="0">
                <a:latin typeface="Calibri"/>
                <a:cs typeface="Calibri"/>
              </a:rPr>
              <a:t>m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1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–</a:t>
            </a:r>
            <a:r>
              <a:rPr sz="1850" spc="105" dirty="0" smtClean="0">
                <a:latin typeface="Calibri"/>
                <a:cs typeface="Calibri"/>
              </a:rPr>
              <a:t>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ecm.cognizant.com/cs/idcplg?IdcService=GET_FILE&amp;dID=36183443&amp;dDocName=ctsecmin_45179120&amp;Rendition=web&amp;allowInterrupt=1&amp;noSaveAs=1&amp;fileName=ctsecmin_45179120.pdf</a:t>
            </a:r>
            <a:endParaRPr lang="en-US" sz="1200" dirty="0" smtClean="0"/>
          </a:p>
          <a:p>
            <a:pPr marL="772160" indent="-285115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-3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eme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/</a:t>
            </a:r>
            <a:r>
              <a:rPr sz="1850" spc="-10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yme</a:t>
            </a:r>
            <a:r>
              <a:rPr sz="1850" spc="-10" dirty="0" smtClean="0">
                <a:latin typeface="Calibri"/>
                <a:cs typeface="Calibri"/>
              </a:rPr>
              <a:t>nt</a:t>
            </a:r>
            <a:r>
              <a:rPr sz="1850" spc="-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eeme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7"/>
              </a:spcBef>
              <a:buFont typeface="Wingdings"/>
              <a:buChar char=""/>
            </a:pPr>
            <a:endParaRPr sz="500" dirty="0"/>
          </a:p>
          <a:p>
            <a:pPr marL="772160" marR="12700" indent="-285115" algn="just">
              <a:lnSpc>
                <a:spcPts val="2160"/>
              </a:lnSpc>
              <a:buFont typeface="Wingdings"/>
              <a:buChar char=""/>
              <a:tabLst>
                <a:tab pos="772160" algn="l"/>
              </a:tabLst>
            </a:pPr>
            <a:r>
              <a:rPr sz="1850" spc="-45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–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90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10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100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ny</a:t>
            </a:r>
            <a:r>
              <a:rPr sz="1850" spc="-6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95" dirty="0" smtClean="0">
                <a:latin typeface="Calibri"/>
                <a:cs typeface="Calibri"/>
              </a:rPr>
              <a:t>s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st</a:t>
            </a:r>
            <a:r>
              <a:rPr sz="1850" spc="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95" dirty="0" smtClean="0">
                <a:latin typeface="Calibri"/>
                <a:cs typeface="Calibri"/>
              </a:rPr>
              <a:t>s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t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10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ha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endParaRPr sz="1850" dirty="0">
              <a:latin typeface="Calibri"/>
              <a:cs typeface="Calibri"/>
            </a:endParaRPr>
          </a:p>
          <a:p>
            <a:pPr marL="772160" marR="12700" indent="-285115" algn="just">
              <a:lnSpc>
                <a:spcPts val="2160"/>
              </a:lnSpc>
              <a:spcBef>
                <a:spcPts val="405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-55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7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9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ase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at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95" dirty="0" smtClean="0">
                <a:latin typeface="Calibri"/>
                <a:cs typeface="Calibri"/>
              </a:rPr>
              <a:t>f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nd</a:t>
            </a:r>
            <a:r>
              <a:rPr sz="1850" spc="4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t suf</a:t>
            </a:r>
            <a:r>
              <a:rPr sz="1850" spc="-15" dirty="0" smtClean="0">
                <a:latin typeface="Calibri"/>
                <a:cs typeface="Calibri"/>
              </a:rPr>
              <a:t>f</a:t>
            </a:r>
            <a:r>
              <a:rPr sz="1850" spc="-110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nt.</a:t>
            </a:r>
            <a:r>
              <a:rPr sz="1850" spc="75" dirty="0" smtClean="0">
                <a:latin typeface="Calibri"/>
                <a:cs typeface="Calibri"/>
              </a:rPr>
              <a:t> </a:t>
            </a:r>
            <a:r>
              <a:rPr sz="1850" spc="-190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ar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qu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3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50" dirty="0" smtClean="0">
                <a:latin typeface="Calibri"/>
                <a:cs typeface="Calibri"/>
              </a:rPr>
              <a:t> </a:t>
            </a:r>
            <a:r>
              <a:rPr sz="1850" spc="-10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de a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1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ss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f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</a:t>
            </a:r>
            <a:r>
              <a:rPr sz="1850" spc="-6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ng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ay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apar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45" dirty="0" smtClean="0">
                <a:latin typeface="Calibri"/>
                <a:cs typeface="Calibri"/>
              </a:rPr>
              <a:t>me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ur</a:t>
            </a:r>
            <a:r>
              <a:rPr sz="1850" spc="-3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10" dirty="0" smtClean="0"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 marL="772160" marR="13335" indent="-285115" algn="just">
              <a:lnSpc>
                <a:spcPts val="2160"/>
              </a:lnSpc>
              <a:spcBef>
                <a:spcPts val="400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0" dirty="0" smtClean="0">
                <a:latin typeface="Calibri"/>
                <a:cs typeface="Calibri"/>
              </a:rPr>
              <a:t>U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rs</a:t>
            </a:r>
            <a:r>
              <a:rPr sz="1850" spc="-114" dirty="0" smtClean="0">
                <a:latin typeface="Calibri"/>
                <a:cs typeface="Calibri"/>
              </a:rPr>
              <a:t>i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19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7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2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 </a:t>
            </a:r>
            <a:r>
              <a:rPr sz="1850" spc="-210" dirty="0" smtClean="0">
                <a:latin typeface="Calibri"/>
                <a:cs typeface="Calibri"/>
              </a:rPr>
              <a:t> 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55" dirty="0" smtClean="0">
                <a:latin typeface="Calibri"/>
                <a:cs typeface="Calibri"/>
              </a:rPr>
              <a:t>e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19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 </a:t>
            </a:r>
            <a:r>
              <a:rPr sz="1850" spc="-20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y</a:t>
            </a:r>
            <a:r>
              <a:rPr sz="1850" spc="19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13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9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9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20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s </a:t>
            </a:r>
            <a:r>
              <a:rPr sz="1850" spc="-20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10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ff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6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. </a:t>
            </a:r>
            <a:r>
              <a:rPr sz="1850" spc="-18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l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ss, </a:t>
            </a:r>
            <a:r>
              <a:rPr sz="1850" spc="-16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85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45" dirty="0" smtClean="0">
                <a:latin typeface="Calibri"/>
                <a:cs typeface="Calibri"/>
              </a:rPr>
              <a:t>mm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8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95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ff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rs </a:t>
            </a:r>
            <a:r>
              <a:rPr sz="1850" spc="-35" dirty="0" smtClean="0">
                <a:latin typeface="Calibri"/>
                <a:cs typeface="Calibri"/>
              </a:rPr>
              <a:t> </a:t>
            </a:r>
            <a:r>
              <a:rPr sz="1850" spc="-13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ay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ask 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y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u 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 </a:t>
            </a:r>
            <a:r>
              <a:rPr sz="1850" spc="-5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p</a:t>
            </a:r>
            <a:r>
              <a:rPr sz="1850" spc="-20" dirty="0" smtClean="0">
                <a:latin typeface="Calibri"/>
                <a:cs typeface="Calibri"/>
              </a:rPr>
              <a:t>ro</a:t>
            </a:r>
            <a:r>
              <a:rPr sz="1850" spc="-40" dirty="0" smtClean="0">
                <a:latin typeface="Calibri"/>
                <a:cs typeface="Calibri"/>
              </a:rPr>
              <a:t>v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de </a:t>
            </a:r>
            <a:r>
              <a:rPr sz="1850" spc="-8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he 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 </a:t>
            </a:r>
            <a:r>
              <a:rPr sz="1850" spc="-5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ee</a:t>
            </a:r>
            <a:r>
              <a:rPr sz="1850" spc="-5" dirty="0" smtClean="0">
                <a:latin typeface="Calibri"/>
                <a:cs typeface="Calibri"/>
              </a:rPr>
              <a:t>, </a:t>
            </a:r>
            <a:r>
              <a:rPr sz="1850" spc="-1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mme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d 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 </a:t>
            </a:r>
            <a:r>
              <a:rPr sz="1850" spc="-4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g 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10" dirty="0" smtClean="0">
                <a:latin typeface="Calibri"/>
                <a:cs typeface="Calibri"/>
              </a:rPr>
              <a:t>e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nal 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ne </a:t>
            </a:r>
            <a:r>
              <a:rPr sz="1850" spc="-8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to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204" dirty="0" smtClean="0">
                <a:latin typeface="Calibri"/>
                <a:cs typeface="Calibri"/>
              </a:rPr>
              <a:t>y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o</a:t>
            </a:r>
            <a:r>
              <a:rPr sz="1850" spc="-11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any</a:t>
            </a:r>
            <a:r>
              <a:rPr sz="1850" spc="-14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hass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 marL="772160" indent="-285115">
              <a:lnSpc>
                <a:spcPct val="100000"/>
              </a:lnSpc>
              <a:spcBef>
                <a:spcPts val="360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20" dirty="0" smtClean="0">
                <a:latin typeface="Calibri"/>
                <a:cs typeface="Calibri"/>
              </a:rPr>
              <a:t>G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25" dirty="0" smtClean="0">
                <a:latin typeface="Calibri"/>
                <a:cs typeface="Calibri"/>
              </a:rPr>
              <a:t>n</a:t>
            </a:r>
            <a:r>
              <a:rPr sz="1850" spc="-50" dirty="0" smtClean="0">
                <a:latin typeface="Calibri"/>
                <a:cs typeface="Calibri"/>
              </a:rPr>
              <a:t>eme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t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90" dirty="0" smtClean="0">
                <a:latin typeface="Calibri"/>
                <a:cs typeface="Calibri"/>
              </a:rPr>
              <a:t>f</a:t>
            </a:r>
            <a:r>
              <a:rPr sz="1850" spc="-45" dirty="0" smtClean="0">
                <a:latin typeface="Calibri"/>
                <a:cs typeface="Calibri"/>
              </a:rPr>
              <a:t>ee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15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80</a:t>
            </a:r>
            <a:r>
              <a:rPr sz="1850" spc="-10" dirty="0" smtClean="0">
                <a:latin typeface="Calibri"/>
                <a:cs typeface="Calibri"/>
              </a:rPr>
              <a:t>€</a:t>
            </a:r>
            <a:r>
              <a:rPr sz="1850" spc="-7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-</a:t>
            </a:r>
            <a:r>
              <a:rPr sz="1850" spc="-25" dirty="0" smtClean="0">
                <a:latin typeface="Calibri"/>
                <a:cs typeface="Calibri"/>
              </a:rPr>
              <a:t> </a:t>
            </a:r>
            <a:r>
              <a:rPr sz="1850" spc="15" dirty="0" smtClean="0">
                <a:latin typeface="Calibri"/>
                <a:cs typeface="Calibri"/>
              </a:rPr>
              <a:t>11</a:t>
            </a:r>
            <a:r>
              <a:rPr sz="1850" spc="10" dirty="0" smtClean="0">
                <a:latin typeface="Calibri"/>
                <a:cs typeface="Calibri"/>
              </a:rPr>
              <a:t>0</a:t>
            </a:r>
            <a:r>
              <a:rPr sz="1850" spc="15" dirty="0" smtClean="0">
                <a:latin typeface="Calibri"/>
                <a:cs typeface="Calibri"/>
              </a:rPr>
              <a:t>€</a:t>
            </a:r>
            <a:r>
              <a:rPr sz="1850" spc="-10" dirty="0" smtClean="0"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 marL="772160" marR="23495" indent="-285115" algn="just">
              <a:lnSpc>
                <a:spcPts val="2160"/>
              </a:lnSpc>
              <a:spcBef>
                <a:spcPts val="464"/>
              </a:spcBef>
              <a:buFont typeface="Wingdings"/>
              <a:buChar char=""/>
              <a:tabLst>
                <a:tab pos="772160" algn="l"/>
              </a:tabLst>
            </a:pPr>
            <a:r>
              <a:rPr sz="1850" spc="2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nd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70" dirty="0" smtClean="0">
                <a:latin typeface="Calibri"/>
                <a:cs typeface="Calibri"/>
              </a:rPr>
              <a:t>t</a:t>
            </a:r>
            <a:r>
              <a:rPr sz="1850" spc="-5" dirty="0" smtClean="0">
                <a:latin typeface="Calibri"/>
                <a:cs typeface="Calibri"/>
              </a:rPr>
              <a:t>s:</a:t>
            </a:r>
            <a:r>
              <a:rPr sz="1850" spc="4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-45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15" dirty="0" smtClean="0">
                <a:latin typeface="Calibri"/>
                <a:cs typeface="Calibri"/>
              </a:rPr>
              <a:t>r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5" dirty="0" smtClean="0">
                <a:latin typeface="Calibri"/>
                <a:cs typeface="Calibri"/>
              </a:rPr>
              <a:t>g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30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i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5" dirty="0" smtClean="0">
                <a:latin typeface="Calibri"/>
                <a:cs typeface="Calibri"/>
              </a:rPr>
              <a:t>,</a:t>
            </a:r>
            <a:r>
              <a:rPr sz="1850" spc="85" dirty="0" smtClean="0">
                <a:latin typeface="Calibri"/>
                <a:cs typeface="Calibri"/>
              </a:rPr>
              <a:t> 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55" dirty="0" smtClean="0">
                <a:latin typeface="Calibri"/>
                <a:cs typeface="Calibri"/>
              </a:rPr>
              <a:t> </a:t>
            </a:r>
            <a:r>
              <a:rPr sz="1850" spc="10" dirty="0" smtClean="0">
                <a:latin typeface="Calibri"/>
                <a:cs typeface="Calibri"/>
              </a:rPr>
              <a:t>c</a:t>
            </a:r>
            <a:r>
              <a:rPr sz="1850" spc="-45" dirty="0" smtClean="0">
                <a:latin typeface="Calibri"/>
                <a:cs typeface="Calibri"/>
              </a:rPr>
              <a:t>e</a:t>
            </a:r>
            <a:r>
              <a:rPr sz="1850" spc="-95" dirty="0" smtClean="0">
                <a:latin typeface="Calibri"/>
                <a:cs typeface="Calibri"/>
              </a:rPr>
              <a:t>r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70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15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f</a:t>
            </a:r>
            <a:r>
              <a:rPr sz="1850" spc="-10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30" dirty="0" smtClean="0">
                <a:latin typeface="Calibri"/>
                <a:cs typeface="Calibri"/>
              </a:rPr>
              <a:t>il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55" dirty="0" smtClean="0">
                <a:latin typeface="Calibri"/>
                <a:cs typeface="Calibri"/>
              </a:rPr>
              <a:t>w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-5" dirty="0" smtClean="0">
                <a:latin typeface="Calibri"/>
                <a:cs typeface="Calibri"/>
              </a:rPr>
              <a:t>l</a:t>
            </a:r>
            <a:r>
              <a:rPr sz="1850" spc="40" dirty="0" smtClean="0">
                <a:latin typeface="Calibri"/>
                <a:cs typeface="Calibri"/>
              </a:rPr>
              <a:t> 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6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45" dirty="0" smtClean="0">
                <a:latin typeface="Calibri"/>
                <a:cs typeface="Calibri"/>
              </a:rPr>
              <a:t>v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d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170" dirty="0" smtClean="0">
                <a:latin typeface="Calibri"/>
                <a:cs typeface="Calibri"/>
              </a:rPr>
              <a:t> </a:t>
            </a:r>
            <a:r>
              <a:rPr sz="1850" spc="-10" dirty="0" smtClean="0">
                <a:latin typeface="Calibri"/>
                <a:cs typeface="Calibri"/>
              </a:rPr>
              <a:t>(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0" dirty="0" smtClean="0">
                <a:latin typeface="Calibri"/>
                <a:cs typeface="Calibri"/>
              </a:rPr>
              <a:t>g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al</a:t>
            </a:r>
            <a:r>
              <a:rPr sz="1850" spc="-4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</a:t>
            </a:r>
            <a:r>
              <a:rPr sz="1850" spc="-10" dirty="0" smtClean="0">
                <a:latin typeface="Calibri"/>
                <a:cs typeface="Calibri"/>
              </a:rPr>
              <a:t>ass</a:t>
            </a:r>
            <a:r>
              <a:rPr sz="1850" spc="-25" dirty="0" smtClean="0">
                <a:latin typeface="Calibri"/>
                <a:cs typeface="Calibri"/>
              </a:rPr>
              <a:t>po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5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s,</a:t>
            </a:r>
            <a:r>
              <a:rPr sz="1850" spc="-150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b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50" dirty="0" smtClean="0">
                <a:latin typeface="Calibri"/>
                <a:cs typeface="Calibri"/>
              </a:rPr>
              <a:t>me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35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c</a:t>
            </a:r>
            <a:r>
              <a:rPr sz="1850" spc="-7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ph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25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s,</a:t>
            </a:r>
            <a:r>
              <a:rPr sz="1850" spc="-155" dirty="0" smtClean="0">
                <a:latin typeface="Calibri"/>
                <a:cs typeface="Calibri"/>
              </a:rPr>
              <a:t> </a:t>
            </a:r>
            <a:r>
              <a:rPr sz="1850" spc="-20" dirty="0" smtClean="0">
                <a:latin typeface="Calibri"/>
                <a:cs typeface="Calibri"/>
              </a:rPr>
              <a:t>h</a:t>
            </a:r>
            <a:r>
              <a:rPr sz="1850" spc="-50" dirty="0" smtClean="0">
                <a:latin typeface="Calibri"/>
                <a:cs typeface="Calibri"/>
              </a:rPr>
              <a:t>e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-30" dirty="0" smtClean="0">
                <a:latin typeface="Calibri"/>
                <a:cs typeface="Calibri"/>
              </a:rPr>
              <a:t>l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10" dirty="0" smtClean="0">
                <a:latin typeface="Calibri"/>
                <a:cs typeface="Calibri"/>
              </a:rPr>
              <a:t>h</a:t>
            </a:r>
            <a:r>
              <a:rPr sz="1850" spc="-20" dirty="0" smtClean="0">
                <a:latin typeface="Calibri"/>
                <a:cs typeface="Calibri"/>
              </a:rPr>
              <a:t> 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-10" dirty="0" smtClean="0">
                <a:latin typeface="Calibri"/>
                <a:cs typeface="Calibri"/>
              </a:rPr>
              <a:t>s</a:t>
            </a:r>
            <a:r>
              <a:rPr sz="1850" spc="-20" dirty="0" smtClean="0">
                <a:latin typeface="Calibri"/>
                <a:cs typeface="Calibri"/>
              </a:rPr>
              <a:t>u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15" dirty="0" smtClean="0">
                <a:latin typeface="Calibri"/>
                <a:cs typeface="Calibri"/>
              </a:rPr>
              <a:t>a</a:t>
            </a:r>
            <a:r>
              <a:rPr sz="1850" spc="-20" dirty="0" smtClean="0">
                <a:latin typeface="Calibri"/>
                <a:cs typeface="Calibri"/>
              </a:rPr>
              <a:t>n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10" dirty="0" smtClean="0">
                <a:latin typeface="Calibri"/>
                <a:cs typeface="Calibri"/>
              </a:rPr>
              <a:t>e</a:t>
            </a:r>
            <a:r>
              <a:rPr sz="1850" spc="-210" dirty="0" smtClean="0">
                <a:latin typeface="Calibri"/>
                <a:cs typeface="Calibri"/>
              </a:rPr>
              <a:t> </a:t>
            </a:r>
            <a:r>
              <a:rPr sz="1850" spc="5" dirty="0" smtClean="0">
                <a:latin typeface="Calibri"/>
                <a:cs typeface="Calibri"/>
              </a:rPr>
              <a:t>c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</a:t>
            </a:r>
            <a:r>
              <a:rPr sz="1850" spc="-20" dirty="0" smtClean="0">
                <a:latin typeface="Calibri"/>
                <a:cs typeface="Calibri"/>
              </a:rPr>
              <a:t>f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10" dirty="0" smtClean="0">
                <a:latin typeface="Calibri"/>
                <a:cs typeface="Calibri"/>
              </a:rPr>
              <a:t>r</a:t>
            </a:r>
            <a:r>
              <a:rPr sz="1850" spc="-50" dirty="0" smtClean="0">
                <a:latin typeface="Calibri"/>
                <a:cs typeface="Calibri"/>
              </a:rPr>
              <a:t>m</a:t>
            </a:r>
            <a:r>
              <a:rPr sz="1850" spc="-10" dirty="0" smtClean="0">
                <a:latin typeface="Calibri"/>
                <a:cs typeface="Calibri"/>
              </a:rPr>
              <a:t>a</a:t>
            </a:r>
            <a:r>
              <a:rPr sz="1850" spc="10" dirty="0" smtClean="0">
                <a:latin typeface="Calibri"/>
                <a:cs typeface="Calibri"/>
              </a:rPr>
              <a:t>t</a:t>
            </a:r>
            <a:r>
              <a:rPr sz="1850" spc="-30" dirty="0" smtClean="0">
                <a:latin typeface="Calibri"/>
                <a:cs typeface="Calibri"/>
              </a:rPr>
              <a:t>i</a:t>
            </a:r>
            <a:r>
              <a:rPr sz="1850" spc="-20" dirty="0" smtClean="0">
                <a:latin typeface="Calibri"/>
                <a:cs typeface="Calibri"/>
              </a:rPr>
              <a:t>o</a:t>
            </a:r>
            <a:r>
              <a:rPr sz="1850" spc="-10" dirty="0" smtClean="0">
                <a:latin typeface="Calibri"/>
                <a:cs typeface="Calibri"/>
              </a:rPr>
              <a:t>n)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va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-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18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648200" y="6657055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 smtClean="0">
                <a:solidFill>
                  <a:srgbClr val="548ED4"/>
                </a:solidFill>
                <a:latin typeface="Century Gothic"/>
                <a:cs typeface="Century Gothic"/>
              </a:rPr>
              <a:t>–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H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4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&amp;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 Pa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ol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20" y="914400"/>
            <a:ext cx="11043920" cy="365760"/>
          </a:xfrm>
          <a:custGeom>
            <a:avLst/>
            <a:gdLst/>
            <a:ahLst/>
            <a:cxnLst/>
            <a:rect l="l" t="t" r="r" b="b"/>
            <a:pathLst>
              <a:path w="11043920" h="365760">
                <a:moveTo>
                  <a:pt x="0" y="365760"/>
                </a:moveTo>
                <a:lnTo>
                  <a:pt x="11043920" y="365760"/>
                </a:lnTo>
                <a:lnTo>
                  <a:pt x="110439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8469" y="950340"/>
            <a:ext cx="10717530" cy="1873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J</a:t>
            </a:r>
            <a:r>
              <a:rPr sz="1850" b="1" spc="0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b="1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7"/>
              </a:spcBef>
            </a:pPr>
            <a:endParaRPr sz="1000" dirty="0"/>
          </a:p>
          <a:p>
            <a:pPr marL="414655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414020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 </a:t>
            </a:r>
            <a:r>
              <a:rPr sz="1850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b="1" u="heavy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850" b="1" u="heavy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b="1" u="heavy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SS</a:t>
            </a:r>
            <a:r>
              <a:rPr sz="1850" b="1" u="heavy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50" b="1" u="heavy" spc="-6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b="1" u="heavy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b="1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1850" b="1" u="heavy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b="1" u="heavy" spc="-1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b="1" u="heavy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1850" b="1" u="heavy" spc="-8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@</a:t>
            </a:r>
            <a:r>
              <a:rPr sz="1850" b="1" u="heavy" spc="-6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b="1" u="heavy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b="1" u="heavy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50" b="1" u="heavy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b="1" u="heavy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b="1" u="heavy" spc="-10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1850" b="1" u="heavy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an</a:t>
            </a:r>
            <a:r>
              <a:rPr sz="1850" b="1" u="heavy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b="1" u="heavy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50" b="1" u="heavy" spc="-6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b="1" u="heavy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900" dirty="0"/>
          </a:p>
          <a:p>
            <a:pPr marL="414655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414020" algn="l"/>
              </a:tabLst>
            </a:pP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endParaRPr sz="1850" dirty="0">
              <a:latin typeface="Calibri"/>
              <a:cs typeface="Calibri"/>
            </a:endParaRPr>
          </a:p>
          <a:p>
            <a:pPr marL="414655">
              <a:lnSpc>
                <a:spcPts val="2160"/>
              </a:lnSpc>
            </a:pP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lE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u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p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850" u="sng" spc="-6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@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8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850" spc="-1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850" spc="-20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34"/>
              </a:spcBef>
            </a:pPr>
            <a:endParaRPr sz="550" dirty="0"/>
          </a:p>
          <a:p>
            <a:pPr marL="414655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41402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h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tt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p: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//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1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c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.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s</a:t>
            </a:r>
            <a:r>
              <a:rPr sz="1850" u="sng" spc="-8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b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u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850" u="sng" spc="-16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G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l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b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al</a:t>
            </a:r>
            <a:r>
              <a:rPr sz="1850" u="sng" spc="-17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M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b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i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li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y</a:t>
            </a:r>
            <a:r>
              <a:rPr sz="1850" spc="-13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 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627" y="2807589"/>
            <a:ext cx="7896859" cy="93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marR="12700">
              <a:lnSpc>
                <a:spcPts val="2160"/>
              </a:lnSpc>
            </a:pP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 marL="2971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pda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te</a:t>
            </a:r>
            <a:r>
              <a:rPr sz="1850" b="1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3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na</a:t>
            </a:r>
            <a:r>
              <a:rPr sz="1850" b="1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spc="-2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b="1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1482" y="2792095"/>
            <a:ext cx="295402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627" y="3921379"/>
            <a:ext cx="10973435" cy="2392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4380" indent="-2844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754380" algn="l"/>
              </a:tabLst>
            </a:pP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M 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 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971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pda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te</a:t>
            </a:r>
            <a:r>
              <a:rPr sz="1850" b="1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2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1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900" dirty="0"/>
          </a:p>
          <a:p>
            <a:pPr marL="754380" lvl="1" indent="-2844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75438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has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xa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 </a:t>
            </a:r>
            <a:r>
              <a:rPr sz="1850" spc="-1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endParaRPr sz="1850" dirty="0">
              <a:latin typeface="Calibri"/>
              <a:cs typeface="Calibri"/>
            </a:endParaRPr>
          </a:p>
          <a:p>
            <a:pPr marL="754380">
              <a:lnSpc>
                <a:spcPts val="2160"/>
              </a:lnSpc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5"/>
              </a:spcBef>
            </a:pPr>
            <a:endParaRPr sz="1200" dirty="0"/>
          </a:p>
          <a:p>
            <a:pPr marL="2971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97180" algn="l"/>
              </a:tabLst>
            </a:pP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am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7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2971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97180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1264919"/>
            <a:ext cx="0" cy="4837582"/>
          </a:xfrm>
          <a:custGeom>
            <a:avLst/>
            <a:gdLst/>
            <a:ahLst/>
            <a:cxnLst/>
            <a:rect l="l" t="t" r="r" b="b"/>
            <a:pathLst>
              <a:path h="4837582">
                <a:moveTo>
                  <a:pt x="0" y="0"/>
                </a:moveTo>
                <a:lnTo>
                  <a:pt x="0" y="4837582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1665" y="6446837"/>
            <a:ext cx="242633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" y="1168400"/>
            <a:ext cx="10993120" cy="375920"/>
          </a:xfrm>
          <a:custGeom>
            <a:avLst/>
            <a:gdLst/>
            <a:ahLst/>
            <a:cxnLst/>
            <a:rect l="l" t="t" r="r" b="b"/>
            <a:pathLst>
              <a:path w="10993120" h="375920">
                <a:moveTo>
                  <a:pt x="0" y="375920"/>
                </a:moveTo>
                <a:lnTo>
                  <a:pt x="10993120" y="375920"/>
                </a:lnTo>
                <a:lnTo>
                  <a:pt x="10993120" y="0"/>
                </a:lnTo>
                <a:lnTo>
                  <a:pt x="0" y="0"/>
                </a:lnTo>
                <a:lnTo>
                  <a:pt x="0" y="37592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539239"/>
            <a:ext cx="0" cy="1733677"/>
          </a:xfrm>
          <a:custGeom>
            <a:avLst/>
            <a:gdLst/>
            <a:ahLst/>
            <a:cxnLst/>
            <a:rect l="l" t="t" r="r" b="b"/>
            <a:pathLst>
              <a:path h="1733677">
                <a:moveTo>
                  <a:pt x="0" y="0"/>
                </a:moveTo>
                <a:lnTo>
                  <a:pt x="0" y="1733677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20" y="3616959"/>
            <a:ext cx="10993120" cy="365760"/>
          </a:xfrm>
          <a:custGeom>
            <a:avLst/>
            <a:gdLst/>
            <a:ahLst/>
            <a:cxnLst/>
            <a:rect l="l" t="t" r="r" b="b"/>
            <a:pathLst>
              <a:path w="10993120" h="365760">
                <a:moveTo>
                  <a:pt x="0" y="365760"/>
                </a:moveTo>
                <a:lnTo>
                  <a:pt x="10993120" y="365760"/>
                </a:lnTo>
                <a:lnTo>
                  <a:pt x="109931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794759"/>
            <a:ext cx="2755" cy="1962454"/>
          </a:xfrm>
          <a:custGeom>
            <a:avLst/>
            <a:gdLst/>
            <a:ahLst/>
            <a:cxnLst/>
            <a:rect l="l" t="t" r="r" b="b"/>
            <a:pathLst>
              <a:path w="2755" h="1962454">
                <a:moveTo>
                  <a:pt x="2755" y="0"/>
                </a:moveTo>
                <a:lnTo>
                  <a:pt x="0" y="1962454"/>
                </a:lnTo>
              </a:path>
            </a:pathLst>
          </a:custGeom>
          <a:ln w="10170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469" y="1203071"/>
            <a:ext cx="10379075" cy="4402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1850" b="1" spc="-3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38100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 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11"/>
              </a:spcBef>
              <a:buClr>
                <a:srgbClr val="585858"/>
              </a:buClr>
              <a:buFont typeface="Arial"/>
              <a:buChar char="•"/>
            </a:pPr>
            <a:endParaRPr sz="550" dirty="0"/>
          </a:p>
          <a:p>
            <a:pPr marL="381000" marR="12700" indent="-285115">
              <a:lnSpc>
                <a:spcPct val="148000"/>
              </a:lnSpc>
              <a:buClr>
                <a:srgbClr val="585858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a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 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sk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s. 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8100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so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69"/>
              </a:spcBef>
              <a:buClr>
                <a:srgbClr val="585858"/>
              </a:buClr>
              <a:buFont typeface="Arial"/>
              <a:buChar char="•"/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50" b="1" spc="-25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15"/>
              </a:spcBef>
            </a:pPr>
            <a:endParaRPr sz="1000" dirty="0"/>
          </a:p>
          <a:p>
            <a:pPr marL="362585" indent="-2844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6195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ab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abs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ab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62585" indent="-2844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61950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ade  ah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62585" indent="-28448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61950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ab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sh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Li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ng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Ge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</a:t>
            </a:r>
            <a:r>
              <a:rPr sz="1100" b="1" spc="-10" dirty="0" smtClean="0">
                <a:solidFill>
                  <a:srgbClr val="6CB13E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Li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ng</a:t>
            </a:r>
            <a:r>
              <a:rPr sz="3200" b="1" spc="-5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Ge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159" y="1361439"/>
            <a:ext cx="0" cy="4516120"/>
          </a:xfrm>
          <a:custGeom>
            <a:avLst/>
            <a:gdLst/>
            <a:ahLst/>
            <a:cxnLst/>
            <a:rect l="l" t="t" r="r" b="b"/>
            <a:pathLst>
              <a:path h="4516120">
                <a:moveTo>
                  <a:pt x="0" y="0"/>
                </a:moveTo>
                <a:lnTo>
                  <a:pt x="0" y="4516120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20" y="995680"/>
            <a:ext cx="11358880" cy="365760"/>
          </a:xfrm>
          <a:custGeom>
            <a:avLst/>
            <a:gdLst/>
            <a:ahLst/>
            <a:cxnLst/>
            <a:rect l="l" t="t" r="r" b="b"/>
            <a:pathLst>
              <a:path w="11358880" h="365760">
                <a:moveTo>
                  <a:pt x="0" y="365760"/>
                </a:moveTo>
                <a:lnTo>
                  <a:pt x="11358880" y="365760"/>
                </a:lnTo>
                <a:lnTo>
                  <a:pt x="1135888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8469" y="1026795"/>
            <a:ext cx="10840085" cy="524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25" dirty="0" smtClean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80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800"/>
              </a:lnSpc>
              <a:spcBef>
                <a:spcPts val="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use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585858"/>
              </a:buClr>
              <a:buFont typeface="Arial"/>
              <a:buChar char="•"/>
            </a:pPr>
            <a:endParaRPr sz="550" dirty="0"/>
          </a:p>
          <a:p>
            <a:pPr marL="373380" marR="88265" indent="-285115" algn="just">
              <a:lnSpc>
                <a:spcPct val="1462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mme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eve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ady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x.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hs.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pon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 s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s: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 marL="831215" marR="12700" lvl="1" indent="-284480">
              <a:lnSpc>
                <a:spcPct val="146100"/>
              </a:lnSpc>
              <a:buClr>
                <a:srgbClr val="585858"/>
              </a:buClr>
              <a:buFont typeface="Arial"/>
              <a:buChar char="•"/>
              <a:tabLst>
                <a:tab pos="830580" algn="l"/>
              </a:tabLst>
            </a:pP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lang="en-US"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Segoe UI"/>
                <a:cs typeface="Segoe UI"/>
              </a:rPr>
              <a:t>´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ab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lang="en-US"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hs,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do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Segoe UI"/>
                <a:cs typeface="Segoe UI"/>
              </a:rPr>
              <a:t>´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1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 marL="831215" marR="325120" lvl="1" indent="-284480">
              <a:lnSpc>
                <a:spcPct val="146200"/>
              </a:lnSpc>
              <a:buClr>
                <a:srgbClr val="585858"/>
              </a:buClr>
              <a:buFont typeface="Arial"/>
              <a:buChar char="•"/>
              <a:tabLst>
                <a:tab pos="830580" algn="l"/>
              </a:tabLst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ust pr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ary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Segoe UI"/>
                <a:cs typeface="Segoe UI"/>
              </a:rPr>
              <a:t>´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lang="en-US"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lang="en-US"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um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lang="en-US"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hs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eeme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um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hs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2</a:t>
            </a:r>
            <a:r>
              <a:rPr sz="1100" b="1" spc="-10" dirty="0" smtClean="0">
                <a:solidFill>
                  <a:srgbClr val="6CB13E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 smtClean="0">
                <a:solidFill>
                  <a:srgbClr val="548ED4"/>
                </a:solidFill>
                <a:latin typeface="Century Gothic"/>
                <a:cs typeface="Century Gothic"/>
              </a:rPr>
              <a:t>D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tu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15" dirty="0" smtClean="0">
                <a:solidFill>
                  <a:srgbClr val="548ED4"/>
                </a:solidFill>
                <a:latin typeface="Century Gothic"/>
                <a:cs typeface="Century Gothic"/>
              </a:rPr>
              <a:t>-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H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&amp;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833119"/>
            <a:ext cx="10820400" cy="375920"/>
          </a:xfrm>
          <a:custGeom>
            <a:avLst/>
            <a:gdLst/>
            <a:ahLst/>
            <a:cxnLst/>
            <a:rect l="l" t="t" r="r" b="b"/>
            <a:pathLst>
              <a:path w="10820400" h="375920">
                <a:moveTo>
                  <a:pt x="0" y="375920"/>
                </a:moveTo>
                <a:lnTo>
                  <a:pt x="10820400" y="375920"/>
                </a:lnTo>
                <a:lnTo>
                  <a:pt x="10820400" y="0"/>
                </a:lnTo>
                <a:lnTo>
                  <a:pt x="0" y="0"/>
                </a:lnTo>
                <a:lnTo>
                  <a:pt x="0" y="375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" y="1153160"/>
            <a:ext cx="0" cy="5165331"/>
          </a:xfrm>
          <a:custGeom>
            <a:avLst/>
            <a:gdLst/>
            <a:ahLst/>
            <a:cxnLst/>
            <a:rect l="l" t="t" r="r" b="b"/>
            <a:pathLst>
              <a:path h="5165331">
                <a:moveTo>
                  <a:pt x="0" y="0"/>
                </a:moveTo>
                <a:lnTo>
                  <a:pt x="0" y="5165331"/>
                </a:lnTo>
              </a:path>
            </a:pathLst>
          </a:custGeom>
          <a:ln w="10170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140" y="874140"/>
            <a:ext cx="11188700" cy="4416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25" dirty="0" smtClean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b="1" spc="0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25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18"/>
              </a:spcBef>
            </a:pPr>
            <a:endParaRPr sz="1000" dirty="0"/>
          </a:p>
          <a:p>
            <a:pPr marL="484505" marR="12700" indent="-346075">
              <a:lnSpc>
                <a:spcPts val="2170"/>
              </a:lnSpc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6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ili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b="1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850" b="1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b="1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b="1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b="1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5000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b="1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endParaRPr sz="1850" dirty="0">
              <a:latin typeface="Calibri"/>
              <a:cs typeface="Calibri"/>
            </a:endParaRPr>
          </a:p>
          <a:p>
            <a:pPr marL="484505" indent="-346075">
              <a:lnSpc>
                <a:spcPct val="100000"/>
              </a:lnSpc>
              <a:spcBef>
                <a:spcPts val="355"/>
              </a:spcBef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Segoe UI"/>
                <a:cs typeface="Segoe UI"/>
              </a:rPr>
              <a:t>´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upp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  <a:p>
            <a:pPr marL="484505" marR="13335" indent="-346075">
              <a:lnSpc>
                <a:spcPts val="2160"/>
              </a:lnSpc>
              <a:spcBef>
                <a:spcPts val="465"/>
              </a:spcBef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ha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n.</a:t>
            </a:r>
            <a:r>
              <a:rPr sz="1850" spc="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850" dirty="0">
              <a:latin typeface="Calibri"/>
              <a:cs typeface="Calibri"/>
            </a:endParaRPr>
          </a:p>
          <a:p>
            <a:pPr marL="484505" indent="-346075">
              <a:lnSpc>
                <a:spcPct val="100000"/>
              </a:lnSpc>
              <a:spcBef>
                <a:spcPts val="280"/>
              </a:spcBef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endParaRPr sz="1850" dirty="0">
              <a:latin typeface="Calibri"/>
              <a:cs typeface="Calibri"/>
            </a:endParaRPr>
          </a:p>
          <a:p>
            <a:pPr marL="484505" indent="-346075">
              <a:lnSpc>
                <a:spcPct val="100000"/>
              </a:lnSpc>
              <a:spcBef>
                <a:spcPts val="425"/>
              </a:spcBef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fa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850" dirty="0">
              <a:latin typeface="Calibri"/>
              <a:cs typeface="Calibri"/>
            </a:endParaRPr>
          </a:p>
          <a:p>
            <a:pPr marL="484505" indent="-34607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Font typeface="Arial"/>
              <a:buChar char="•"/>
              <a:tabLst>
                <a:tab pos="483870" algn="l"/>
              </a:tabLst>
            </a:pP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ssue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 marL="880744" lvl="1" indent="-285115">
              <a:lnSpc>
                <a:spcPct val="100000"/>
              </a:lnSpc>
              <a:spcBef>
                <a:spcPts val="345"/>
              </a:spcBef>
              <a:buClr>
                <a:srgbClr val="585858"/>
              </a:buClr>
              <a:buFont typeface="Arial"/>
              <a:buChar char="–"/>
              <a:tabLst>
                <a:tab pos="880744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ure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endParaRPr sz="1850" dirty="0">
              <a:latin typeface="Calibri"/>
              <a:cs typeface="Calibri"/>
            </a:endParaRPr>
          </a:p>
          <a:p>
            <a:pPr marL="880744" lvl="1" indent="-285115">
              <a:lnSpc>
                <a:spcPct val="100000"/>
              </a:lnSpc>
              <a:spcBef>
                <a:spcPts val="420"/>
              </a:spcBef>
              <a:buClr>
                <a:srgbClr val="585858"/>
              </a:buClr>
              <a:buFont typeface="Arial"/>
              <a:buChar char="–"/>
              <a:tabLst>
                <a:tab pos="880744" algn="l"/>
              </a:tabLst>
            </a:pP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Segoe UI"/>
                <a:cs typeface="Segoe UI"/>
              </a:rPr>
              <a:t>´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  <a:p>
            <a:pPr marL="535305" marR="26670" indent="-335915">
              <a:lnSpc>
                <a:spcPts val="2160"/>
              </a:lnSpc>
              <a:spcBef>
                <a:spcPts val="465"/>
              </a:spcBef>
              <a:buClr>
                <a:srgbClr val="585858"/>
              </a:buClr>
              <a:buFont typeface="Arial"/>
              <a:buChar char="•"/>
              <a:tabLst>
                <a:tab pos="53467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eme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 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ab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55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-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Le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324" y="931524"/>
            <a:ext cx="7829550" cy="965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ag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r>
              <a:rPr sz="1850" b="1" spc="-2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co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unt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u="sng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850" b="1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tt</a:t>
            </a:r>
            <a:r>
              <a:rPr sz="1850" b="1" u="sng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1850" b="1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:</a:t>
            </a:r>
            <a:r>
              <a:rPr sz="1850" b="1" u="sng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//</a:t>
            </a:r>
            <a:r>
              <a:rPr sz="1850" b="1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1</a:t>
            </a:r>
            <a:r>
              <a:rPr sz="1850" b="1" u="sng" spc="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b="1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b="1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50" b="1" u="sng" spc="-6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b="1" u="sng" spc="-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50" b="1" u="sng" spc="-8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850" b="1" u="sng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b="1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b</a:t>
            </a:r>
            <a:r>
              <a:rPr sz="1850" b="1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b="1" u="sng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1850" b="1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b="1" u="sng" spc="-18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b="1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50" b="1" u="sng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50" b="1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b="1" u="sng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ba</a:t>
            </a:r>
            <a:r>
              <a:rPr sz="1850" b="1" u="sng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50" b="1" u="sng" spc="-16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b="1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1850" b="1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b="1" u="sng" spc="-4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b</a:t>
            </a:r>
            <a:r>
              <a:rPr sz="1850" b="1" u="sng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ili</a:t>
            </a:r>
            <a:r>
              <a:rPr sz="1850" b="1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ty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45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700" dirty="0" smtClean="0">
                <a:solidFill>
                  <a:srgbClr val="78B831"/>
                </a:solidFill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587" y="1400810"/>
            <a:ext cx="116649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ad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endParaRPr sz="185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324" y="2959100"/>
            <a:ext cx="1602105" cy="421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endParaRPr sz="185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485" y="3510622"/>
            <a:ext cx="10704830" cy="1209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marR="12700" indent="-285115">
              <a:lnSpc>
                <a:spcPct val="930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297180" algn="l"/>
                <a:tab pos="6727825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w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	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  <a:p>
            <a:pPr marL="12700" marR="5419725">
              <a:lnSpc>
                <a:spcPts val="2160"/>
              </a:lnSpc>
              <a:spcBef>
                <a:spcPts val="65"/>
              </a:spcBef>
            </a:pP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tt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p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: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//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ww</a:t>
            </a:r>
            <a:r>
              <a:rPr sz="1850" u="sng" spc="-13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u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tt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p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: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ww</a:t>
            </a:r>
            <a:r>
              <a:rPr sz="1850" u="sng" spc="-13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b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850" u="sng" spc="-17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f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8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-6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587" y="1755097"/>
            <a:ext cx="38989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’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587" y="2087904"/>
            <a:ext cx="6080760" cy="695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8780" indent="-386715">
              <a:lnSpc>
                <a:spcPts val="294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398780" algn="l"/>
              </a:tabLst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‘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’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|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&lt;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endParaRPr sz="1850" dirty="0">
              <a:latin typeface="Calibri"/>
              <a:cs typeface="Calibri"/>
            </a:endParaRPr>
          </a:p>
          <a:p>
            <a:pPr marL="398780" indent="-386715">
              <a:lnSpc>
                <a:spcPts val="245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398780" algn="l"/>
              </a:tabLst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‘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’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|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mm_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_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01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_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_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 smtClean="0">
                <a:solidFill>
                  <a:srgbClr val="548ED4"/>
                </a:solidFill>
                <a:latin typeface="Century Gothic"/>
                <a:cs typeface="Century Gothic"/>
              </a:rPr>
              <a:t>D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pa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tu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15" dirty="0" smtClean="0">
                <a:solidFill>
                  <a:srgbClr val="548ED4"/>
                </a:solidFill>
                <a:latin typeface="Century Gothic"/>
                <a:cs typeface="Century Gothic"/>
              </a:rPr>
              <a:t>-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H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&amp;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mmi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g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159" y="1361439"/>
            <a:ext cx="0" cy="2663952"/>
          </a:xfrm>
          <a:custGeom>
            <a:avLst/>
            <a:gdLst/>
            <a:ahLst/>
            <a:cxnLst/>
            <a:rect l="l" t="t" r="r" b="b"/>
            <a:pathLst>
              <a:path h="2663952">
                <a:moveTo>
                  <a:pt x="0" y="0"/>
                </a:moveTo>
                <a:lnTo>
                  <a:pt x="0" y="2663952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920" y="995680"/>
            <a:ext cx="11358880" cy="365760"/>
          </a:xfrm>
          <a:custGeom>
            <a:avLst/>
            <a:gdLst/>
            <a:ahLst/>
            <a:cxnLst/>
            <a:rect l="l" t="t" r="r" b="b"/>
            <a:pathLst>
              <a:path w="11358880" h="365760">
                <a:moveTo>
                  <a:pt x="0" y="365760"/>
                </a:moveTo>
                <a:lnTo>
                  <a:pt x="11358880" y="365760"/>
                </a:lnTo>
                <a:lnTo>
                  <a:pt x="1135888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8469" y="1026795"/>
            <a:ext cx="10756900" cy="3188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x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800"/>
              </a:lnSpc>
              <a:spcBef>
                <a:spcPts val="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any</a:t>
            </a:r>
            <a:r>
              <a:rPr sz="1850" spc="-2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ba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fo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7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8"/>
              </a:spcBef>
              <a:buClr>
                <a:srgbClr val="585858"/>
              </a:buClr>
              <a:buFont typeface="Arial"/>
              <a:buChar char="•"/>
            </a:pPr>
            <a:endParaRPr sz="550" dirty="0"/>
          </a:p>
          <a:p>
            <a:pPr marL="373380" marR="85090" indent="-285115">
              <a:lnSpc>
                <a:spcPct val="148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fo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us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6"/>
              </a:spcBef>
              <a:buClr>
                <a:srgbClr val="585858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585858"/>
              </a:buClr>
              <a:buFont typeface="Arial"/>
              <a:buChar char="•"/>
            </a:pPr>
            <a:endParaRPr sz="1000" dirty="0"/>
          </a:p>
          <a:p>
            <a:pPr marL="373380" indent="-28511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373380" algn="l"/>
              </a:tabLst>
            </a:pP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20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-2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-3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Ge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m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154" y="918845"/>
            <a:ext cx="7393305" cy="5429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4495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404495" algn="l"/>
              </a:tabLst>
            </a:pP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  <a:p>
            <a:pPr marL="475615">
              <a:lnSpc>
                <a:spcPct val="100000"/>
              </a:lnSpc>
              <a:spcBef>
                <a:spcPts val="170"/>
              </a:spcBef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aul </a:t>
            </a:r>
            <a:r>
              <a:rPr sz="1850" spc="-1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154643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@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404495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404495" algn="l"/>
              </a:tabLst>
            </a:pP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/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6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  <a:p>
            <a:pPr marL="424815">
              <a:lnSpc>
                <a:spcPct val="100000"/>
              </a:lnSpc>
              <a:spcBef>
                <a:spcPts val="170"/>
              </a:spcBef>
            </a:pP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145375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K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l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u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g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@c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404495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404495" algn="l"/>
              </a:tabLst>
            </a:pP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mm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  <a:p>
            <a:pPr marL="424815">
              <a:lnSpc>
                <a:spcPct val="100000"/>
              </a:lnSpc>
              <a:spcBef>
                <a:spcPts val="175"/>
              </a:spcBef>
            </a:pP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223584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S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b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r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n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.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m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u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ll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r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@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i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n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.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424815">
              <a:lnSpc>
                <a:spcPct val="100000"/>
              </a:lnSpc>
              <a:spcBef>
                <a:spcPts val="420"/>
              </a:spcBef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0631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I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r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n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p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u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s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h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@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o</a:t>
            </a:r>
            <a:r>
              <a:rPr sz="1850" u="sng" spc="-8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o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m</a:t>
            </a:r>
            <a:endParaRPr sz="1850">
              <a:latin typeface="Calibri"/>
              <a:cs typeface="Calibri"/>
            </a:endParaRPr>
          </a:p>
          <a:p>
            <a:pPr marL="424815">
              <a:lnSpc>
                <a:spcPct val="100000"/>
              </a:lnSpc>
              <a:spcBef>
                <a:spcPts val="345"/>
              </a:spcBef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&lt;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G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r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m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n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y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I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mm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i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g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r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t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i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n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@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c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o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g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z</a:t>
            </a:r>
            <a:r>
              <a:rPr sz="1850" u="sng" spc="-9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n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t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.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c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o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&gt;</a:t>
            </a:r>
            <a:endParaRPr sz="18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297180" indent="-284480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6545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ad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em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80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0"/>
              </a:spcBef>
              <a:buClr>
                <a:srgbClr val="78B831"/>
              </a:buClr>
              <a:buFont typeface="Arial"/>
              <a:buChar char="•"/>
            </a:pPr>
            <a:endParaRPr sz="950"/>
          </a:p>
          <a:p>
            <a:pPr marL="431800">
              <a:lnSpc>
                <a:spcPct val="100000"/>
              </a:lnSpc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V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e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n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k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a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t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e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s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h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.</a:t>
            </a:r>
            <a:r>
              <a:rPr sz="1850" u="sng" spc="2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S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a</a:t>
            </a:r>
            <a:r>
              <a:rPr sz="1850" u="sng" spc="-10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n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em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@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o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g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n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i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a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n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t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.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c</a:t>
            </a:r>
            <a:r>
              <a:rPr sz="1850" u="sng" spc="-25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o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97180" indent="-284480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6545" algn="l"/>
              </a:tabLst>
            </a:pP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endParaRPr sz="1850">
              <a:latin typeface="Century Gothic"/>
              <a:cs typeface="Century Gothic"/>
            </a:endParaRPr>
          </a:p>
          <a:p>
            <a:pPr marR="650240" algn="ctr">
              <a:lnSpc>
                <a:spcPct val="100000"/>
              </a:lnSpc>
              <a:spcBef>
                <a:spcPts val="440"/>
              </a:spcBef>
            </a:pP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n,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68726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C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h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r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i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s</a:t>
            </a:r>
            <a:r>
              <a:rPr sz="1850" u="sng" spc="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t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i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n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.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R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h</a:t>
            </a:r>
            <a:r>
              <a:rPr sz="1850" u="sng" spc="-5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e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i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n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@c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o</a:t>
            </a:r>
            <a:r>
              <a:rPr sz="1850" u="sng" spc="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g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n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i</a:t>
            </a:r>
            <a:r>
              <a:rPr sz="1850" u="sng" spc="-10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z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an</a:t>
            </a:r>
            <a:r>
              <a:rPr sz="1850" u="sng" spc="-7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t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.</a:t>
            </a:r>
            <a:r>
              <a:rPr sz="1850" u="sng" spc="-7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o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21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-2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C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S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u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ty</a:t>
            </a:r>
            <a:r>
              <a:rPr sz="3200" b="1" spc="-114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Assis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6084" y="1169034"/>
            <a:ext cx="8362950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ty</a:t>
            </a:r>
            <a:r>
              <a:rPr sz="1850" b="1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2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3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und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22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084" y="2817495"/>
            <a:ext cx="8046084" cy="944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1850" b="1" spc="-1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5666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850" b="1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I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30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866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02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080</a:t>
            </a:r>
            <a:r>
              <a:rPr sz="1850" spc="4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850" spc="-2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180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u="heavy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400" u="heavy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400" u="heavy" spc="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400" u="heavy" spc="-1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400" u="heavy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te</a:t>
            </a:r>
            <a:r>
              <a:rPr sz="2400" u="heavy" spc="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400" u="heavy" spc="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400" u="heavy" spc="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2400" u="heavy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400" u="heavy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2400" u="heavy" spc="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@</a:t>
            </a:r>
            <a:r>
              <a:rPr sz="2400" u="heavy" spc="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400" u="heavy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400" u="heavy" spc="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400" u="heavy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2400" u="heavy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400" u="heavy" spc="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2400" u="heavy" spc="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2400" u="heavy" spc="-5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400" u="heavy" spc="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6629" y="6390004"/>
            <a:ext cx="242506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8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62879"/>
            <a:ext cx="12192000" cy="159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8319" y="1981200"/>
            <a:ext cx="233679" cy="267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257" y="6426834"/>
            <a:ext cx="5696585" cy="132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808387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808387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55" dirty="0" smtClean="0">
                <a:solidFill>
                  <a:srgbClr val="808387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|</a:t>
            </a:r>
            <a:r>
              <a:rPr sz="800" spc="-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l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l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2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v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d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.</a:t>
            </a:r>
            <a:r>
              <a:rPr sz="800" spc="-95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65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30" dirty="0" smtClean="0">
                <a:solidFill>
                  <a:srgbClr val="808387"/>
                </a:solidFill>
                <a:latin typeface="Verdana"/>
                <a:cs typeface="Verdana"/>
              </a:rPr>
              <a:t>f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m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at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ta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ed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30" dirty="0" smtClean="0">
                <a:solidFill>
                  <a:srgbClr val="808387"/>
                </a:solidFill>
                <a:latin typeface="Verdana"/>
                <a:cs typeface="Verdana"/>
              </a:rPr>
              <a:t>r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55" dirty="0" smtClean="0">
                <a:solidFill>
                  <a:srgbClr val="808387"/>
                </a:solidFill>
                <a:latin typeface="Verdana"/>
                <a:cs typeface="Verdana"/>
              </a:rPr>
              <a:t>s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u</a:t>
            </a:r>
            <a:r>
              <a:rPr sz="800" spc="60" dirty="0" smtClean="0">
                <a:solidFill>
                  <a:srgbClr val="808387"/>
                </a:solidFill>
                <a:latin typeface="Verdana"/>
                <a:cs typeface="Verdana"/>
              </a:rPr>
              <a:t>b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j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3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20" dirty="0" smtClean="0">
                <a:solidFill>
                  <a:srgbClr val="808387"/>
                </a:solidFill>
                <a:latin typeface="Verdana"/>
                <a:cs typeface="Verdana"/>
              </a:rPr>
              <a:t>g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95" dirty="0" smtClean="0">
                <a:solidFill>
                  <a:srgbClr val="808387"/>
                </a:solidFill>
                <a:latin typeface="Verdana"/>
                <a:cs typeface="Verdana"/>
              </a:rPr>
              <a:t>w</a:t>
            </a:r>
            <a:r>
              <a:rPr sz="800" spc="15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h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-21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u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4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45" dirty="0" smtClean="0">
                <a:solidFill>
                  <a:srgbClr val="808387"/>
                </a:solidFill>
                <a:latin typeface="Verdana"/>
                <a:cs typeface="Verdana"/>
              </a:rPr>
              <a:t>n</a:t>
            </a:r>
            <a:r>
              <a:rPr sz="800" spc="-15" dirty="0" smtClean="0">
                <a:solidFill>
                  <a:srgbClr val="808387"/>
                </a:solidFill>
                <a:latin typeface="Verdana"/>
                <a:cs typeface="Verdana"/>
              </a:rPr>
              <a:t>o</a:t>
            </a:r>
            <a:r>
              <a:rPr sz="800" spc="0" dirty="0" smtClean="0">
                <a:solidFill>
                  <a:srgbClr val="808387"/>
                </a:solidFill>
                <a:latin typeface="Verdana"/>
                <a:cs typeface="Verdana"/>
              </a:rPr>
              <a:t>t</a:t>
            </a:r>
            <a:r>
              <a:rPr sz="800" spc="-60" dirty="0" smtClean="0">
                <a:solidFill>
                  <a:srgbClr val="808387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808387"/>
                </a:solidFill>
                <a:latin typeface="Verdana"/>
                <a:cs typeface="Verdana"/>
              </a:rPr>
              <a:t>c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e</a:t>
            </a:r>
            <a:r>
              <a:rPr sz="800" spc="-200" dirty="0" smtClean="0">
                <a:solidFill>
                  <a:srgbClr val="808387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808387"/>
                </a:solidFill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274559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7600" y="6014720"/>
            <a:ext cx="203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0"/>
            <a:ext cx="762000" cy="475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8101" y="2783459"/>
            <a:ext cx="2718435" cy="677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solidFill>
                  <a:srgbClr val="78B831"/>
                </a:solidFill>
                <a:latin typeface="Segoe UI"/>
                <a:cs typeface="Segoe UI"/>
              </a:rPr>
              <a:t>Thank</a:t>
            </a:r>
            <a:r>
              <a:rPr sz="4400" spc="-40" dirty="0" smtClean="0">
                <a:solidFill>
                  <a:srgbClr val="78B831"/>
                </a:solidFill>
                <a:latin typeface="Segoe UI"/>
                <a:cs typeface="Segoe UI"/>
              </a:rPr>
              <a:t> </a:t>
            </a:r>
            <a:r>
              <a:rPr sz="4400" spc="-440" dirty="0" smtClean="0">
                <a:solidFill>
                  <a:srgbClr val="78B831"/>
                </a:solidFill>
                <a:latin typeface="Segoe UI"/>
                <a:cs typeface="Segoe UI"/>
              </a:rPr>
              <a:t>Y</a:t>
            </a:r>
            <a:r>
              <a:rPr sz="4400" spc="-25" dirty="0" smtClean="0">
                <a:solidFill>
                  <a:srgbClr val="78B831"/>
                </a:solidFill>
                <a:latin typeface="Segoe UI"/>
                <a:cs typeface="Segoe UI"/>
              </a:rPr>
              <a:t>o</a:t>
            </a:r>
            <a:r>
              <a:rPr sz="4400" spc="0" dirty="0" smtClean="0">
                <a:solidFill>
                  <a:srgbClr val="78B831"/>
                </a:solidFill>
                <a:latin typeface="Segoe UI"/>
                <a:cs typeface="Segoe UI"/>
              </a:rPr>
              <a:t>u!</a:t>
            </a:r>
            <a:endParaRPr sz="4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300" y="6415087"/>
            <a:ext cx="242633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1" y="5715000"/>
            <a:ext cx="12190349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9862" y="6237310"/>
            <a:ext cx="1388363" cy="520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5899" y="1"/>
            <a:ext cx="2448305" cy="623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>
              <a:lnSpc>
                <a:spcPct val="100000"/>
              </a:lnSpc>
            </a:pPr>
            <a:r>
              <a:rPr sz="3200" b="1" dirty="0">
                <a:solidFill>
                  <a:srgbClr val="548ED4"/>
                </a:solidFill>
                <a:latin typeface="Century Gothic"/>
                <a:cs typeface="Century Gothic"/>
              </a:rPr>
              <a:t>Cha</a:t>
            </a:r>
            <a:r>
              <a:rPr sz="3200" b="1" spc="-10" dirty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dirty="0">
                <a:solidFill>
                  <a:srgbClr val="548ED4"/>
                </a:solidFill>
                <a:latin typeface="Century Gothic"/>
                <a:cs typeface="Century Gothic"/>
              </a:rPr>
              <a:t>ges</a:t>
            </a:r>
            <a:r>
              <a:rPr sz="3200" b="1" spc="15" dirty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dirty="0">
                <a:solidFill>
                  <a:srgbClr val="548ED4"/>
                </a:solidFill>
                <a:latin typeface="Century Gothic"/>
                <a:cs typeface="Century Gothic"/>
              </a:rPr>
              <a:t>in your</a:t>
            </a:r>
            <a:r>
              <a:rPr sz="3200" b="1" spc="5" dirty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dirty="0">
                <a:solidFill>
                  <a:srgbClr val="548ED4"/>
                </a:solidFill>
                <a:latin typeface="Century Gothic"/>
                <a:cs typeface="Century Gothic"/>
              </a:rPr>
              <a:t>travel</a:t>
            </a:r>
            <a:r>
              <a:rPr sz="3200" b="1" spc="-15" dirty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dirty="0">
                <a:solidFill>
                  <a:srgbClr val="548ED4"/>
                </a:solidFill>
                <a:latin typeface="Century Gothic"/>
                <a:cs typeface="Century Gothic"/>
              </a:rPr>
              <a:t>plan?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272" y="762000"/>
            <a:ext cx="10812716" cy="0"/>
          </a:xfrm>
          <a:custGeom>
            <a:avLst/>
            <a:gdLst/>
            <a:ahLst/>
            <a:cxnLst/>
            <a:rect l="l" t="t" r="r" b="b"/>
            <a:pathLst>
              <a:path w="10812716">
                <a:moveTo>
                  <a:pt x="0" y="0"/>
                </a:moveTo>
                <a:lnTo>
                  <a:pt x="10812716" y="0"/>
                </a:lnTo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098" y="990587"/>
            <a:ext cx="5257800" cy="583819"/>
          </a:xfrm>
          <a:custGeom>
            <a:avLst/>
            <a:gdLst/>
            <a:ahLst/>
            <a:cxnLst/>
            <a:rect l="l" t="t" r="r" b="b"/>
            <a:pathLst>
              <a:path w="5257800" h="369328">
                <a:moveTo>
                  <a:pt x="0" y="369328"/>
                </a:moveTo>
                <a:lnTo>
                  <a:pt x="5257800" y="369328"/>
                </a:lnTo>
                <a:lnTo>
                  <a:pt x="52578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2099" y="1359917"/>
            <a:ext cx="2539" cy="1705737"/>
          </a:xfrm>
          <a:custGeom>
            <a:avLst/>
            <a:gdLst/>
            <a:ahLst/>
            <a:cxnLst/>
            <a:rect l="l" t="t" r="r" b="b"/>
            <a:pathLst>
              <a:path w="2539" h="1705737">
                <a:moveTo>
                  <a:pt x="0" y="0"/>
                </a:moveTo>
                <a:lnTo>
                  <a:pt x="2539" y="1705737"/>
                </a:lnTo>
              </a:path>
            </a:pathLst>
          </a:custGeom>
          <a:ln w="95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095714"/>
            <a:ext cx="5252974" cy="485687"/>
          </a:xfrm>
          <a:custGeom>
            <a:avLst/>
            <a:gdLst/>
            <a:ahLst/>
            <a:cxnLst/>
            <a:rect l="l" t="t" r="r" b="b"/>
            <a:pathLst>
              <a:path w="5252974" h="369328">
                <a:moveTo>
                  <a:pt x="0" y="369328"/>
                </a:moveTo>
                <a:lnTo>
                  <a:pt x="5252974" y="369328"/>
                </a:lnTo>
                <a:lnTo>
                  <a:pt x="5252974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601" y="1032003"/>
            <a:ext cx="5178297" cy="1863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modify your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travel dates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(applicable for India associates only)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1484" marR="12700" lvl="0" indent="-287020" algn="l" defTabSz="914400" rtl="0" eaLnBrk="1" fontAlgn="auto" latinLnBrk="0" hangingPunct="1">
              <a:lnSpc>
                <a:spcPct val="973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>
                <a:tab pos="451484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d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sng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or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sng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anc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1484" marR="0" lvl="0" indent="-28702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>
                <a:tab pos="451484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Desk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modi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1484" marR="0" lvl="0" indent="0" algn="l" defTabSz="914400" rtl="0" eaLnBrk="1" fontAlgn="auto" latinLnBrk="0" hangingPunct="1">
              <a:lnSpc>
                <a:spcPts val="15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vised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1484" marR="0" lvl="0" indent="-287020" algn="l" defTabSz="914400" rtl="0" eaLnBrk="1" fontAlgn="auto" latinLnBrk="0" hangingPunct="1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>
                <a:tab pos="451484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GSD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oll chang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\HCM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Travel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/ Insurance –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Contact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details</a:t>
            </a:r>
            <a:r>
              <a:rPr kumimoji="0" lang="en-US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(applicable for India associates only)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39420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/>
              <a:buChar char="•"/>
              <a:tabLst>
                <a:tab pos="438784" algn="l"/>
              </a:tabLst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queries </a:t>
            </a:r>
            <a:r>
              <a:rPr kumimoji="0" lang="en-US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&amp; ti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9420" marR="0" lvl="0" indent="0" algn="l" defTabSz="914400" rtl="0" eaLnBrk="1" fontAlgn="auto" latinLnBrk="0" hangingPunct="1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cognizanttravel.in@india.hrgworldwide.com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39420" marR="0" lvl="0" indent="0" algn="l" defTabSz="914400" rtl="0" eaLnBrk="1" fontAlgn="auto" latinLnBrk="0" hangingPunct="1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Contact Number : 18002585711 ( Toll free from within India only ) / +91-80-61863000 ( from outside India  </a:t>
            </a:r>
          </a:p>
          <a:p>
            <a:pPr marL="439420" marR="0" lvl="0" indent="0" algn="l" defTabSz="914400" rtl="0" eaLnBrk="1" fontAlgn="auto" latinLnBrk="0" hangingPunct="1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2099" y="3303905"/>
            <a:ext cx="2539" cy="2792095"/>
          </a:xfrm>
          <a:custGeom>
            <a:avLst/>
            <a:gdLst/>
            <a:ahLst/>
            <a:cxnLst/>
            <a:rect l="l" t="t" r="r" b="b"/>
            <a:pathLst>
              <a:path w="2539" h="2792095">
                <a:moveTo>
                  <a:pt x="0" y="0"/>
                </a:moveTo>
                <a:lnTo>
                  <a:pt x="2539" y="2792095"/>
                </a:lnTo>
              </a:path>
            </a:pathLst>
          </a:custGeom>
          <a:ln w="95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xfrm>
            <a:off x="4951476" y="6439814"/>
            <a:ext cx="2298520" cy="203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-TR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/1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-Mar-2016/1.3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6CB13E"/>
                </a:solidFill>
                <a:latin typeface="Trebuchet MS"/>
                <a:cs typeface="Trebuchet MS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|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©2014,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Cog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ni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z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838" y="4951834"/>
            <a:ext cx="4909820" cy="4292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150000"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Insu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ance 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  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ogn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i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z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n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.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r</a:t>
            </a:r>
            <a:r>
              <a:rPr kumimoji="0" sz="1600" b="0" i="0" u="heavy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v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el@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i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cic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il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omba</a:t>
            </a:r>
            <a:r>
              <a:rPr kumimoji="0" sz="1600" b="0" i="0" u="heavy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r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d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.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om</a:t>
            </a:r>
            <a:endParaRPr kumimoji="0" sz="1600" b="0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139" y="5751677"/>
            <a:ext cx="13208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99" y="5412500"/>
            <a:ext cx="5088151" cy="812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Note: It is recommended that you do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 HD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initial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ac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om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od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tion</a:t>
            </a:r>
            <a:r>
              <a:rPr kumimoji="0" lang="en-US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AMEX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used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such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boo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ings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990600" y="990587"/>
          <a:ext cx="4724336" cy="5040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sz="1800" b="1" spc="-15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ancel</a:t>
                      </a:r>
                      <a:r>
                        <a:rPr sz="1800" b="1" spc="-15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your </a:t>
                      </a:r>
                      <a:r>
                        <a:rPr lang="en-US"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ickets</a:t>
                      </a:r>
                      <a:r>
                        <a:rPr lang="en-US"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(applicable for India Associates only)</a:t>
                      </a:r>
                      <a:endParaRPr sz="1200" b="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solidFill>
                      <a:srgbClr val="78B83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271">
                <a:tc gridSpan="2">
                  <a:txBody>
                    <a:bodyPr/>
                    <a:lstStyle/>
                    <a:p>
                      <a:pPr marL="525145" indent="-287020">
                        <a:lnSpc>
                          <a:spcPts val="2630"/>
                        </a:lnSpc>
                        <a:buClr>
                          <a:srgbClr val="1E4633"/>
                        </a:buClr>
                        <a:buSzPct val="150000"/>
                        <a:buFont typeface="Arial"/>
                        <a:buChar char="•"/>
                        <a:tabLst>
                          <a:tab pos="5251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Cancel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eque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My</a:t>
                      </a:r>
                      <a:r>
                        <a:rPr sz="1600" spc="-9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525145" indent="-287020">
                        <a:lnSpc>
                          <a:spcPts val="1920"/>
                        </a:lnSpc>
                        <a:buClr>
                          <a:srgbClr val="1E4633"/>
                        </a:buClr>
                        <a:buSzPct val="150000"/>
                        <a:buFont typeface="Arial"/>
                        <a:buChar char="•"/>
                        <a:tabLst>
                          <a:tab pos="5251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9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 Desk 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anc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 the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ic</a:t>
                      </a:r>
                      <a:r>
                        <a:rPr sz="1600" spc="-5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525145" indent="-287020">
                        <a:lnSpc>
                          <a:spcPts val="2175"/>
                        </a:lnSpc>
                        <a:buClr>
                          <a:srgbClr val="1E4633"/>
                        </a:buClr>
                        <a:buSzPct val="150000"/>
                        <a:buFont typeface="Arial"/>
                        <a:buChar char="•"/>
                        <a:tabLst>
                          <a:tab pos="5251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GSD</a:t>
                      </a:r>
                      <a:r>
                        <a:rPr sz="1600" spc="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oll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chang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\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HCM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78B831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Hotel Booking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solidFill>
                      <a:srgbClr val="78B83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994">
                <a:tc gridSpan="2">
                  <a:txBody>
                    <a:bodyPr/>
                    <a:lstStyle/>
                    <a:p>
                      <a:pPr marL="448945" indent="-287020">
                        <a:lnSpc>
                          <a:spcPts val="2630"/>
                        </a:lnSpc>
                        <a:buClr>
                          <a:srgbClr val="1E4633"/>
                        </a:buClr>
                        <a:buSzPct val="150000"/>
                        <a:buFont typeface="Arial"/>
                        <a:buChar char="•"/>
                        <a:tabLst>
                          <a:tab pos="4489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Cancel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hedu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600" spc="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 &amp; </a:t>
                      </a:r>
                      <a:r>
                        <a:rPr sz="1600" spc="-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ab boo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ings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48945" indent="-287020">
                        <a:lnSpc>
                          <a:spcPts val="2170"/>
                        </a:lnSpc>
                        <a:buClr>
                          <a:srgbClr val="1E4633"/>
                        </a:buClr>
                        <a:buSzPct val="150000"/>
                        <a:buFont typeface="Arial"/>
                        <a:buChar char="•"/>
                        <a:tabLst>
                          <a:tab pos="4489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Ensu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600" spc="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 boo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ing</a:t>
                      </a:r>
                      <a:r>
                        <a:rPr sz="1600" spc="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or 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48945">
                        <a:lnSpc>
                          <a:spcPts val="1760"/>
                        </a:lnSpc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600" spc="-4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leg of</a:t>
                      </a:r>
                      <a:r>
                        <a:rPr sz="1600" spc="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78B831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605">
                <a:tc grid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GS</a:t>
                      </a: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- Contact</a:t>
                      </a:r>
                      <a:r>
                        <a:rPr sz="1800" b="1" spc="-25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Details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78B831"/>
                      </a:solidFill>
                      <a:prstDash val="solid"/>
                    </a:lnL>
                    <a:solidFill>
                      <a:srgbClr val="78B8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2484">
                <a:tc gridSpan="2">
                  <a:txBody>
                    <a:bodyPr/>
                    <a:lstStyle/>
                    <a:p>
                      <a:pPr marL="217804" marR="476884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GSD</a:t>
                      </a:r>
                      <a:r>
                        <a:rPr sz="1600" spc="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u="heavy" spc="-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h</a:t>
                      </a:r>
                      <a:r>
                        <a:rPr sz="1600" u="heavy" spc="-2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600" u="heavy" spc="-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p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s:/</a:t>
                      </a:r>
                      <a:r>
                        <a:rPr sz="1600" u="heavy" spc="-3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/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gsd.</a:t>
                      </a:r>
                      <a:r>
                        <a:rPr sz="1600" u="heavy" spc="-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c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ogni</a:t>
                      </a:r>
                      <a:r>
                        <a:rPr sz="1600" u="heavy" spc="-3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z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a</a:t>
                      </a:r>
                      <a:r>
                        <a:rPr sz="1600" u="heavy" spc="-1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nt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.</a:t>
                      </a:r>
                      <a:r>
                        <a:rPr sz="1600" u="heavy" spc="-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c</a:t>
                      </a:r>
                      <a:r>
                        <a:rPr sz="1600" u="heavy" spc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om</a:t>
                      </a:r>
                      <a:r>
                        <a:rPr sz="1600" spc="-2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7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Human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esou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4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 &gt; 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eopleL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ne-Ind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aHR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850"/>
                        </a:lnSpc>
                        <a:spcBef>
                          <a:spcPts val="1"/>
                        </a:spcBef>
                      </a:pPr>
                      <a:endParaRPr sz="850" dirty="0"/>
                    </a:p>
                    <a:p>
                      <a:pPr marL="448945" indent="-287020">
                        <a:lnSpc>
                          <a:spcPct val="100000"/>
                        </a:lnSpc>
                        <a:buClr>
                          <a:srgbClr val="585858"/>
                        </a:buClr>
                        <a:buFont typeface="Arial"/>
                        <a:buChar char="•"/>
                        <a:tabLst>
                          <a:tab pos="448945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ory 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 HCM Upd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-AS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T-Ind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448945" indent="-287020">
                        <a:lnSpc>
                          <a:spcPct val="100000"/>
                        </a:lnSpc>
                        <a:buClr>
                          <a:srgbClr val="585858"/>
                        </a:buClr>
                        <a:buFont typeface="Arial"/>
                        <a:buChar char="•"/>
                        <a:tabLst>
                          <a:tab pos="448945" algn="l"/>
                          <a:tab pos="1297940" algn="l"/>
                        </a:tabLst>
                      </a:pPr>
                      <a:r>
                        <a:rPr sz="1600" spc="-7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ype	- G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obal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Assi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nme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 Co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448945" indent="-287020">
                        <a:lnSpc>
                          <a:spcPts val="1510"/>
                        </a:lnSpc>
                        <a:buClr>
                          <a:srgbClr val="585858"/>
                        </a:buClr>
                        <a:buFont typeface="Arial"/>
                        <a:buChar char="•"/>
                        <a:tabLst>
                          <a:tab pos="448945" algn="l"/>
                          <a:tab pos="1290320" algn="l"/>
                        </a:tabLst>
                      </a:pPr>
                      <a:r>
                        <a:rPr sz="160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em	- </a:t>
                      </a:r>
                      <a:r>
                        <a:rPr sz="1600" spc="-9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2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r>
                        <a:rPr sz="1600" spc="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spc="-2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tio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78B831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B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7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u</a:t>
            </a:r>
            <a:r>
              <a:rPr sz="3200" b="1" spc="7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280" y="1026795"/>
            <a:ext cx="10860405" cy="3405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2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6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2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114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78B831"/>
              </a:buClr>
              <a:buFont typeface="Arial"/>
              <a:buChar char="•"/>
            </a:pPr>
            <a:endParaRPr sz="1100" dirty="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li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1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baggag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78B831"/>
              </a:buClr>
              <a:buFont typeface="Arial"/>
              <a:buChar char="•"/>
            </a:pPr>
            <a:endParaRPr sz="1100" dirty="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cco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200"/>
              </a:lnSpc>
              <a:spcBef>
                <a:spcPts val="66"/>
              </a:spcBef>
              <a:buClr>
                <a:srgbClr val="78B831"/>
              </a:buClr>
              <a:buFont typeface="Arial"/>
              <a:buChar char="•"/>
            </a:pPr>
            <a:endParaRPr sz="1200" dirty="0"/>
          </a:p>
          <a:p>
            <a:pPr marL="297180" marR="379730" indent="-285115">
              <a:lnSpc>
                <a:spcPts val="216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6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me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80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2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baggag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0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’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r>
              <a:rPr sz="1850" b="1" spc="-2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hec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 </a:t>
            </a:r>
            <a:r>
              <a:rPr sz="1850" b="1" spc="-2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6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4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co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unt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rr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1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,</a:t>
            </a:r>
            <a:r>
              <a:rPr sz="1850" b="1" spc="-2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83"/>
              </a:spcBef>
              <a:buClr>
                <a:srgbClr val="78B831"/>
              </a:buClr>
              <a:buFont typeface="Arial"/>
              <a:buChar char="•"/>
            </a:pPr>
            <a:endParaRPr sz="1000" dirty="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ad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0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17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unt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-15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78B831"/>
              </a:buClr>
              <a:buFont typeface="Arial"/>
              <a:buChar char="•"/>
            </a:pPr>
            <a:endParaRPr sz="1100" dirty="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22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u="heavy" spc="-5" dirty="0" smtClean="0">
                <a:solidFill>
                  <a:srgbClr val="0000FF"/>
                </a:solidFill>
                <a:latin typeface="Century Gothic"/>
                <a:cs typeface="Century Gothic"/>
                <a:hlinkClick r:id="rId5"/>
              </a:rPr>
              <a:t>h</a:t>
            </a:r>
            <a:r>
              <a:rPr sz="1850" b="1" u="heavy" spc="5" dirty="0" smtClean="0">
                <a:solidFill>
                  <a:srgbClr val="0000FF"/>
                </a:solidFill>
                <a:latin typeface="Century Gothic"/>
                <a:cs typeface="Century Gothic"/>
                <a:hlinkClick r:id="rId5"/>
              </a:rPr>
              <a:t>e</a:t>
            </a:r>
            <a:r>
              <a:rPr sz="1850" b="1" u="heavy" spc="-40" dirty="0" smtClean="0">
                <a:solidFill>
                  <a:srgbClr val="0000FF"/>
                </a:solidFill>
                <a:latin typeface="Century Gothic"/>
                <a:cs typeface="Century Gothic"/>
                <a:hlinkClick r:id="rId5"/>
              </a:rPr>
              <a:t>r</a:t>
            </a:r>
            <a:r>
              <a:rPr sz="1850" b="1" u="heavy" spc="-15" dirty="0" smtClean="0">
                <a:solidFill>
                  <a:srgbClr val="0000FF"/>
                </a:solidFill>
                <a:latin typeface="Century Gothic"/>
                <a:cs typeface="Century Gothic"/>
                <a:hlinkClick r:id="rId5"/>
              </a:rPr>
              <a:t>e</a:t>
            </a:r>
            <a:r>
              <a:rPr sz="1850" b="1" spc="-95" dirty="0" smtClean="0">
                <a:solidFill>
                  <a:srgbClr val="0000FF"/>
                </a:solidFill>
                <a:latin typeface="Century Gothic"/>
                <a:cs typeface="Century Gothic"/>
                <a:hlinkClick r:id="rId5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6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endParaRPr sz="1850" dirty="0">
              <a:latin typeface="Century Gothic"/>
              <a:cs typeface="Century Gothic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78B831"/>
              </a:buClr>
              <a:buFont typeface="Arial"/>
              <a:buChar char="•"/>
            </a:pPr>
            <a:endParaRPr sz="1100" dirty="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Font typeface="Arial"/>
              <a:buChar char="•"/>
              <a:tabLst>
                <a:tab pos="297180" algn="l"/>
              </a:tabLst>
            </a:pP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3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1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.</a:t>
            </a:r>
            <a:endParaRPr sz="185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B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7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u</a:t>
            </a:r>
            <a:r>
              <a:rPr sz="3200" b="1" spc="7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950" y="885825"/>
            <a:ext cx="10669905" cy="5531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ct val="100000"/>
              </a:lnSpc>
              <a:buClr>
                <a:srgbClr val="78B831"/>
              </a:buClr>
              <a:buSzPct val="152500"/>
              <a:buFont typeface="Arial"/>
              <a:buChar char="•"/>
              <a:tabLst>
                <a:tab pos="297180" algn="l"/>
              </a:tabLst>
            </a:pPr>
            <a:r>
              <a:rPr sz="200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heck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 y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our</a:t>
            </a:r>
            <a:r>
              <a:rPr sz="2000" b="1" spc="-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ocu</a:t>
            </a:r>
            <a:r>
              <a:rPr sz="200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en</a:t>
            </a:r>
            <a:r>
              <a:rPr sz="200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2000" b="1" spc="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nd</a:t>
            </a:r>
            <a:r>
              <a:rPr sz="200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rry</a:t>
            </a:r>
            <a:r>
              <a:rPr sz="200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hese</a:t>
            </a:r>
            <a:r>
              <a:rPr sz="200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on</a:t>
            </a:r>
            <a:r>
              <a:rPr sz="200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our 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erson</a:t>
            </a:r>
            <a:r>
              <a:rPr sz="2000" b="1" spc="-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2000" b="1" spc="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uring</a:t>
            </a:r>
            <a:r>
              <a:rPr sz="200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 t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2000" b="1" spc="4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200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vel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ts val="800"/>
              </a:lnSpc>
              <a:spcBef>
                <a:spcPts val="44"/>
              </a:spcBef>
              <a:buClr>
                <a:srgbClr val="78B831"/>
              </a:buClr>
              <a:buFont typeface="Arial"/>
              <a:buChar char="•"/>
            </a:pPr>
            <a:endParaRPr sz="800" dirty="0"/>
          </a:p>
          <a:p>
            <a:pPr marL="648335" lvl="1" indent="-285115">
              <a:lnSpc>
                <a:spcPct val="1000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s)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ts val="3204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pu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upp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rt 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am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ts val="3204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am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ts val="3204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 marL="648335" marR="12700" lvl="1" indent="-285115">
              <a:lnSpc>
                <a:spcPts val="3290"/>
              </a:lnSpc>
              <a:spcBef>
                <a:spcPts val="30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b="1" spc="-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na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4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na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l </a:t>
            </a:r>
            <a:r>
              <a:rPr sz="1850" b="1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1850" b="1" spc="2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b="1" spc="-2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-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b="1" spc="-20" dirty="0" smtClean="0">
                <a:solidFill>
                  <a:srgbClr val="585858"/>
                </a:solidFill>
                <a:latin typeface="Calibri"/>
                <a:cs typeface="Calibri"/>
              </a:rPr>
              <a:t>IM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b="1" spc="1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b="1" spc="-4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b="1" spc="-3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b="1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b="1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nal</a:t>
            </a:r>
            <a:r>
              <a:rPr sz="1850" spc="-2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lang="en-US"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You Can </a:t>
            </a:r>
            <a:r>
              <a:rPr lang="en-US" sz="1850" spc="-190" dirty="0">
                <a:solidFill>
                  <a:srgbClr val="585858"/>
                </a:solidFill>
                <a:cs typeface="Calibri"/>
              </a:rPr>
              <a:t>reach  out  to </a:t>
            </a:r>
            <a:r>
              <a:rPr lang="en-US" sz="1850" spc="-190" dirty="0" smtClean="0">
                <a:solidFill>
                  <a:srgbClr val="585858"/>
                </a:solidFill>
                <a:cs typeface="Calibri"/>
              </a:rPr>
              <a:t> </a:t>
            </a:r>
            <a:r>
              <a:rPr lang="en-US" sz="1850" spc="-190" dirty="0" err="1" smtClean="0">
                <a:solidFill>
                  <a:srgbClr val="585858"/>
                </a:solidFill>
                <a:cs typeface="Calibri"/>
              </a:rPr>
              <a:t>Matrixsupport</a:t>
            </a:r>
            <a:r>
              <a:rPr lang="en-US" sz="1850" spc="-190" dirty="0" smtClean="0">
                <a:solidFill>
                  <a:srgbClr val="585858"/>
                </a:solidFill>
                <a:cs typeface="Calibri"/>
              </a:rPr>
              <a:t>(Cognizant</a:t>
            </a:r>
            <a:r>
              <a:rPr lang="en-US" sz="1850" spc="-190" dirty="0">
                <a:solidFill>
                  <a:srgbClr val="585858"/>
                </a:solidFill>
                <a:cs typeface="Calibri"/>
              </a:rPr>
              <a:t>) &lt;</a:t>
            </a:r>
            <a:r>
              <a:rPr lang="en-US" sz="1850" spc="-190" dirty="0" smtClean="0">
                <a:solidFill>
                  <a:srgbClr val="585858"/>
                </a:solidFill>
                <a:cs typeface="Calibri"/>
              </a:rPr>
              <a:t>Matrixsupport@cognizant.com , </a:t>
            </a:r>
            <a:r>
              <a:rPr lang="en-US"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with your managers approval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marL="648335" lvl="1" indent="-285115">
              <a:lnSpc>
                <a:spcPct val="100000"/>
              </a:lnSpc>
              <a:spcBef>
                <a:spcPts val="21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64770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u="sng" spc="-1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50" u="sng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850" u="sng" spc="-4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50" u="sng" spc="-1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50" u="sng" spc="-3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sng" spc="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50" u="sng" spc="-5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k</a:t>
            </a:r>
            <a:r>
              <a:rPr sz="1850" u="sng" spc="-3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li</a:t>
            </a:r>
            <a:r>
              <a:rPr sz="1850" u="sng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st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l</a:t>
            </a:r>
            <a:r>
              <a:rPr sz="3200" b="1" spc="1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d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v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</a:t>
            </a:r>
            <a:r>
              <a:rPr sz="3200" b="1" spc="20" dirty="0" smtClean="0">
                <a:solidFill>
                  <a:srgbClr val="548ED4"/>
                </a:solidFill>
                <a:latin typeface="Century Gothic"/>
                <a:cs typeface="Century Gothic"/>
              </a:rPr>
              <a:t>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947648"/>
            <a:ext cx="10691495" cy="539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73380" marR="12700" indent="-285115">
              <a:lnSpc>
                <a:spcPct val="93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3733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20" dirty="0" smtClean="0">
                <a:solidFill>
                  <a:srgbClr val="78B831"/>
                </a:solidFill>
                <a:latin typeface="Century Gothic"/>
                <a:cs typeface="Century Gothic"/>
              </a:rPr>
              <a:t>z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2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ad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ss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oc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ee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f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 dirty="0">
              <a:latin typeface="Century Gothic"/>
              <a:cs typeface="Century Gothic"/>
            </a:endParaRPr>
          </a:p>
          <a:p>
            <a:pPr marL="831215" marR="302260" lvl="1" indent="-285115">
              <a:lnSpc>
                <a:spcPct val="93000"/>
              </a:lnSpc>
              <a:spcBef>
                <a:spcPts val="320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83058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bal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8"/>
              </a:spcBef>
              <a:buClr>
                <a:srgbClr val="1E4633"/>
              </a:buClr>
              <a:buFont typeface="Arial"/>
              <a:buChar char="•"/>
            </a:pPr>
            <a:endParaRPr sz="750" dirty="0"/>
          </a:p>
          <a:p>
            <a:pPr marL="831215" marR="463550" lvl="1" indent="-285115">
              <a:lnSpc>
                <a:spcPct val="931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83058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sp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380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850" spc="-7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ash.</a:t>
            </a:r>
            <a:endParaRPr sz="1850" dirty="0">
              <a:latin typeface="Calibri"/>
              <a:cs typeface="Calibri"/>
            </a:endParaRPr>
          </a:p>
          <a:p>
            <a:pPr lvl="1">
              <a:lnSpc>
                <a:spcPts val="1200"/>
              </a:lnSpc>
              <a:spcBef>
                <a:spcPts val="75"/>
              </a:spcBef>
              <a:buClr>
                <a:srgbClr val="1E4633"/>
              </a:buClr>
              <a:buFont typeface="Arial"/>
              <a:buChar char="•"/>
            </a:pPr>
            <a:endParaRPr sz="1200" dirty="0"/>
          </a:p>
          <a:p>
            <a:pPr marL="831215" lvl="1" indent="-285115">
              <a:lnSpc>
                <a:spcPct val="1000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830580" algn="l"/>
              </a:tabLst>
            </a:pP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ns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23"/>
              </a:spcBef>
              <a:buClr>
                <a:srgbClr val="1E4633"/>
              </a:buClr>
              <a:buFont typeface="Arial"/>
              <a:buChar char="•"/>
            </a:pPr>
            <a:endParaRPr sz="600" dirty="0"/>
          </a:p>
          <a:p>
            <a:pPr marL="831215" marR="325755" lvl="1" indent="-285115">
              <a:lnSpc>
                <a:spcPct val="930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830580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’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am </a:t>
            </a:r>
            <a:r>
              <a:rPr sz="1850" spc="-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ur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44"/>
              </a:spcBef>
            </a:pPr>
            <a:endParaRPr sz="1100" dirty="0"/>
          </a:p>
          <a:p>
            <a:pPr marL="297180" indent="-285115">
              <a:lnSpc>
                <a:spcPts val="287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9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 dirty="0">
              <a:latin typeface="Century Gothic"/>
              <a:cs typeface="Century Gothic"/>
            </a:endParaRPr>
          </a:p>
          <a:p>
            <a:pPr marL="826769" lvl="1" indent="-285115">
              <a:lnSpc>
                <a:spcPts val="237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826769" algn="l"/>
              </a:tabLst>
            </a:pP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7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  <a:p>
            <a:pPr marL="826769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826769" algn="l"/>
              </a:tabLst>
            </a:pP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xp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s.</a:t>
            </a:r>
            <a:endParaRPr sz="1850" dirty="0">
              <a:latin typeface="Calibri"/>
              <a:cs typeface="Calibri"/>
            </a:endParaRPr>
          </a:p>
          <a:p>
            <a:pPr marL="826769" lvl="1" indent="-285115">
              <a:lnSpc>
                <a:spcPts val="32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826769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85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1850" dirty="0">
              <a:latin typeface="Calibri"/>
              <a:cs typeface="Calibri"/>
            </a:endParaRPr>
          </a:p>
          <a:p>
            <a:pPr marL="826769" lvl="1" indent="-285115">
              <a:lnSpc>
                <a:spcPct val="100000"/>
              </a:lnSpc>
              <a:spcBef>
                <a:spcPts val="4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826769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0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9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s,</a:t>
            </a:r>
            <a:r>
              <a:rPr sz="1850" spc="-16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u="heavy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850" u="heavy" spc="-5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50" u="heavy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re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68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5714999"/>
            <a:ext cx="12190476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9862" y="6237732"/>
            <a:ext cx="1388363" cy="519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73438" y="102107"/>
            <a:ext cx="2586228" cy="303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125" y="267462"/>
            <a:ext cx="11379200" cy="480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7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365865" algn="l"/>
              </a:tabLst>
              <a:defRPr/>
            </a:pPr>
            <a:r>
              <a:rPr kumimoji="0" sz="3200" b="1" i="0" u="sng" strike="noStrike" kern="1200" cap="none" spc="-180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3200" b="1" i="0" u="sng" strike="noStrike" kern="1200" cap="none" spc="0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Amex</a:t>
            </a:r>
            <a:r>
              <a:rPr kumimoji="0" sz="3200" b="1" i="0" u="sng" strike="noStrike" kern="1200" cap="none" spc="-15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3200" b="1" i="0" u="sng" strike="noStrike" kern="1200" cap="none" spc="0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Ca</a:t>
            </a:r>
            <a:r>
              <a:rPr kumimoji="0" sz="3200" b="1" i="0" u="sng" strike="noStrike" kern="1200" cap="none" spc="-10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3200" b="1" i="0" u="sng" strike="noStrike" kern="1200" cap="none" spc="0" normalizeH="0" baseline="0" noProof="0" dirty="0">
                <a:ln>
                  <a:noFill/>
                </a:ln>
                <a:solidFill>
                  <a:srgbClr val="548ED4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 	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31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srgbClr val="6CB13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107314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|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©2017,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Cog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ni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z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RMAL.p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/2.0/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-2017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67" y="935991"/>
            <a:ext cx="11424285" cy="461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B831"/>
              </a:buClr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Applying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for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New Amex Card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78B831"/>
              </a:buClr>
              <a:buSzTx/>
              <a:buFont typeface="Arial"/>
              <a:buChar char="•"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94"/>
              </a:spcBef>
              <a:spcAft>
                <a:spcPts val="0"/>
              </a:spcAft>
              <a:buClr>
                <a:srgbClr val="78B831"/>
              </a:buClr>
              <a:buSzTx/>
              <a:buFont typeface="Arial"/>
              <a:buChar char="•"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12700" lvl="0" indent="0" algn="l" defTabSz="914400" rtl="0" eaLnBrk="1" fontAlgn="auto" latinLnBrk="0" hangingPunct="1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Cogni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vides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Onsi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anag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ng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xpenses.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associa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SM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 app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Corpo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 No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 app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ed.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Associ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bel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 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ticip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eque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el.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ying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kind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AME</a:t>
            </a:r>
            <a:r>
              <a:rPr kumimoji="0" sz="1600" b="0" i="0" u="heavy" strike="noStrike" kern="1200" cap="none" spc="-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X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Co</a:t>
            </a:r>
            <a:r>
              <a:rPr kumimoji="0" sz="1600" b="0" i="0" u="heavy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r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e</a:t>
            </a:r>
            <a:r>
              <a:rPr kumimoji="0" sz="1600" b="0" i="0" u="heavy" strike="noStrike" kern="1200" cap="none" spc="-1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T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eam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4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@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c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ogn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i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z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a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n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t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.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c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om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B831"/>
              </a:buClr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e-Instat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you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Ame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x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78B83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ard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153035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ancel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led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 months, then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ein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se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ding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eam (Cogn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t)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</a:t>
            </a:r>
            <a:r>
              <a:rPr kumimoji="0" sz="1600" b="0" i="0" u="heavy" strike="noStrike" kern="1200" cap="none" spc="-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</a:t>
            </a:r>
            <a:r>
              <a:rPr kumimoji="0" sz="1600" b="0" i="0" u="heavy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heavy" strike="noStrike" kern="1200" cap="none" spc="-1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eam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ogn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om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anc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ll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tion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ond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ths,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possib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ein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associa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esh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 the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bel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nk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h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p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s:/</a:t>
            </a:r>
            <a:r>
              <a:rPr kumimoji="0" sz="1600" b="0" i="0" u="heavy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/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one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ogn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i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z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n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.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ogn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i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z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n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.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om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/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?g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l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obal</a:t>
            </a:r>
            <a:r>
              <a:rPr kumimoji="0" sz="1600" b="0" i="0" u="heavy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ppid=</a:t>
            </a:r>
            <a:r>
              <a:rPr kumimoji="0" sz="1600" b="0" i="0" u="heavy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8</a:t>
            </a:r>
            <a:r>
              <a:rPr kumimoji="0" sz="1600" b="0" i="0" u="heavy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8</a:t>
            </a:r>
            <a:r>
              <a:rPr kumimoji="0" sz="1600" b="0" i="0" u="heavy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3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ein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e: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 bus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ness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 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1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K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i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eim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b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u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seme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241803"/>
            <a:ext cx="2868930" cy="1108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ct val="10000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gg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er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rm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tt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5184" y="1969770"/>
            <a:ext cx="5767705" cy="293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marR="533400" indent="-285115">
              <a:lnSpc>
                <a:spcPts val="2880"/>
              </a:lnSpc>
              <a:spcBef>
                <a:spcPts val="100"/>
              </a:spcBef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tt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ill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297180" indent="-285115">
              <a:lnSpc>
                <a:spcPts val="279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red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erm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es</a:t>
            </a:r>
            <a:endParaRPr sz="1600" dirty="0">
              <a:latin typeface="Calibri"/>
              <a:cs typeface="Calibri"/>
            </a:endParaRPr>
          </a:p>
          <a:p>
            <a:pPr marL="297180" marR="73660">
              <a:lnSpc>
                <a:spcPts val="2880"/>
              </a:lnSpc>
              <a:spcBef>
                <a:spcPts val="100"/>
              </a:spcBef>
            </a:pPr>
            <a:r>
              <a:rPr sz="1600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kf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60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ff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600" spc="-14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hno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er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6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 smtClean="0">
                <a:solidFill>
                  <a:srgbClr val="585858"/>
                </a:solidFill>
                <a:latin typeface="Calibri"/>
                <a:cs typeface="Calibri"/>
              </a:rPr>
              <a:t>57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6032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kf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297180" marR="89535" indent="-285115">
              <a:lnSpc>
                <a:spcPts val="289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7180" algn="l"/>
              </a:tabLst>
            </a:pP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ved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6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lai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med </a:t>
            </a:r>
            <a:r>
              <a:rPr sz="1600" spc="-2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017" y="4033977"/>
            <a:ext cx="5146040" cy="2309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marR="969644" indent="-284480">
              <a:lnSpc>
                <a:spcPct val="12800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6545" algn="l"/>
              </a:tabLst>
            </a:pP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r>
              <a:rPr sz="160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5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r>
              <a:rPr sz="160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 r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io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nd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165"/>
              </a:spcBef>
              <a:buClr>
                <a:srgbClr val="1E4633"/>
              </a:buClr>
              <a:buSzPct val="150000"/>
              <a:buFont typeface="Arial"/>
              <a:buChar char="•"/>
              <a:tabLst>
                <a:tab pos="296545" algn="l"/>
              </a:tabLst>
            </a:pP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und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ed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ial</a:t>
            </a:r>
            <a:r>
              <a:rPr sz="1600" spc="-5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aila</a:t>
            </a:r>
            <a:r>
              <a:rPr sz="1600" spc="-4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re</a:t>
            </a:r>
            <a:r>
              <a:rPr sz="1600" spc="-11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buClr>
                <a:srgbClr val="1E4633"/>
              </a:buClr>
              <a:buSzPct val="150000"/>
              <a:buFont typeface="Arial"/>
              <a:buChar char="•"/>
              <a:tabLst>
                <a:tab pos="296545" algn="l"/>
              </a:tabLst>
            </a:pP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 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lai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ub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0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oun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60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1600" spc="-15" dirty="0" smtClean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600" spc="-10" dirty="0" smtClean="0">
                <a:solidFill>
                  <a:srgbClr val="585858"/>
                </a:solidFill>
                <a:latin typeface="Calibri"/>
                <a:cs typeface="Calibri"/>
              </a:rPr>
              <a:t>00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Clr>
                <a:srgbClr val="1E4633"/>
              </a:buClr>
              <a:buSzPct val="150000"/>
              <a:buFont typeface="Arial"/>
              <a:buChar char="•"/>
              <a:tabLst>
                <a:tab pos="296545" algn="l"/>
              </a:tabLst>
            </a:pP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lai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160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ve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uppo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2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r>
              <a:rPr sz="160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ip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Clr>
                <a:srgbClr val="1E4633"/>
              </a:buClr>
              <a:buSzPct val="150000"/>
              <a:buFont typeface="Arial"/>
              <a:buChar char="•"/>
              <a:tabLst>
                <a:tab pos="296545" algn="l"/>
              </a:tabLst>
            </a:pP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-1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2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60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r>
              <a:rPr sz="160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ala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600" spc="-1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-35" dirty="0" smtClean="0">
                <a:solidFill>
                  <a:srgbClr val="585858"/>
                </a:solidFill>
                <a:latin typeface="Calibri"/>
                <a:cs typeface="Calibri"/>
              </a:rPr>
              <a:t>cc</a:t>
            </a:r>
            <a:r>
              <a:rPr sz="1600" spc="35" dirty="0" smtClean="0">
                <a:solidFill>
                  <a:srgbClr val="585858"/>
                </a:solidFill>
                <a:latin typeface="Calibri"/>
                <a:cs typeface="Calibri"/>
              </a:rPr>
              <a:t>oun</a:t>
            </a:r>
            <a:r>
              <a:rPr sz="1600" spc="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920" y="1859279"/>
            <a:ext cx="5029200" cy="365760"/>
          </a:xfrm>
          <a:custGeom>
            <a:avLst/>
            <a:gdLst/>
            <a:ahLst/>
            <a:cxnLst/>
            <a:rect l="l" t="t" r="r" b="b"/>
            <a:pathLst>
              <a:path w="5029200" h="365760">
                <a:moveTo>
                  <a:pt x="0" y="365760"/>
                </a:moveTo>
                <a:lnTo>
                  <a:pt x="5029200" y="365760"/>
                </a:lnTo>
                <a:lnTo>
                  <a:pt x="50292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2219960"/>
            <a:ext cx="14503" cy="1432814"/>
          </a:xfrm>
          <a:custGeom>
            <a:avLst/>
            <a:gdLst/>
            <a:ahLst/>
            <a:cxnLst/>
            <a:rect l="l" t="t" r="r" b="b"/>
            <a:pathLst>
              <a:path w="14503" h="1432814">
                <a:moveTo>
                  <a:pt x="0" y="0"/>
                </a:moveTo>
                <a:lnTo>
                  <a:pt x="14503" y="1432814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1359" y="1605280"/>
            <a:ext cx="5933440" cy="365760"/>
          </a:xfrm>
          <a:custGeom>
            <a:avLst/>
            <a:gdLst/>
            <a:ahLst/>
            <a:cxnLst/>
            <a:rect l="l" t="t" r="r" b="b"/>
            <a:pathLst>
              <a:path w="5933440" h="365760">
                <a:moveTo>
                  <a:pt x="0" y="365760"/>
                </a:moveTo>
                <a:lnTo>
                  <a:pt x="5933440" y="365760"/>
                </a:lnTo>
                <a:lnTo>
                  <a:pt x="593344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2270" y="870584"/>
            <a:ext cx="10864215" cy="1057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160"/>
              </a:lnSpc>
            </a:pP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5" dirty="0" smtClean="0">
                <a:solidFill>
                  <a:srgbClr val="585858"/>
                </a:solidFill>
                <a:latin typeface="Calibri"/>
                <a:cs typeface="Calibri"/>
              </a:rPr>
              <a:t>“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9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”</a:t>
            </a:r>
            <a:r>
              <a:rPr sz="1850" spc="-1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lo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io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lli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rst</a:t>
            </a:r>
            <a:r>
              <a:rPr sz="1850" spc="-8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ass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5517515">
              <a:lnSpc>
                <a:spcPts val="1775"/>
              </a:lnSpc>
            </a:pP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6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850" b="1" spc="-80" dirty="0" smtClean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2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70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7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80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469" y="1896745"/>
            <a:ext cx="4739640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co</a:t>
            </a:r>
            <a:r>
              <a:rPr sz="1850" b="1" spc="-2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-114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50" b="1" spc="-7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ll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70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204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13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850" b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1850" b="1" spc="-40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b="1" spc="-2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30" dirty="0" smtClean="0">
                <a:solidFill>
                  <a:srgbClr val="FFFFFF"/>
                </a:solidFill>
                <a:latin typeface="Century Gothic"/>
                <a:cs typeface="Century Gothic"/>
              </a:rPr>
              <a:t>ab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b="1" spc="-7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6600" y="1965960"/>
            <a:ext cx="18669" cy="2918079"/>
          </a:xfrm>
          <a:custGeom>
            <a:avLst/>
            <a:gdLst/>
            <a:ahLst/>
            <a:cxnLst/>
            <a:rect l="l" t="t" r="r" b="b"/>
            <a:pathLst>
              <a:path w="18669" h="2918079">
                <a:moveTo>
                  <a:pt x="0" y="0"/>
                </a:moveTo>
                <a:lnTo>
                  <a:pt x="18669" y="2918079"/>
                </a:lnTo>
              </a:path>
            </a:pathLst>
          </a:custGeom>
          <a:ln w="10170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920" y="3738879"/>
            <a:ext cx="5008880" cy="365760"/>
          </a:xfrm>
          <a:custGeom>
            <a:avLst/>
            <a:gdLst/>
            <a:ahLst/>
            <a:cxnLst/>
            <a:rect l="l" t="t" r="r" b="b"/>
            <a:pathLst>
              <a:path w="5008880" h="365760">
                <a:moveTo>
                  <a:pt x="0" y="365760"/>
                </a:moveTo>
                <a:lnTo>
                  <a:pt x="5008880" y="365760"/>
                </a:lnTo>
                <a:lnTo>
                  <a:pt x="500888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78B8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8469" y="3773804"/>
            <a:ext cx="95567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li</a:t>
            </a:r>
            <a:r>
              <a:rPr sz="1850" b="1" spc="5" dirty="0" smtClean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50" b="1" spc="30" dirty="0" smtClean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b="1" spc="-20" dirty="0" smtClean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b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000" y="4089400"/>
            <a:ext cx="0" cy="2166239"/>
          </a:xfrm>
          <a:custGeom>
            <a:avLst/>
            <a:gdLst/>
            <a:ahLst/>
            <a:cxnLst/>
            <a:rect l="l" t="t" r="r" b="b"/>
            <a:pathLst>
              <a:path h="2166239">
                <a:moveTo>
                  <a:pt x="0" y="0"/>
                </a:moveTo>
                <a:lnTo>
                  <a:pt x="0" y="2166239"/>
                </a:lnTo>
              </a:path>
            </a:pathLst>
          </a:custGeom>
          <a:ln w="10170">
            <a:solidFill>
              <a:srgbClr val="78B8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xfrm>
            <a:off x="4887595" y="6446837"/>
            <a:ext cx="2424948" cy="203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0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35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817" y="6528117"/>
            <a:ext cx="187960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 smtClean="0">
                <a:solidFill>
                  <a:srgbClr val="6CB13E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20079"/>
            <a:ext cx="121920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559" y="6238238"/>
            <a:ext cx="1381759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0"/>
            <a:ext cx="2448559" cy="61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 smtClean="0">
                <a:solidFill>
                  <a:srgbClr val="548ED4"/>
                </a:solidFill>
                <a:latin typeface="Century Gothic"/>
                <a:cs typeface="Century Gothic"/>
              </a:rPr>
              <a:t>Wh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55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-7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x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ec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A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he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40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4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(</a:t>
            </a:r>
            <a:r>
              <a:rPr sz="3200" b="1" spc="-35" dirty="0" smtClean="0">
                <a:solidFill>
                  <a:srgbClr val="548ED4"/>
                </a:solidFill>
                <a:latin typeface="Century Gothic"/>
                <a:cs typeface="Century Gothic"/>
              </a:rPr>
              <a:t>P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t</a:t>
            </a:r>
            <a:r>
              <a:rPr sz="3200" b="1" spc="-1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25" dirty="0" smtClean="0">
                <a:solidFill>
                  <a:srgbClr val="548ED4"/>
                </a:solidFill>
                <a:latin typeface="Century Gothic"/>
                <a:cs typeface="Century Gothic"/>
              </a:rPr>
              <a:t>o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f</a:t>
            </a:r>
            <a:r>
              <a:rPr sz="3200" b="1" spc="-30" dirty="0" smtClean="0">
                <a:solidFill>
                  <a:srgbClr val="548ED4"/>
                </a:solidFill>
                <a:latin typeface="Century Gothic"/>
                <a:cs typeface="Century Gothic"/>
              </a:rPr>
              <a:t> </a:t>
            </a:r>
            <a:r>
              <a:rPr sz="3200" b="1" spc="5" dirty="0" smtClean="0">
                <a:solidFill>
                  <a:srgbClr val="548ED4"/>
                </a:solidFill>
                <a:latin typeface="Century Gothic"/>
                <a:cs typeface="Century Gothic"/>
              </a:rPr>
              <a:t>E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nt</a:t>
            </a:r>
            <a:r>
              <a:rPr sz="3200" b="1" spc="10" dirty="0" smtClean="0">
                <a:solidFill>
                  <a:srgbClr val="548ED4"/>
                </a:solidFill>
                <a:latin typeface="Century Gothic"/>
                <a:cs typeface="Century Gothic"/>
              </a:rPr>
              <a:t>r</a:t>
            </a:r>
            <a:r>
              <a:rPr sz="3200" b="1" spc="-20" dirty="0" smtClean="0">
                <a:solidFill>
                  <a:srgbClr val="548ED4"/>
                </a:solidFill>
                <a:latin typeface="Century Gothic"/>
                <a:cs typeface="Century Gothic"/>
              </a:rPr>
              <a:t>y</a:t>
            </a:r>
            <a:r>
              <a:rPr sz="3200" b="1" spc="0" dirty="0" smtClean="0">
                <a:solidFill>
                  <a:srgbClr val="548ED4"/>
                </a:solidFill>
                <a:latin typeface="Century Gothic"/>
                <a:cs typeface="Century Gothic"/>
              </a:rPr>
              <a:t>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947648"/>
            <a:ext cx="11122025" cy="4835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marR="12700" indent="-285115">
              <a:lnSpc>
                <a:spcPct val="93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At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15" dirty="0" smtClean="0">
                <a:solidFill>
                  <a:srgbClr val="78B831"/>
                </a:solidFill>
                <a:latin typeface="Century Gothic"/>
                <a:cs typeface="Century Gothic"/>
              </a:rPr>
              <a:t>-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15" dirty="0" smtClean="0">
                <a:solidFill>
                  <a:srgbClr val="78B831"/>
                </a:solidFill>
                <a:latin typeface="Century Gothic"/>
                <a:cs typeface="Century Gothic"/>
              </a:rPr>
              <a:t>-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(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“P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E”)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il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d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b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4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 G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4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mm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ee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ce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  <a:p>
            <a:pPr marL="1046480" lvl="1" indent="-285115">
              <a:lnSpc>
                <a:spcPts val="3185"/>
              </a:lnSpc>
              <a:spcBef>
                <a:spcPts val="2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104648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  <a:p>
            <a:pPr marL="1046480" lvl="1" indent="-285115">
              <a:lnSpc>
                <a:spcPts val="269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1046480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ss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1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8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275"/>
              </a:spcBef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As</a:t>
            </a:r>
            <a:r>
              <a:rPr sz="1850" b="1" spc="-5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pa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f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,</a:t>
            </a:r>
            <a:r>
              <a:rPr sz="1850" b="1" spc="-24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2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-7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3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q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8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ab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endParaRPr sz="1850">
              <a:latin typeface="Century Gothic"/>
              <a:cs typeface="Century Gothic"/>
            </a:endParaRPr>
          </a:p>
          <a:p>
            <a:pPr marL="1059815" lvl="1" indent="-285115">
              <a:lnSpc>
                <a:spcPts val="277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1059815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endParaRPr sz="1850">
              <a:latin typeface="Calibri"/>
              <a:cs typeface="Calibri"/>
            </a:endParaRPr>
          </a:p>
          <a:p>
            <a:pPr marL="1059815" lvl="1" indent="-285115">
              <a:lnSpc>
                <a:spcPts val="260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1059815" algn="l"/>
              </a:tabLst>
            </a:pP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endParaRPr sz="1850">
              <a:latin typeface="Calibri"/>
              <a:cs typeface="Calibri"/>
            </a:endParaRPr>
          </a:p>
          <a:p>
            <a:pPr marL="1059815" lvl="1" indent="-285115">
              <a:lnSpc>
                <a:spcPts val="2655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1059815" algn="l"/>
              </a:tabLst>
            </a:pP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0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35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endParaRPr sz="185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44"/>
              </a:spcBef>
              <a:buClr>
                <a:srgbClr val="1E4633"/>
              </a:buClr>
              <a:buFont typeface="Arial"/>
              <a:buChar char="•"/>
            </a:pPr>
            <a:endParaRPr sz="750"/>
          </a:p>
          <a:p>
            <a:pPr marL="297180" indent="-285115">
              <a:lnSpc>
                <a:spcPct val="100000"/>
              </a:lnSpc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2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v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8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th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ga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l</a:t>
            </a:r>
            <a:r>
              <a:rPr sz="1850" b="1" spc="-1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uth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229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x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5" dirty="0" smtClean="0">
                <a:solidFill>
                  <a:srgbClr val="78B831"/>
                </a:solidFill>
                <a:latin typeface="Century Gothic"/>
                <a:cs typeface="Century Gothic"/>
              </a:rPr>
              <a:t>m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26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u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5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baggag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endParaRPr sz="1850">
              <a:latin typeface="Century Gothic"/>
              <a:cs typeface="Century Gothic"/>
            </a:endParaRPr>
          </a:p>
          <a:p>
            <a:pPr marL="1059815" marR="747395" lvl="1" indent="-285115">
              <a:lnSpc>
                <a:spcPts val="2640"/>
              </a:lnSpc>
              <a:spcBef>
                <a:spcPts val="165"/>
              </a:spcBef>
              <a:buClr>
                <a:srgbClr val="1E4633"/>
              </a:buClr>
              <a:buSzPct val="145945"/>
              <a:buFont typeface="Arial"/>
              <a:buChar char="•"/>
              <a:tabLst>
                <a:tab pos="1059815" algn="l"/>
              </a:tabLst>
            </a:pP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1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t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xam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xam</a:t>
            </a:r>
            <a:r>
              <a:rPr sz="1850" spc="-1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15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5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850" spc="-14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850" spc="-6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0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297180" indent="-285115">
              <a:lnSpc>
                <a:spcPts val="3135"/>
              </a:lnSpc>
              <a:spcBef>
                <a:spcPts val="270"/>
              </a:spcBef>
              <a:buClr>
                <a:srgbClr val="78B831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8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45" dirty="0" smtClean="0">
                <a:solidFill>
                  <a:srgbClr val="78B831"/>
                </a:solidFill>
                <a:latin typeface="Century Gothic"/>
                <a:cs typeface="Century Gothic"/>
              </a:rPr>
              <a:t>k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g</a:t>
            </a:r>
            <a:r>
              <a:rPr sz="1850" b="1" spc="-21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w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h</a:t>
            </a:r>
            <a:r>
              <a:rPr sz="1850" b="1" spc="-110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a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15" dirty="0" smtClean="0">
                <a:solidFill>
                  <a:srgbClr val="78B831"/>
                </a:solidFill>
                <a:latin typeface="Century Gothic"/>
                <a:cs typeface="Century Gothic"/>
              </a:rPr>
              <a:t>y</a:t>
            </a:r>
            <a:r>
              <a:rPr sz="1850" b="1" spc="-114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-5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E </a:t>
            </a:r>
            <a:r>
              <a:rPr sz="1850" b="1" spc="-75" dirty="0" smtClean="0">
                <a:solidFill>
                  <a:srgbClr val="78B831"/>
                </a:solidFill>
                <a:latin typeface="Century Gothic"/>
                <a:cs typeface="Century Gothic"/>
              </a:rPr>
              <a:t> </a:t>
            </a:r>
            <a:r>
              <a:rPr sz="1850" b="1" spc="30" dirty="0" smtClean="0">
                <a:solidFill>
                  <a:srgbClr val="78B831"/>
                </a:solidFill>
                <a:latin typeface="Century Gothic"/>
                <a:cs typeface="Century Gothic"/>
              </a:rPr>
              <a:t>i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n</a:t>
            </a:r>
            <a:r>
              <a:rPr sz="1850" b="1" spc="-25" dirty="0" smtClean="0">
                <a:solidFill>
                  <a:srgbClr val="78B831"/>
                </a:solidFill>
                <a:latin typeface="Century Gothic"/>
                <a:cs typeface="Century Gothic"/>
              </a:rPr>
              <a:t>s</a:t>
            </a:r>
            <a:r>
              <a:rPr sz="1850" b="1" spc="-35" dirty="0" smtClean="0">
                <a:solidFill>
                  <a:srgbClr val="78B831"/>
                </a:solidFill>
                <a:latin typeface="Century Gothic"/>
                <a:cs typeface="Century Gothic"/>
              </a:rPr>
              <a:t>p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ec</a:t>
            </a:r>
            <a:r>
              <a:rPr sz="1850" b="1" spc="-5" dirty="0" smtClean="0">
                <a:solidFill>
                  <a:srgbClr val="78B831"/>
                </a:solidFill>
                <a:latin typeface="Century Gothic"/>
                <a:cs typeface="Century Gothic"/>
              </a:rPr>
              <a:t>t</a:t>
            </a:r>
            <a:r>
              <a:rPr sz="1850" b="1" spc="0" dirty="0" smtClean="0">
                <a:solidFill>
                  <a:srgbClr val="78B831"/>
                </a:solidFill>
                <a:latin typeface="Century Gothic"/>
                <a:cs typeface="Century Gothic"/>
              </a:rPr>
              <a:t>o</a:t>
            </a:r>
            <a:r>
              <a:rPr sz="1850" b="1" spc="-40" dirty="0" smtClean="0">
                <a:solidFill>
                  <a:srgbClr val="78B831"/>
                </a:solidFill>
                <a:latin typeface="Century Gothic"/>
                <a:cs typeface="Century Gothic"/>
              </a:rPr>
              <a:t>r</a:t>
            </a:r>
            <a:r>
              <a:rPr sz="1850" b="1" spc="-10" dirty="0" smtClean="0">
                <a:solidFill>
                  <a:srgbClr val="78B831"/>
                </a:solidFill>
                <a:latin typeface="Century Gothic"/>
                <a:cs typeface="Century Gothic"/>
              </a:rPr>
              <a:t>:</a:t>
            </a:r>
            <a:endParaRPr sz="1850">
              <a:latin typeface="Century Gothic"/>
              <a:cs typeface="Century Gothic"/>
            </a:endParaRPr>
          </a:p>
          <a:p>
            <a:pPr marL="1059815" lvl="1" indent="-285115">
              <a:lnSpc>
                <a:spcPts val="264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1059815" algn="l"/>
              </a:tabLst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850" spc="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r>
              <a:rPr sz="1850" spc="-10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105" y="5697537"/>
            <a:ext cx="6924040" cy="747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7180" indent="-285115">
              <a:lnSpc>
                <a:spcPts val="3150"/>
              </a:lnSpc>
              <a:buClr>
                <a:srgbClr val="1E4633"/>
              </a:buClr>
              <a:buSzPct val="145945"/>
              <a:buFont typeface="Arial"/>
              <a:buChar char="•"/>
              <a:tabLst>
                <a:tab pos="297180" algn="l"/>
              </a:tabLst>
            </a:pP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9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50" spc="-8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11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45" dirty="0" smtClean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700" dirty="0" smtClean="0">
                <a:solidFill>
                  <a:srgbClr val="1E4633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838" y="6131242"/>
            <a:ext cx="225298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5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li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35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850" spc="-30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850" spc="-20" dirty="0" smtClean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850" spc="-50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850" spc="5" dirty="0" smtClean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850" spc="10" dirty="0" smtClean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850" spc="-10" dirty="0" smtClean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850" spc="-25" dirty="0" smtClean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850" spc="-5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767080"/>
            <a:ext cx="11353800" cy="0"/>
          </a:xfrm>
          <a:custGeom>
            <a:avLst/>
            <a:gdLst/>
            <a:ahLst/>
            <a:cxnLst/>
            <a:rect l="l" t="t" r="r" b="b"/>
            <a:pathLst>
              <a:path w="11353800">
                <a:moveTo>
                  <a:pt x="0" y="0"/>
                </a:moveTo>
                <a:lnTo>
                  <a:pt x="11353800" y="0"/>
                </a:lnTo>
              </a:path>
            </a:pathLst>
          </a:custGeom>
          <a:ln w="10170">
            <a:solidFill>
              <a:srgbClr val="548E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90264" y="6282054"/>
            <a:ext cx="497459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-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b="1" spc="2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 smtClean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50" b="1" spc="-1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-2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1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2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te</a:t>
            </a:r>
            <a:r>
              <a:rPr sz="1850" b="1" spc="-1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50" b="1" spc="-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35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b="1" spc="-1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50" b="1" spc="-19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b="1" spc="1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b="1" spc="-2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b="1" spc="-2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b="1" spc="2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b="1" spc="25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40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85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8117" y="6528117"/>
            <a:ext cx="213356" cy="179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b="1" spc="10" dirty="0" smtClean="0">
                <a:solidFill>
                  <a:srgbClr val="6CB13E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541337" y="6547802"/>
            <a:ext cx="1122404" cy="131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 smtClean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800" spc="3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©</a:t>
            </a:r>
            <a:r>
              <a:rPr sz="800" spc="40" dirty="0" smtClean="0">
                <a:solidFill>
                  <a:srgbClr val="7E7E7E"/>
                </a:solidFill>
                <a:latin typeface="Verdana"/>
                <a:cs typeface="Verdana"/>
              </a:rPr>
              <a:t>2014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800" spc="-1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800" spc="-204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5" dirty="0" smtClean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800" spc="-20" dirty="0" smtClean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800" spc="4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15" dirty="0" smtClean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800" spc="-25" dirty="0" smtClean="0">
                <a:solidFill>
                  <a:srgbClr val="7E7E7E"/>
                </a:solidFill>
                <a:latin typeface="Verdana"/>
                <a:cs typeface="Verdana"/>
              </a:rPr>
              <a:t>z</a:t>
            </a:r>
            <a:r>
              <a:rPr sz="800" spc="-5" dirty="0" smtClean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800" spc="-35" dirty="0" smtClean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800" spc="0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2829" y="6644005"/>
            <a:ext cx="242506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1200" spc="-3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3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BR</a:t>
            </a:r>
            <a:r>
              <a:rPr sz="1200" spc="-4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pp</a:t>
            </a:r>
            <a:r>
              <a:rPr sz="12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spc="15" dirty="0" smtClean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8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30" dirty="0" smtClean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19723</TotalTime>
  <Words>3083</Words>
  <Application>Microsoft Office PowerPoint</Application>
  <PresentationFormat>Widescreen</PresentationFormat>
  <Paragraphs>409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Segoe UI</vt:lpstr>
      <vt:lpstr>Trebuchet MS</vt:lpstr>
      <vt:lpstr>Verdana</vt:lpstr>
      <vt:lpstr>Wingdings</vt:lpstr>
      <vt:lpstr>Office Theme</vt:lpstr>
      <vt:lpstr>1_Office Theme</vt:lpstr>
      <vt:lpstr>PowerPoint Presentation</vt:lpstr>
      <vt:lpstr>Prepare for travel- Learn</vt:lpstr>
      <vt:lpstr>Changes in your travel plan?</vt:lpstr>
      <vt:lpstr>Before you fly</vt:lpstr>
      <vt:lpstr>Before you fly</vt:lpstr>
      <vt:lpstr>Travel Advance</vt:lpstr>
      <vt:lpstr>PowerPoint Presentation</vt:lpstr>
      <vt:lpstr>Kit Reimbursement</vt:lpstr>
      <vt:lpstr>What To Expect At The POE (Port of Entry)</vt:lpstr>
      <vt:lpstr>Immigration Emergency Contact</vt:lpstr>
      <vt:lpstr>Security Assistance</vt:lpstr>
      <vt:lpstr>Medical Assistance</vt:lpstr>
      <vt:lpstr>Post Arrival-Immigration Steps</vt:lpstr>
      <vt:lpstr>Post Arrival-Immigration Steps</vt:lpstr>
      <vt:lpstr>Post Arrival-Immigration Steps</vt:lpstr>
      <vt:lpstr>Post Arrival –HR &amp; Payroll</vt:lpstr>
      <vt:lpstr>Living in Germany</vt:lpstr>
      <vt:lpstr>Living in Germany</vt:lpstr>
      <vt:lpstr>Departure-HR &amp; Immigration</vt:lpstr>
      <vt:lpstr>Departure-HR &amp; Immigration</vt:lpstr>
      <vt:lpstr>Point of Contact in Germany</vt:lpstr>
      <vt:lpstr>Point of Contact for Security Assistance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Kalimuthu, Nagarajan (Cognizant)</dc:creator>
  <cp:lastModifiedBy>Deshpande, Anant (Cognizant)</cp:lastModifiedBy>
  <cp:revision>13</cp:revision>
  <dcterms:created xsi:type="dcterms:W3CDTF">2017-12-11T14:03:28Z</dcterms:created>
  <dcterms:modified xsi:type="dcterms:W3CDTF">2018-04-18T09:23:10Z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2017-04-11T00:00:00Z</vt:filetime>
  </property>
  <property fmtid="{D5CDD505-2E9C-101B-9397-08002B2CF9AE}" pid="3" name="LastSaved">
    <vt:filetime>2017-12-11T00:00:00Z</vt:filetime>
  </property>
</Properties>
</file>