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theme/theme2.xml" ContentType="application/vnd.openxmlformats-officedocument.theme+xml"/>
  <Override PartName="/ppt/diagrams/colors2.xml" ContentType="application/vnd.openxmlformats-officedocument.drawingml.diagramColors+xml"/>
  <Override PartName="/ppt/diagrams/drawing2.xml" ContentType="application/vnd.ms-office.drawingml.diagramDrawing+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notesMasters/notesMaster1.xml" ContentType="application/vnd.openxmlformats-officedocument.presentationml.notesMaster+xml"/>
  <Override PartName="/ppt/diagrams/colors3.xml" ContentType="application/vnd.openxmlformats-officedocument.drawingml.diagramColors+xml"/>
  <Override PartName="/ppt/diagrams/layout3.xml" ContentType="application/vnd.openxmlformats-officedocument.drawingml.diagramLayout+xml"/>
  <Override PartName="/ppt/diagrams/drawing3.xml" ContentType="application/vnd.ms-office.drawingml.diagramDrawing+xml"/>
  <Override PartName="/ppt/diagrams/quickStyle3.xml" ContentType="application/vnd.openxmlformats-officedocument.drawingml.diagramStyle+xml"/>
  <Override PartName="/ppt/diagrams/layout4.xml" ContentType="application/vnd.openxmlformats-officedocument.drawingml.diagramLayout+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13" r:id="rId3"/>
    <p:sldId id="321" r:id="rId4"/>
    <p:sldId id="344" r:id="rId5"/>
    <p:sldId id="364" r:id="rId6"/>
    <p:sldId id="365" r:id="rId7"/>
    <p:sldId id="371" r:id="rId8"/>
    <p:sldId id="263" r:id="rId9"/>
    <p:sldId id="367" r:id="rId10"/>
    <p:sldId id="305" r:id="rId11"/>
    <p:sldId id="357" r:id="rId12"/>
    <p:sldId id="302" r:id="rId13"/>
    <p:sldId id="270" r:id="rId14"/>
    <p:sldId id="359" r:id="rId15"/>
    <p:sldId id="360" r:id="rId16"/>
    <p:sldId id="361" r:id="rId17"/>
    <p:sldId id="363" r:id="rId18"/>
    <p:sldId id="287" r:id="rId19"/>
    <p:sldId id="342" r:id="rId20"/>
    <p:sldId id="343" r:id="rId21"/>
    <p:sldId id="306" r:id="rId22"/>
    <p:sldId id="369" r:id="rId23"/>
    <p:sldId id="362" r:id="rId24"/>
    <p:sldId id="286" r:id="rId25"/>
    <p:sldId id="267" r:id="rId26"/>
    <p:sldId id="346" r:id="rId27"/>
    <p:sldId id="347" r:id="rId28"/>
    <p:sldId id="370" r:id="rId29"/>
    <p:sldId id="320" r:id="rId30"/>
    <p:sldId id="368" r:id="rId31"/>
    <p:sldId id="272" r:id="rId32"/>
    <p:sldId id="294" r:id="rId33"/>
    <p:sldId id="295" r:id="rId34"/>
    <p:sldId id="296" r:id="rId35"/>
    <p:sldId id="297" r:id="rId36"/>
    <p:sldId id="269"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9" d="100"/>
          <a:sy n="99" d="100"/>
        </p:scale>
        <p:origin x="-54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3E67F-9642-4667-907E-1F097323B74C}" type="doc">
      <dgm:prSet loTypeId="urn:microsoft.com/office/officeart/2008/layout/LinedList" loCatId="list" qsTypeId="urn:microsoft.com/office/officeart/2005/8/quickstyle/simple1" qsCatId="simple" csTypeId="urn:microsoft.com/office/officeart/2005/8/colors/accent1_2" csCatId="accent1" phldr="1"/>
      <dgm:spPr/>
    </dgm:pt>
    <dgm:pt modelId="{759AFCB7-8756-4AD9-89B3-0E23C7B7F36E}">
      <dgm:prSet phldrT="[Text]"/>
      <dgm:spPr/>
      <dgm:t>
        <a:bodyPr/>
        <a:lstStyle/>
        <a:p>
          <a:r>
            <a:rPr lang="en-US" dirty="0" smtClean="0"/>
            <a:t>ABN is </a:t>
          </a:r>
          <a:r>
            <a:rPr lang="en-US" dirty="0" smtClean="0"/>
            <a:t>Looking </a:t>
          </a:r>
          <a:endParaRPr lang="en-US" dirty="0"/>
        </a:p>
      </dgm:t>
    </dgm:pt>
    <dgm:pt modelId="{54C37C0C-ACE8-4278-A20A-496BE9328187}" type="parTrans" cxnId="{ABD6A7DE-3B42-40A4-B006-279B8608A249}">
      <dgm:prSet/>
      <dgm:spPr/>
      <dgm:t>
        <a:bodyPr/>
        <a:lstStyle/>
        <a:p>
          <a:endParaRPr lang="en-US"/>
        </a:p>
      </dgm:t>
    </dgm:pt>
    <dgm:pt modelId="{961E3220-86E2-49AD-B3CD-48A89223EBEF}" type="sibTrans" cxnId="{ABD6A7DE-3B42-40A4-B006-279B8608A249}">
      <dgm:prSet/>
      <dgm:spPr/>
      <dgm:t>
        <a:bodyPr/>
        <a:lstStyle/>
        <a:p>
          <a:endParaRPr lang="en-US" dirty="0"/>
        </a:p>
      </dgm:t>
    </dgm:pt>
    <dgm:pt modelId="{3FBD1427-24C8-45A3-8C66-3E1A59D2A02C}">
      <dgm:prSet phldrT="[Text]"/>
      <dgm:spPr/>
      <dgm:t>
        <a:bodyPr/>
        <a:lstStyle/>
        <a:p>
          <a:r>
            <a:rPr lang="en-US" dirty="0" smtClean="0"/>
            <a:t>To implement robust Log Management System</a:t>
          </a:r>
          <a:endParaRPr lang="en-US" dirty="0"/>
        </a:p>
      </dgm:t>
    </dgm:pt>
    <dgm:pt modelId="{8C424336-B5CA-4BBF-A456-58D0A4C7F1F6}" type="parTrans" cxnId="{98266D01-1DEC-42BE-8FEA-F12FDF8C44E2}">
      <dgm:prSet/>
      <dgm:spPr/>
      <dgm:t>
        <a:bodyPr/>
        <a:lstStyle/>
        <a:p>
          <a:endParaRPr lang="en-US"/>
        </a:p>
      </dgm:t>
    </dgm:pt>
    <dgm:pt modelId="{B723EA93-E30C-4172-825C-73A48CF7C125}" type="sibTrans" cxnId="{98266D01-1DEC-42BE-8FEA-F12FDF8C44E2}">
      <dgm:prSet/>
      <dgm:spPr/>
      <dgm:t>
        <a:bodyPr/>
        <a:lstStyle/>
        <a:p>
          <a:endParaRPr lang="en-US"/>
        </a:p>
      </dgm:t>
    </dgm:pt>
    <dgm:pt modelId="{07996EDE-CCC5-4D5B-B0DA-AA126CD06430}">
      <dgm:prSet phldrT="[Text]"/>
      <dgm:spPr/>
      <dgm:t>
        <a:bodyPr/>
        <a:lstStyle/>
        <a:p>
          <a:r>
            <a:rPr lang="en-US" dirty="0" smtClean="0"/>
            <a:t>Proposed Solution</a:t>
          </a:r>
          <a:endParaRPr lang="en-US" dirty="0"/>
        </a:p>
      </dgm:t>
    </dgm:pt>
    <dgm:pt modelId="{F355A0FB-B885-4D3D-93BA-0B9E866ADB23}" type="sibTrans" cxnId="{9FEBAD4D-6545-45B2-A9E2-63A6285A2A92}">
      <dgm:prSet/>
      <dgm:spPr/>
      <dgm:t>
        <a:bodyPr/>
        <a:lstStyle/>
        <a:p>
          <a:endParaRPr lang="en-US"/>
        </a:p>
      </dgm:t>
    </dgm:pt>
    <dgm:pt modelId="{16E8E53C-CD9B-4DD7-A575-93CEFF9C9BED}" type="parTrans" cxnId="{9FEBAD4D-6545-45B2-A9E2-63A6285A2A92}">
      <dgm:prSet/>
      <dgm:spPr/>
      <dgm:t>
        <a:bodyPr/>
        <a:lstStyle/>
        <a:p>
          <a:endParaRPr lang="en-US"/>
        </a:p>
      </dgm:t>
    </dgm:pt>
    <dgm:pt modelId="{B2468975-72E5-4DCE-A90B-BEA8D5C56272}">
      <dgm:prSet/>
      <dgm:spPr/>
      <dgm:t>
        <a:bodyPr/>
        <a:lstStyle/>
        <a:p>
          <a:r>
            <a:rPr lang="en-US" smtClean="0"/>
            <a:t>To meet rising business expectations</a:t>
          </a:r>
          <a:endParaRPr lang="en-US" dirty="0" smtClean="0"/>
        </a:p>
      </dgm:t>
    </dgm:pt>
    <dgm:pt modelId="{A5652699-C747-4230-BD71-2A6734DC8CEC}" type="parTrans" cxnId="{8ED9775C-30A8-46F7-A735-0E170AACDF00}">
      <dgm:prSet/>
      <dgm:spPr/>
      <dgm:t>
        <a:bodyPr/>
        <a:lstStyle/>
        <a:p>
          <a:endParaRPr lang="en-US"/>
        </a:p>
      </dgm:t>
    </dgm:pt>
    <dgm:pt modelId="{B9796A3F-AA8C-4095-9C71-181A38D0B22C}" type="sibTrans" cxnId="{8ED9775C-30A8-46F7-A735-0E170AACDF00}">
      <dgm:prSet/>
      <dgm:spPr/>
      <dgm:t>
        <a:bodyPr/>
        <a:lstStyle/>
        <a:p>
          <a:endParaRPr lang="en-US"/>
        </a:p>
      </dgm:t>
    </dgm:pt>
    <dgm:pt modelId="{FB54D285-A5D6-46F0-A07F-FB883314B2E7}">
      <dgm:prSet/>
      <dgm:spPr/>
      <dgm:t>
        <a:bodyPr/>
        <a:lstStyle/>
        <a:p>
          <a:r>
            <a:rPr lang="en-US" dirty="0" smtClean="0"/>
            <a:t>To implement Log Management platform which works well with existing set up</a:t>
          </a:r>
        </a:p>
      </dgm:t>
    </dgm:pt>
    <dgm:pt modelId="{16CC6988-CDC7-4EE3-89DE-B069232E0698}" type="parTrans" cxnId="{DD36BF25-F3BD-482C-AF1B-F51951F58BC7}">
      <dgm:prSet/>
      <dgm:spPr/>
      <dgm:t>
        <a:bodyPr/>
        <a:lstStyle/>
        <a:p>
          <a:endParaRPr lang="en-US"/>
        </a:p>
      </dgm:t>
    </dgm:pt>
    <dgm:pt modelId="{3EDDA90A-50EA-44E2-B3B9-0EC48E61BFDB}" type="sibTrans" cxnId="{DD36BF25-F3BD-482C-AF1B-F51951F58BC7}">
      <dgm:prSet/>
      <dgm:spPr/>
      <dgm:t>
        <a:bodyPr/>
        <a:lstStyle/>
        <a:p>
          <a:endParaRPr lang="en-US"/>
        </a:p>
      </dgm:t>
    </dgm:pt>
    <dgm:pt modelId="{44F5A3D6-C8F6-4D5C-A2ED-9D3DACF3C9A1}">
      <dgm:prSet/>
      <dgm:spPr/>
      <dgm:t>
        <a:bodyPr/>
        <a:lstStyle/>
        <a:p>
          <a:r>
            <a:rPr lang="en-US" smtClean="0"/>
            <a:t>To build a scalable and reliable solution</a:t>
          </a:r>
          <a:endParaRPr lang="en-US" dirty="0" smtClean="0"/>
        </a:p>
      </dgm:t>
    </dgm:pt>
    <dgm:pt modelId="{308D66D0-BF0B-44C7-A388-C37C682F413D}" type="sibTrans" cxnId="{3D2EE4F0-75E5-4416-8B8C-3505D7E4CD16}">
      <dgm:prSet/>
      <dgm:spPr/>
      <dgm:t>
        <a:bodyPr/>
        <a:lstStyle/>
        <a:p>
          <a:endParaRPr lang="en-US"/>
        </a:p>
      </dgm:t>
    </dgm:pt>
    <dgm:pt modelId="{4F0F5330-61F4-4F6F-85E0-C7F94012BAA1}" type="parTrans" cxnId="{3D2EE4F0-75E5-4416-8B8C-3505D7E4CD16}">
      <dgm:prSet/>
      <dgm:spPr/>
      <dgm:t>
        <a:bodyPr/>
        <a:lstStyle/>
        <a:p>
          <a:endParaRPr lang="en-US"/>
        </a:p>
      </dgm:t>
    </dgm:pt>
    <dgm:pt modelId="{23E036AE-A1B0-4CB1-93D7-9FE7569F4C17}">
      <dgm:prSet/>
      <dgm:spPr/>
      <dgm:t>
        <a:bodyPr/>
        <a:lstStyle/>
        <a:p>
          <a:r>
            <a:rPr lang="en-US" dirty="0" smtClean="0"/>
            <a:t>Cognizant UAM framework with </a:t>
          </a:r>
          <a:r>
            <a:rPr lang="en-US" dirty="0" err="1" smtClean="0"/>
            <a:t>Splunk</a:t>
          </a:r>
          <a:r>
            <a:rPr lang="en-US" dirty="0" smtClean="0"/>
            <a:t> and TIBCO </a:t>
          </a:r>
          <a:r>
            <a:rPr lang="en-US" dirty="0" err="1" smtClean="0"/>
            <a:t>Loglogic</a:t>
          </a:r>
          <a:r>
            <a:rPr lang="en-US" dirty="0" smtClean="0"/>
            <a:t> Engine</a:t>
          </a:r>
          <a:endParaRPr lang="en-US" dirty="0"/>
        </a:p>
      </dgm:t>
    </dgm:pt>
    <dgm:pt modelId="{AE62A394-A35F-41BC-AF67-61B39396B823}" type="parTrans" cxnId="{02FB6400-C7BA-426F-BFB2-9908ACF537CA}">
      <dgm:prSet/>
      <dgm:spPr/>
      <dgm:t>
        <a:bodyPr/>
        <a:lstStyle/>
        <a:p>
          <a:endParaRPr lang="en-US"/>
        </a:p>
      </dgm:t>
    </dgm:pt>
    <dgm:pt modelId="{E30D20B3-7197-4045-AA4A-64C1FFDEBD1F}" type="sibTrans" cxnId="{02FB6400-C7BA-426F-BFB2-9908ACF537CA}">
      <dgm:prSet/>
      <dgm:spPr/>
      <dgm:t>
        <a:bodyPr/>
        <a:lstStyle/>
        <a:p>
          <a:endParaRPr lang="en-US"/>
        </a:p>
      </dgm:t>
    </dgm:pt>
    <dgm:pt modelId="{FD7F6ED9-D7D7-426A-893A-489B9BAB7AA6}">
      <dgm:prSet/>
      <dgm:spPr/>
      <dgm:t>
        <a:bodyPr/>
        <a:lstStyle/>
        <a:p>
          <a:r>
            <a:rPr lang="en-US" dirty="0" smtClean="0"/>
            <a:t>The solution approach to ensure complete migration from XXX system by July 2014</a:t>
          </a:r>
          <a:endParaRPr lang="en-US" dirty="0"/>
        </a:p>
      </dgm:t>
    </dgm:pt>
    <dgm:pt modelId="{6AE2DF3B-E1B1-4BF2-B639-13286F8A5FAA}" type="sibTrans" cxnId="{50C39CFE-2C40-466B-B17C-97683AF793BA}">
      <dgm:prSet/>
      <dgm:spPr/>
      <dgm:t>
        <a:bodyPr/>
        <a:lstStyle/>
        <a:p>
          <a:endParaRPr lang="en-US"/>
        </a:p>
      </dgm:t>
    </dgm:pt>
    <dgm:pt modelId="{1CB12511-220C-42B5-8726-D7DD2A385571}" type="parTrans" cxnId="{50C39CFE-2C40-466B-B17C-97683AF793BA}">
      <dgm:prSet/>
      <dgm:spPr/>
      <dgm:t>
        <a:bodyPr/>
        <a:lstStyle/>
        <a:p>
          <a:endParaRPr lang="en-US"/>
        </a:p>
      </dgm:t>
    </dgm:pt>
    <dgm:pt modelId="{B628DEF5-93BA-4743-AFB1-4E112E903351}">
      <dgm:prSet/>
      <dgm:spPr/>
      <dgm:t>
        <a:bodyPr/>
        <a:lstStyle/>
        <a:p>
          <a:r>
            <a:rPr lang="en-US" dirty="0" smtClean="0"/>
            <a:t>ABNs </a:t>
          </a:r>
          <a:r>
            <a:rPr lang="en-US" dirty="0" smtClean="0"/>
            <a:t>long term interests and objectives are best served by a future ready Log Management platform</a:t>
          </a:r>
          <a:endParaRPr lang="en-US" dirty="0"/>
        </a:p>
      </dgm:t>
    </dgm:pt>
    <dgm:pt modelId="{F087E3CE-F8BE-4D31-9E37-39B996A6A376}" type="parTrans" cxnId="{7D128C02-C8F6-4D11-B551-CAAAAF08780A}">
      <dgm:prSet/>
      <dgm:spPr/>
      <dgm:t>
        <a:bodyPr/>
        <a:lstStyle/>
        <a:p>
          <a:endParaRPr lang="en-US"/>
        </a:p>
      </dgm:t>
    </dgm:pt>
    <dgm:pt modelId="{CCC93AF8-9E01-4277-A5A1-4BF77D4EB13D}" type="sibTrans" cxnId="{7D128C02-C8F6-4D11-B551-CAAAAF08780A}">
      <dgm:prSet/>
      <dgm:spPr/>
      <dgm:t>
        <a:bodyPr/>
        <a:lstStyle/>
        <a:p>
          <a:endParaRPr lang="en-US"/>
        </a:p>
      </dgm:t>
    </dgm:pt>
    <dgm:pt modelId="{61F2CB6B-BC9B-4BC3-90A0-550F6907D21A}">
      <dgm:prSet/>
      <dgm:spPr/>
      <dgm:t>
        <a:bodyPr/>
        <a:lstStyle/>
        <a:p>
          <a:r>
            <a:rPr lang="en-US" dirty="0" smtClean="0"/>
            <a:t>Ensure future </a:t>
          </a:r>
          <a:r>
            <a:rPr lang="en-US" dirty="0"/>
            <a:t>scalability to </a:t>
          </a:r>
          <a:r>
            <a:rPr lang="en-US" dirty="0" smtClean="0"/>
            <a:t>thru dedicated ‘foundation’ track to develop solution component specifically targeted towards scalability</a:t>
          </a:r>
          <a:endParaRPr lang="en-US" dirty="0"/>
        </a:p>
      </dgm:t>
    </dgm:pt>
    <dgm:pt modelId="{AF949A29-BCA5-4FB1-BAD6-D8C67CB86053}" type="parTrans" cxnId="{75BADCAC-A975-4C2A-B0FB-C34805BD3815}">
      <dgm:prSet/>
      <dgm:spPr/>
      <dgm:t>
        <a:bodyPr/>
        <a:lstStyle/>
        <a:p>
          <a:endParaRPr lang="en-US"/>
        </a:p>
      </dgm:t>
    </dgm:pt>
    <dgm:pt modelId="{09369C8E-19A8-4FDF-BB21-907B8EF4E9EE}" type="sibTrans" cxnId="{75BADCAC-A975-4C2A-B0FB-C34805BD3815}">
      <dgm:prSet/>
      <dgm:spPr/>
      <dgm:t>
        <a:bodyPr/>
        <a:lstStyle/>
        <a:p>
          <a:endParaRPr lang="en-US"/>
        </a:p>
      </dgm:t>
    </dgm:pt>
    <dgm:pt modelId="{3E436E22-336C-4B9F-8F65-6A32150EE773}">
      <dgm:prSet phldrT="[Text]"/>
      <dgm:spPr/>
      <dgm:t>
        <a:bodyPr/>
        <a:lstStyle/>
        <a:p>
          <a:r>
            <a:rPr lang="en-US" dirty="0" smtClean="0"/>
            <a:t>Value Delivered</a:t>
          </a:r>
          <a:endParaRPr lang="en-US" dirty="0"/>
        </a:p>
      </dgm:t>
    </dgm:pt>
    <dgm:pt modelId="{03EC030F-D90B-4293-A4B7-9CABBC8A94B2}" type="sibTrans" cxnId="{7CB394A8-64A7-4CF6-85AB-175B4AE10371}">
      <dgm:prSet/>
      <dgm:spPr/>
      <dgm:t>
        <a:bodyPr/>
        <a:lstStyle/>
        <a:p>
          <a:endParaRPr lang="en-US"/>
        </a:p>
      </dgm:t>
    </dgm:pt>
    <dgm:pt modelId="{7ACD4B16-2EC9-48F5-9132-9DF574D83817}" type="parTrans" cxnId="{7CB394A8-64A7-4CF6-85AB-175B4AE10371}">
      <dgm:prSet/>
      <dgm:spPr/>
      <dgm:t>
        <a:bodyPr/>
        <a:lstStyle/>
        <a:p>
          <a:endParaRPr lang="en-US"/>
        </a:p>
      </dgm:t>
    </dgm:pt>
    <dgm:pt modelId="{AA1FC48C-1BE2-4AFD-A915-EE305A4E369F}">
      <dgm:prSet/>
      <dgm:spPr/>
      <dgm:t>
        <a:bodyPr/>
        <a:lstStyle/>
        <a:p>
          <a:r>
            <a:rPr lang="en-US" dirty="0" smtClean="0"/>
            <a:t>Self monitoring solution to ensure high uptime of new system </a:t>
          </a:r>
          <a:endParaRPr lang="en-US" dirty="0"/>
        </a:p>
      </dgm:t>
    </dgm:pt>
    <dgm:pt modelId="{1326918D-D9F7-44F1-87BE-9D7FF5F0BC89}" type="parTrans" cxnId="{6723950C-9323-487D-88F4-AFADF3039FA4}">
      <dgm:prSet/>
      <dgm:spPr/>
      <dgm:t>
        <a:bodyPr/>
        <a:lstStyle/>
        <a:p>
          <a:endParaRPr lang="en-US"/>
        </a:p>
      </dgm:t>
    </dgm:pt>
    <dgm:pt modelId="{4AEC8D92-EC35-4A9F-99F7-11890C85C600}" type="sibTrans" cxnId="{6723950C-9323-487D-88F4-AFADF3039FA4}">
      <dgm:prSet/>
      <dgm:spPr/>
      <dgm:t>
        <a:bodyPr/>
        <a:lstStyle/>
        <a:p>
          <a:endParaRPr lang="en-US"/>
        </a:p>
      </dgm:t>
    </dgm:pt>
    <dgm:pt modelId="{4B52A6AE-6677-461E-BBDF-2F9F9CCA4C4B}">
      <dgm:prSet/>
      <dgm:spPr/>
      <dgm:t>
        <a:bodyPr/>
        <a:lstStyle/>
        <a:p>
          <a:r>
            <a:rPr lang="en-US" dirty="0" smtClean="0"/>
            <a:t>Skin in the game.  Dedicated UAM practice to deliver the solution.</a:t>
          </a:r>
          <a:endParaRPr lang="en-US" dirty="0"/>
        </a:p>
      </dgm:t>
    </dgm:pt>
    <dgm:pt modelId="{997DD523-D86F-438B-9508-86DE5D875B69}" type="parTrans" cxnId="{855444E3-F492-45F0-93D3-E3ACB82686A5}">
      <dgm:prSet/>
      <dgm:spPr/>
      <dgm:t>
        <a:bodyPr/>
        <a:lstStyle/>
        <a:p>
          <a:endParaRPr lang="en-US"/>
        </a:p>
      </dgm:t>
    </dgm:pt>
    <dgm:pt modelId="{194B06C5-4EE2-4A97-9DF2-E5F61074F408}" type="sibTrans" cxnId="{855444E3-F492-45F0-93D3-E3ACB82686A5}">
      <dgm:prSet/>
      <dgm:spPr/>
      <dgm:t>
        <a:bodyPr/>
        <a:lstStyle/>
        <a:p>
          <a:endParaRPr lang="en-US"/>
        </a:p>
      </dgm:t>
    </dgm:pt>
    <dgm:pt modelId="{2D033FA0-021A-4EE7-92A5-9D3E7B21E7B3}">
      <dgm:prSet/>
      <dgm:spPr/>
      <dgm:t>
        <a:bodyPr/>
        <a:lstStyle/>
        <a:p>
          <a:r>
            <a:rPr lang="en-US" dirty="0" smtClean="0"/>
            <a:t>Long established partnership  with product vendors will accelerate issue resolution via in-house experts and high clout with product vendor</a:t>
          </a:r>
          <a:endParaRPr lang="en-US" dirty="0"/>
        </a:p>
      </dgm:t>
    </dgm:pt>
    <dgm:pt modelId="{A874D414-F2A4-44BB-B6BB-AB8D0BB804FD}" type="parTrans" cxnId="{AC5FC813-D33B-400D-A85E-4CA63195CE58}">
      <dgm:prSet/>
      <dgm:spPr/>
      <dgm:t>
        <a:bodyPr/>
        <a:lstStyle/>
        <a:p>
          <a:endParaRPr lang="en-US"/>
        </a:p>
      </dgm:t>
    </dgm:pt>
    <dgm:pt modelId="{A08A4CAD-A3C0-4A34-9F77-0F4FB8672B65}" type="sibTrans" cxnId="{AC5FC813-D33B-400D-A85E-4CA63195CE58}">
      <dgm:prSet/>
      <dgm:spPr/>
      <dgm:t>
        <a:bodyPr/>
        <a:lstStyle/>
        <a:p>
          <a:endParaRPr lang="en-US"/>
        </a:p>
      </dgm:t>
    </dgm:pt>
    <dgm:pt modelId="{2478C48F-9AE3-4A6D-B9C2-5A7DAE5F61E2}">
      <dgm:prSet/>
      <dgm:spPr/>
      <dgm:t>
        <a:bodyPr/>
        <a:lstStyle/>
        <a:p>
          <a:r>
            <a:rPr lang="en-US" dirty="0" smtClean="0"/>
            <a:t>Cognizant will help establish enterprise logging architecture to multiply benefits to ABN</a:t>
          </a:r>
          <a:endParaRPr lang="en-US" dirty="0"/>
        </a:p>
      </dgm:t>
    </dgm:pt>
    <dgm:pt modelId="{29CA875D-C8DA-47FA-A781-11345739FD2B}" type="parTrans" cxnId="{933D4057-332F-474E-8063-7D1BD65CC5CC}">
      <dgm:prSet/>
      <dgm:spPr/>
      <dgm:t>
        <a:bodyPr/>
        <a:lstStyle/>
        <a:p>
          <a:endParaRPr lang="en-US"/>
        </a:p>
      </dgm:t>
    </dgm:pt>
    <dgm:pt modelId="{DB7729C9-85ED-4AC1-B38D-72AE8E034CE6}" type="sibTrans" cxnId="{933D4057-332F-474E-8063-7D1BD65CC5CC}">
      <dgm:prSet/>
      <dgm:spPr/>
      <dgm:t>
        <a:bodyPr/>
        <a:lstStyle/>
        <a:p>
          <a:endParaRPr lang="en-US"/>
        </a:p>
      </dgm:t>
    </dgm:pt>
    <dgm:pt modelId="{7D3C229B-7BCE-432F-BBD9-B2ED113D20DD}">
      <dgm:prSet/>
      <dgm:spPr/>
      <dgm:t>
        <a:bodyPr/>
        <a:lstStyle/>
        <a:p>
          <a:r>
            <a:rPr lang="en-US" dirty="0" smtClean="0"/>
            <a:t>Reduced TCO and reduced ongoing support costs for </a:t>
          </a:r>
          <a:r>
            <a:rPr lang="en-US" dirty="0" smtClean="0"/>
            <a:t>ABN </a:t>
          </a:r>
          <a:r>
            <a:rPr lang="en-US" dirty="0" smtClean="0"/>
            <a:t>by intelligent pre-processors</a:t>
          </a:r>
          <a:endParaRPr lang="en-US" dirty="0"/>
        </a:p>
      </dgm:t>
    </dgm:pt>
    <dgm:pt modelId="{A719DA56-6D72-4507-A4AE-DD1AD8F5B255}" type="parTrans" cxnId="{4430093A-CC55-4B8B-88B6-64FB74BFD099}">
      <dgm:prSet/>
      <dgm:spPr/>
      <dgm:t>
        <a:bodyPr/>
        <a:lstStyle/>
        <a:p>
          <a:endParaRPr lang="en-US"/>
        </a:p>
      </dgm:t>
    </dgm:pt>
    <dgm:pt modelId="{87D87C40-B4BC-48C5-B336-8B678D7C6645}" type="sibTrans" cxnId="{4430093A-CC55-4B8B-88B6-64FB74BFD099}">
      <dgm:prSet/>
      <dgm:spPr/>
      <dgm:t>
        <a:bodyPr/>
        <a:lstStyle/>
        <a:p>
          <a:endParaRPr lang="en-US"/>
        </a:p>
      </dgm:t>
    </dgm:pt>
    <dgm:pt modelId="{7C750C0F-0004-4924-83D7-7570B1CD6DD5}" type="pres">
      <dgm:prSet presAssocID="{3E43E67F-9642-4667-907E-1F097323B74C}" presName="vert0" presStyleCnt="0">
        <dgm:presLayoutVars>
          <dgm:dir/>
          <dgm:animOne val="branch"/>
          <dgm:animLvl val="lvl"/>
        </dgm:presLayoutVars>
      </dgm:prSet>
      <dgm:spPr/>
    </dgm:pt>
    <dgm:pt modelId="{B87D57F8-E3CD-4048-9DEB-3D61CFC489F7}" type="pres">
      <dgm:prSet presAssocID="{759AFCB7-8756-4AD9-89B3-0E23C7B7F36E}" presName="thickLine" presStyleLbl="alignNode1" presStyleIdx="0" presStyleCnt="3"/>
      <dgm:spPr/>
    </dgm:pt>
    <dgm:pt modelId="{8BB1CD00-63E4-4144-9834-4D49FD697EF6}" type="pres">
      <dgm:prSet presAssocID="{759AFCB7-8756-4AD9-89B3-0E23C7B7F36E}" presName="horz1" presStyleCnt="0"/>
      <dgm:spPr/>
    </dgm:pt>
    <dgm:pt modelId="{9CEDA3E2-3033-4969-98E7-D8CF6CB06272}" type="pres">
      <dgm:prSet presAssocID="{759AFCB7-8756-4AD9-89B3-0E23C7B7F36E}" presName="tx1" presStyleLbl="revTx" presStyleIdx="0" presStyleCnt="16"/>
      <dgm:spPr/>
      <dgm:t>
        <a:bodyPr/>
        <a:lstStyle/>
        <a:p>
          <a:endParaRPr lang="en-US"/>
        </a:p>
      </dgm:t>
    </dgm:pt>
    <dgm:pt modelId="{27FCBFF3-C804-4621-B6E9-2E2B4CCFDAA7}" type="pres">
      <dgm:prSet presAssocID="{759AFCB7-8756-4AD9-89B3-0E23C7B7F36E}" presName="vert1" presStyleCnt="0"/>
      <dgm:spPr/>
    </dgm:pt>
    <dgm:pt modelId="{B6D39066-C348-4409-8D8D-5CC539DE3F31}" type="pres">
      <dgm:prSet presAssocID="{3FBD1427-24C8-45A3-8C66-3E1A59D2A02C}" presName="vertSpace2a" presStyleCnt="0"/>
      <dgm:spPr/>
    </dgm:pt>
    <dgm:pt modelId="{1D9FD540-0934-4696-9B41-DCF27AC78B81}" type="pres">
      <dgm:prSet presAssocID="{3FBD1427-24C8-45A3-8C66-3E1A59D2A02C}" presName="horz2" presStyleCnt="0"/>
      <dgm:spPr/>
    </dgm:pt>
    <dgm:pt modelId="{B3280FB8-AC4C-4803-BC5B-E61AF3A938E2}" type="pres">
      <dgm:prSet presAssocID="{3FBD1427-24C8-45A3-8C66-3E1A59D2A02C}" presName="horzSpace2" presStyleCnt="0"/>
      <dgm:spPr/>
    </dgm:pt>
    <dgm:pt modelId="{761766CF-91D0-41B1-9F59-6AE85D188F5E}" type="pres">
      <dgm:prSet presAssocID="{3FBD1427-24C8-45A3-8C66-3E1A59D2A02C}" presName="tx2" presStyleLbl="revTx" presStyleIdx="1" presStyleCnt="16"/>
      <dgm:spPr/>
      <dgm:t>
        <a:bodyPr/>
        <a:lstStyle/>
        <a:p>
          <a:endParaRPr lang="en-US"/>
        </a:p>
      </dgm:t>
    </dgm:pt>
    <dgm:pt modelId="{498DA5B3-BDFB-4BDD-A189-52E016E8BA02}" type="pres">
      <dgm:prSet presAssocID="{3FBD1427-24C8-45A3-8C66-3E1A59D2A02C}" presName="vert2" presStyleCnt="0"/>
      <dgm:spPr/>
    </dgm:pt>
    <dgm:pt modelId="{8FAD3D07-0A8D-4DB5-A8E9-485F3A19F508}" type="pres">
      <dgm:prSet presAssocID="{3FBD1427-24C8-45A3-8C66-3E1A59D2A02C}" presName="thinLine2b" presStyleLbl="callout" presStyleIdx="0" presStyleCnt="13"/>
      <dgm:spPr/>
    </dgm:pt>
    <dgm:pt modelId="{2A891B8D-0AA0-406E-8025-46636F8B89D2}" type="pres">
      <dgm:prSet presAssocID="{3FBD1427-24C8-45A3-8C66-3E1A59D2A02C}" presName="vertSpace2b" presStyleCnt="0"/>
      <dgm:spPr/>
    </dgm:pt>
    <dgm:pt modelId="{6B0BD563-DAD8-41BC-B656-B91996D028F2}" type="pres">
      <dgm:prSet presAssocID="{B2468975-72E5-4DCE-A90B-BEA8D5C56272}" presName="horz2" presStyleCnt="0"/>
      <dgm:spPr/>
    </dgm:pt>
    <dgm:pt modelId="{5B85B1FA-E8EC-4A32-8DEE-1C42A8E7F27C}" type="pres">
      <dgm:prSet presAssocID="{B2468975-72E5-4DCE-A90B-BEA8D5C56272}" presName="horzSpace2" presStyleCnt="0"/>
      <dgm:spPr/>
    </dgm:pt>
    <dgm:pt modelId="{7AC8DAFB-03CB-47A1-8154-CA12A69247E5}" type="pres">
      <dgm:prSet presAssocID="{B2468975-72E5-4DCE-A90B-BEA8D5C56272}" presName="tx2" presStyleLbl="revTx" presStyleIdx="2" presStyleCnt="16"/>
      <dgm:spPr/>
      <dgm:t>
        <a:bodyPr/>
        <a:lstStyle/>
        <a:p>
          <a:endParaRPr lang="en-US"/>
        </a:p>
      </dgm:t>
    </dgm:pt>
    <dgm:pt modelId="{453659CF-F81E-40D3-8590-F0A1149EA335}" type="pres">
      <dgm:prSet presAssocID="{B2468975-72E5-4DCE-A90B-BEA8D5C56272}" presName="vert2" presStyleCnt="0"/>
      <dgm:spPr/>
    </dgm:pt>
    <dgm:pt modelId="{C1F389FF-B707-4064-B33F-E57F451B4630}" type="pres">
      <dgm:prSet presAssocID="{B2468975-72E5-4DCE-A90B-BEA8D5C56272}" presName="thinLine2b" presStyleLbl="callout" presStyleIdx="1" presStyleCnt="13"/>
      <dgm:spPr/>
    </dgm:pt>
    <dgm:pt modelId="{BD56C949-F9A5-45D6-B8EB-3CEA3F5690B7}" type="pres">
      <dgm:prSet presAssocID="{B2468975-72E5-4DCE-A90B-BEA8D5C56272}" presName="vertSpace2b" presStyleCnt="0"/>
      <dgm:spPr/>
    </dgm:pt>
    <dgm:pt modelId="{EE379720-FBE8-4C4F-9B37-911429520BA2}" type="pres">
      <dgm:prSet presAssocID="{44F5A3D6-C8F6-4D5C-A2ED-9D3DACF3C9A1}" presName="horz2" presStyleCnt="0"/>
      <dgm:spPr/>
    </dgm:pt>
    <dgm:pt modelId="{54466C2F-E1BA-4DE8-8E70-12D7E3B7A755}" type="pres">
      <dgm:prSet presAssocID="{44F5A3D6-C8F6-4D5C-A2ED-9D3DACF3C9A1}" presName="horzSpace2" presStyleCnt="0"/>
      <dgm:spPr/>
    </dgm:pt>
    <dgm:pt modelId="{B83046E1-7361-4207-A324-479F6A0FF359}" type="pres">
      <dgm:prSet presAssocID="{44F5A3D6-C8F6-4D5C-A2ED-9D3DACF3C9A1}" presName="tx2" presStyleLbl="revTx" presStyleIdx="3" presStyleCnt="16"/>
      <dgm:spPr/>
      <dgm:t>
        <a:bodyPr/>
        <a:lstStyle/>
        <a:p>
          <a:endParaRPr lang="en-US"/>
        </a:p>
      </dgm:t>
    </dgm:pt>
    <dgm:pt modelId="{67047D4C-90FA-48B9-901C-FCD4BECEE17B}" type="pres">
      <dgm:prSet presAssocID="{44F5A3D6-C8F6-4D5C-A2ED-9D3DACF3C9A1}" presName="vert2" presStyleCnt="0"/>
      <dgm:spPr/>
    </dgm:pt>
    <dgm:pt modelId="{4DC962D6-87FF-4EEF-92EB-84BF124F74FB}" type="pres">
      <dgm:prSet presAssocID="{44F5A3D6-C8F6-4D5C-A2ED-9D3DACF3C9A1}" presName="thinLine2b" presStyleLbl="callout" presStyleIdx="2" presStyleCnt="13"/>
      <dgm:spPr/>
    </dgm:pt>
    <dgm:pt modelId="{F6CEB026-838E-4003-8042-F7E2447D2A98}" type="pres">
      <dgm:prSet presAssocID="{44F5A3D6-C8F6-4D5C-A2ED-9D3DACF3C9A1}" presName="vertSpace2b" presStyleCnt="0"/>
      <dgm:spPr/>
    </dgm:pt>
    <dgm:pt modelId="{9F791E19-EB4F-4CC9-8624-539C4BDF2148}" type="pres">
      <dgm:prSet presAssocID="{FB54D285-A5D6-46F0-A07F-FB883314B2E7}" presName="horz2" presStyleCnt="0"/>
      <dgm:spPr/>
    </dgm:pt>
    <dgm:pt modelId="{D62E4569-4B76-4CB0-B7C2-C52BCBAB3D88}" type="pres">
      <dgm:prSet presAssocID="{FB54D285-A5D6-46F0-A07F-FB883314B2E7}" presName="horzSpace2" presStyleCnt="0"/>
      <dgm:spPr/>
    </dgm:pt>
    <dgm:pt modelId="{471F57D2-5CAC-4E98-83FE-91A23CD77DF5}" type="pres">
      <dgm:prSet presAssocID="{FB54D285-A5D6-46F0-A07F-FB883314B2E7}" presName="tx2" presStyleLbl="revTx" presStyleIdx="4" presStyleCnt="16"/>
      <dgm:spPr/>
      <dgm:t>
        <a:bodyPr/>
        <a:lstStyle/>
        <a:p>
          <a:endParaRPr lang="en-US"/>
        </a:p>
      </dgm:t>
    </dgm:pt>
    <dgm:pt modelId="{6A55316F-6876-464F-875A-C029A8DCD86D}" type="pres">
      <dgm:prSet presAssocID="{FB54D285-A5D6-46F0-A07F-FB883314B2E7}" presName="vert2" presStyleCnt="0"/>
      <dgm:spPr/>
    </dgm:pt>
    <dgm:pt modelId="{F01062BC-31BD-4096-8855-18C9974B2D89}" type="pres">
      <dgm:prSet presAssocID="{FB54D285-A5D6-46F0-A07F-FB883314B2E7}" presName="thinLine2b" presStyleLbl="callout" presStyleIdx="3" presStyleCnt="13"/>
      <dgm:spPr/>
    </dgm:pt>
    <dgm:pt modelId="{C0D638CA-8782-40FD-9BCB-ED9D490940DF}" type="pres">
      <dgm:prSet presAssocID="{FB54D285-A5D6-46F0-A07F-FB883314B2E7}" presName="vertSpace2b" presStyleCnt="0"/>
      <dgm:spPr/>
    </dgm:pt>
    <dgm:pt modelId="{F15B5568-EF04-46EB-B1ED-D555C91DE7CB}" type="pres">
      <dgm:prSet presAssocID="{07996EDE-CCC5-4D5B-B0DA-AA126CD06430}" presName="thickLine" presStyleLbl="alignNode1" presStyleIdx="1" presStyleCnt="3"/>
      <dgm:spPr/>
    </dgm:pt>
    <dgm:pt modelId="{E0E5281B-B003-4A1D-B372-1C946F7B1BF1}" type="pres">
      <dgm:prSet presAssocID="{07996EDE-CCC5-4D5B-B0DA-AA126CD06430}" presName="horz1" presStyleCnt="0"/>
      <dgm:spPr/>
    </dgm:pt>
    <dgm:pt modelId="{B22BAEF8-33B8-4C35-85F2-160FA0ABACA5}" type="pres">
      <dgm:prSet presAssocID="{07996EDE-CCC5-4D5B-B0DA-AA126CD06430}" presName="tx1" presStyleLbl="revTx" presStyleIdx="5" presStyleCnt="16"/>
      <dgm:spPr/>
      <dgm:t>
        <a:bodyPr/>
        <a:lstStyle/>
        <a:p>
          <a:endParaRPr lang="en-US"/>
        </a:p>
      </dgm:t>
    </dgm:pt>
    <dgm:pt modelId="{9609E871-01C0-4EBA-BDB9-C9E747F944A9}" type="pres">
      <dgm:prSet presAssocID="{07996EDE-CCC5-4D5B-B0DA-AA126CD06430}" presName="vert1" presStyleCnt="0"/>
      <dgm:spPr/>
    </dgm:pt>
    <dgm:pt modelId="{AF9EBCE4-7A14-42C5-9C31-77CF8AE957F1}" type="pres">
      <dgm:prSet presAssocID="{23E036AE-A1B0-4CB1-93D7-9FE7569F4C17}" presName="vertSpace2a" presStyleCnt="0"/>
      <dgm:spPr/>
    </dgm:pt>
    <dgm:pt modelId="{3D537160-3592-4F66-BE4F-F7B930401E3B}" type="pres">
      <dgm:prSet presAssocID="{23E036AE-A1B0-4CB1-93D7-9FE7569F4C17}" presName="horz2" presStyleCnt="0"/>
      <dgm:spPr/>
    </dgm:pt>
    <dgm:pt modelId="{99956658-159A-49A9-853F-60FF378D0DFF}" type="pres">
      <dgm:prSet presAssocID="{23E036AE-A1B0-4CB1-93D7-9FE7569F4C17}" presName="horzSpace2" presStyleCnt="0"/>
      <dgm:spPr/>
    </dgm:pt>
    <dgm:pt modelId="{38AA99CC-860B-4583-BDB3-157B9644C61D}" type="pres">
      <dgm:prSet presAssocID="{23E036AE-A1B0-4CB1-93D7-9FE7569F4C17}" presName="tx2" presStyleLbl="revTx" presStyleIdx="6" presStyleCnt="16"/>
      <dgm:spPr/>
      <dgm:t>
        <a:bodyPr/>
        <a:lstStyle/>
        <a:p>
          <a:endParaRPr lang="en-US"/>
        </a:p>
      </dgm:t>
    </dgm:pt>
    <dgm:pt modelId="{D1EC0C8B-7528-4F0D-8A00-DE0FC8A1FBAC}" type="pres">
      <dgm:prSet presAssocID="{23E036AE-A1B0-4CB1-93D7-9FE7569F4C17}" presName="vert2" presStyleCnt="0"/>
      <dgm:spPr/>
    </dgm:pt>
    <dgm:pt modelId="{1033B54F-BD2A-4A41-B8A7-AF669108410D}" type="pres">
      <dgm:prSet presAssocID="{23E036AE-A1B0-4CB1-93D7-9FE7569F4C17}" presName="thinLine2b" presStyleLbl="callout" presStyleIdx="4" presStyleCnt="13"/>
      <dgm:spPr/>
    </dgm:pt>
    <dgm:pt modelId="{B7C8B530-D151-4FA8-839B-E0388EEDF21C}" type="pres">
      <dgm:prSet presAssocID="{23E036AE-A1B0-4CB1-93D7-9FE7569F4C17}" presName="vertSpace2b" presStyleCnt="0"/>
      <dgm:spPr/>
    </dgm:pt>
    <dgm:pt modelId="{71855B72-ADBC-4D33-B0D4-AFAAE00539A8}" type="pres">
      <dgm:prSet presAssocID="{FD7F6ED9-D7D7-426A-893A-489B9BAB7AA6}" presName="horz2" presStyleCnt="0"/>
      <dgm:spPr/>
    </dgm:pt>
    <dgm:pt modelId="{6C2D8253-FE11-49E0-8AE1-C638FB6444BE}" type="pres">
      <dgm:prSet presAssocID="{FD7F6ED9-D7D7-426A-893A-489B9BAB7AA6}" presName="horzSpace2" presStyleCnt="0"/>
      <dgm:spPr/>
    </dgm:pt>
    <dgm:pt modelId="{B224DFF2-D140-4848-A1B0-B52BA04CCD81}" type="pres">
      <dgm:prSet presAssocID="{FD7F6ED9-D7D7-426A-893A-489B9BAB7AA6}" presName="tx2" presStyleLbl="revTx" presStyleIdx="7" presStyleCnt="16"/>
      <dgm:spPr/>
      <dgm:t>
        <a:bodyPr/>
        <a:lstStyle/>
        <a:p>
          <a:endParaRPr lang="en-US"/>
        </a:p>
      </dgm:t>
    </dgm:pt>
    <dgm:pt modelId="{163DAF34-C000-4365-BC34-716F922E02E4}" type="pres">
      <dgm:prSet presAssocID="{FD7F6ED9-D7D7-426A-893A-489B9BAB7AA6}" presName="vert2" presStyleCnt="0"/>
      <dgm:spPr/>
    </dgm:pt>
    <dgm:pt modelId="{CC70B1B6-B78C-4A7A-8489-4EC81FAD64D4}" type="pres">
      <dgm:prSet presAssocID="{FD7F6ED9-D7D7-426A-893A-489B9BAB7AA6}" presName="thinLine2b" presStyleLbl="callout" presStyleIdx="5" presStyleCnt="13"/>
      <dgm:spPr/>
    </dgm:pt>
    <dgm:pt modelId="{B1F1876D-B668-4CA0-920F-C4438E8C42C8}" type="pres">
      <dgm:prSet presAssocID="{FD7F6ED9-D7D7-426A-893A-489B9BAB7AA6}" presName="vertSpace2b" presStyleCnt="0"/>
      <dgm:spPr/>
    </dgm:pt>
    <dgm:pt modelId="{88E6484B-9566-4644-B3B3-FB48C61A0711}" type="pres">
      <dgm:prSet presAssocID="{AA1FC48C-1BE2-4AFD-A915-EE305A4E369F}" presName="horz2" presStyleCnt="0"/>
      <dgm:spPr/>
    </dgm:pt>
    <dgm:pt modelId="{3423F4AE-A6BF-495E-AA94-58C0259379DB}" type="pres">
      <dgm:prSet presAssocID="{AA1FC48C-1BE2-4AFD-A915-EE305A4E369F}" presName="horzSpace2" presStyleCnt="0"/>
      <dgm:spPr/>
    </dgm:pt>
    <dgm:pt modelId="{752B0E91-D8A6-418A-97E1-CACB6E3BE954}" type="pres">
      <dgm:prSet presAssocID="{AA1FC48C-1BE2-4AFD-A915-EE305A4E369F}" presName="tx2" presStyleLbl="revTx" presStyleIdx="8" presStyleCnt="16"/>
      <dgm:spPr/>
      <dgm:t>
        <a:bodyPr/>
        <a:lstStyle/>
        <a:p>
          <a:endParaRPr lang="en-US"/>
        </a:p>
      </dgm:t>
    </dgm:pt>
    <dgm:pt modelId="{8592A650-2BC2-46C5-AFC0-663F8A1957F6}" type="pres">
      <dgm:prSet presAssocID="{AA1FC48C-1BE2-4AFD-A915-EE305A4E369F}" presName="vert2" presStyleCnt="0"/>
      <dgm:spPr/>
    </dgm:pt>
    <dgm:pt modelId="{0842E7AD-9A07-4D09-BB30-68E7A0F0F783}" type="pres">
      <dgm:prSet presAssocID="{AA1FC48C-1BE2-4AFD-A915-EE305A4E369F}" presName="thinLine2b" presStyleLbl="callout" presStyleIdx="6" presStyleCnt="13"/>
      <dgm:spPr/>
    </dgm:pt>
    <dgm:pt modelId="{89B63A47-B795-4E53-956B-A60AB6354941}" type="pres">
      <dgm:prSet presAssocID="{AA1FC48C-1BE2-4AFD-A915-EE305A4E369F}" presName="vertSpace2b" presStyleCnt="0"/>
      <dgm:spPr/>
    </dgm:pt>
    <dgm:pt modelId="{9F4ED8C4-7177-4A51-BDED-8CB75D1B5791}" type="pres">
      <dgm:prSet presAssocID="{2478C48F-9AE3-4A6D-B9C2-5A7DAE5F61E2}" presName="horz2" presStyleCnt="0"/>
      <dgm:spPr/>
    </dgm:pt>
    <dgm:pt modelId="{6F0D95D4-19FB-4E07-B5AF-2CBF21A2F8F4}" type="pres">
      <dgm:prSet presAssocID="{2478C48F-9AE3-4A6D-B9C2-5A7DAE5F61E2}" presName="horzSpace2" presStyleCnt="0"/>
      <dgm:spPr/>
    </dgm:pt>
    <dgm:pt modelId="{E7AAD2EF-3090-42B5-9F6B-A40C808F3045}" type="pres">
      <dgm:prSet presAssocID="{2478C48F-9AE3-4A6D-B9C2-5A7DAE5F61E2}" presName="tx2" presStyleLbl="revTx" presStyleIdx="9" presStyleCnt="16"/>
      <dgm:spPr/>
      <dgm:t>
        <a:bodyPr/>
        <a:lstStyle/>
        <a:p>
          <a:endParaRPr lang="en-US"/>
        </a:p>
      </dgm:t>
    </dgm:pt>
    <dgm:pt modelId="{2598A6CA-5CAC-4DDB-AA71-D1C935D06DA9}" type="pres">
      <dgm:prSet presAssocID="{2478C48F-9AE3-4A6D-B9C2-5A7DAE5F61E2}" presName="vert2" presStyleCnt="0"/>
      <dgm:spPr/>
    </dgm:pt>
    <dgm:pt modelId="{2F2506B4-2797-486F-ACE8-F5FF32590343}" type="pres">
      <dgm:prSet presAssocID="{2478C48F-9AE3-4A6D-B9C2-5A7DAE5F61E2}" presName="thinLine2b" presStyleLbl="callout" presStyleIdx="7" presStyleCnt="13"/>
      <dgm:spPr/>
    </dgm:pt>
    <dgm:pt modelId="{939E440E-DFCB-472D-B8DA-19B66733B6D0}" type="pres">
      <dgm:prSet presAssocID="{2478C48F-9AE3-4A6D-B9C2-5A7DAE5F61E2}" presName="vertSpace2b" presStyleCnt="0"/>
      <dgm:spPr/>
    </dgm:pt>
    <dgm:pt modelId="{680A5D96-E751-49B1-9E9B-EC30769ED4D1}" type="pres">
      <dgm:prSet presAssocID="{3E436E22-336C-4B9F-8F65-6A32150EE773}" presName="thickLine" presStyleLbl="alignNode1" presStyleIdx="2" presStyleCnt="3"/>
      <dgm:spPr/>
    </dgm:pt>
    <dgm:pt modelId="{EE43B500-3343-4753-95AF-7281270B3CB0}" type="pres">
      <dgm:prSet presAssocID="{3E436E22-336C-4B9F-8F65-6A32150EE773}" presName="horz1" presStyleCnt="0"/>
      <dgm:spPr/>
    </dgm:pt>
    <dgm:pt modelId="{1E4693D7-CF46-403B-8F88-133D0B868CCC}" type="pres">
      <dgm:prSet presAssocID="{3E436E22-336C-4B9F-8F65-6A32150EE773}" presName="tx1" presStyleLbl="revTx" presStyleIdx="10" presStyleCnt="16"/>
      <dgm:spPr/>
      <dgm:t>
        <a:bodyPr/>
        <a:lstStyle/>
        <a:p>
          <a:endParaRPr lang="en-US"/>
        </a:p>
      </dgm:t>
    </dgm:pt>
    <dgm:pt modelId="{5963E8C6-CF00-40EA-93C0-4E53AB54C5B8}" type="pres">
      <dgm:prSet presAssocID="{3E436E22-336C-4B9F-8F65-6A32150EE773}" presName="vert1" presStyleCnt="0"/>
      <dgm:spPr/>
    </dgm:pt>
    <dgm:pt modelId="{65A07289-E5A1-4669-BDF6-B1441F77D1C5}" type="pres">
      <dgm:prSet presAssocID="{4B52A6AE-6677-461E-BBDF-2F9F9CCA4C4B}" presName="vertSpace2a" presStyleCnt="0"/>
      <dgm:spPr/>
    </dgm:pt>
    <dgm:pt modelId="{9376F6EF-175A-4636-B146-399F78A247C3}" type="pres">
      <dgm:prSet presAssocID="{4B52A6AE-6677-461E-BBDF-2F9F9CCA4C4B}" presName="horz2" presStyleCnt="0"/>
      <dgm:spPr/>
    </dgm:pt>
    <dgm:pt modelId="{7C73154D-8F37-4BFC-9D90-5EB11F59C444}" type="pres">
      <dgm:prSet presAssocID="{4B52A6AE-6677-461E-BBDF-2F9F9CCA4C4B}" presName="horzSpace2" presStyleCnt="0"/>
      <dgm:spPr/>
    </dgm:pt>
    <dgm:pt modelId="{38901599-0825-44D4-8AE2-04AE1F75DB35}" type="pres">
      <dgm:prSet presAssocID="{4B52A6AE-6677-461E-BBDF-2F9F9CCA4C4B}" presName="tx2" presStyleLbl="revTx" presStyleIdx="11" presStyleCnt="16"/>
      <dgm:spPr/>
      <dgm:t>
        <a:bodyPr/>
        <a:lstStyle/>
        <a:p>
          <a:endParaRPr lang="en-US"/>
        </a:p>
      </dgm:t>
    </dgm:pt>
    <dgm:pt modelId="{CCFB91F5-C2FE-4FC1-9C80-F2335ED75A72}" type="pres">
      <dgm:prSet presAssocID="{4B52A6AE-6677-461E-BBDF-2F9F9CCA4C4B}" presName="vert2" presStyleCnt="0"/>
      <dgm:spPr/>
    </dgm:pt>
    <dgm:pt modelId="{E5952CB8-BD6A-4C09-A58C-C158A859A72C}" type="pres">
      <dgm:prSet presAssocID="{4B52A6AE-6677-461E-BBDF-2F9F9CCA4C4B}" presName="thinLine2b" presStyleLbl="callout" presStyleIdx="8" presStyleCnt="13"/>
      <dgm:spPr/>
    </dgm:pt>
    <dgm:pt modelId="{98566F42-07D6-4446-9384-1BBF7F093F48}" type="pres">
      <dgm:prSet presAssocID="{4B52A6AE-6677-461E-BBDF-2F9F9CCA4C4B}" presName="vertSpace2b" presStyleCnt="0"/>
      <dgm:spPr/>
    </dgm:pt>
    <dgm:pt modelId="{756EA1D3-684F-48AA-BE74-BDF9DA2E9124}" type="pres">
      <dgm:prSet presAssocID="{2D033FA0-021A-4EE7-92A5-9D3E7B21E7B3}" presName="horz2" presStyleCnt="0"/>
      <dgm:spPr/>
    </dgm:pt>
    <dgm:pt modelId="{C1EAB740-4FFE-4CBD-B6C6-ABF5EAE2976C}" type="pres">
      <dgm:prSet presAssocID="{2D033FA0-021A-4EE7-92A5-9D3E7B21E7B3}" presName="horzSpace2" presStyleCnt="0"/>
      <dgm:spPr/>
    </dgm:pt>
    <dgm:pt modelId="{C093C1C8-939E-439B-A535-7C549218538B}" type="pres">
      <dgm:prSet presAssocID="{2D033FA0-021A-4EE7-92A5-9D3E7B21E7B3}" presName="tx2" presStyleLbl="revTx" presStyleIdx="12" presStyleCnt="16"/>
      <dgm:spPr/>
      <dgm:t>
        <a:bodyPr/>
        <a:lstStyle/>
        <a:p>
          <a:endParaRPr lang="en-US"/>
        </a:p>
      </dgm:t>
    </dgm:pt>
    <dgm:pt modelId="{3B8E1ACA-DB15-4267-A757-A31E85DB83A6}" type="pres">
      <dgm:prSet presAssocID="{2D033FA0-021A-4EE7-92A5-9D3E7B21E7B3}" presName="vert2" presStyleCnt="0"/>
      <dgm:spPr/>
    </dgm:pt>
    <dgm:pt modelId="{06BFCF1E-7F20-4A22-A091-EF5B925BCEE2}" type="pres">
      <dgm:prSet presAssocID="{2D033FA0-021A-4EE7-92A5-9D3E7B21E7B3}" presName="thinLine2b" presStyleLbl="callout" presStyleIdx="9" presStyleCnt="13"/>
      <dgm:spPr/>
    </dgm:pt>
    <dgm:pt modelId="{75BB8530-5CF2-4535-B3BC-710A98285EDB}" type="pres">
      <dgm:prSet presAssocID="{2D033FA0-021A-4EE7-92A5-9D3E7B21E7B3}" presName="vertSpace2b" presStyleCnt="0"/>
      <dgm:spPr/>
    </dgm:pt>
    <dgm:pt modelId="{14CA9B32-42A1-4223-8A36-B378D549456B}" type="pres">
      <dgm:prSet presAssocID="{B628DEF5-93BA-4743-AFB1-4E112E903351}" presName="horz2" presStyleCnt="0"/>
      <dgm:spPr/>
    </dgm:pt>
    <dgm:pt modelId="{D308622B-4A07-4B3B-9DC2-2B4E3EC65E61}" type="pres">
      <dgm:prSet presAssocID="{B628DEF5-93BA-4743-AFB1-4E112E903351}" presName="horzSpace2" presStyleCnt="0"/>
      <dgm:spPr/>
    </dgm:pt>
    <dgm:pt modelId="{FB303C03-FE08-4CD9-A84B-BE385BACD75B}" type="pres">
      <dgm:prSet presAssocID="{B628DEF5-93BA-4743-AFB1-4E112E903351}" presName="tx2" presStyleLbl="revTx" presStyleIdx="13" presStyleCnt="16"/>
      <dgm:spPr/>
      <dgm:t>
        <a:bodyPr/>
        <a:lstStyle/>
        <a:p>
          <a:endParaRPr lang="en-US"/>
        </a:p>
      </dgm:t>
    </dgm:pt>
    <dgm:pt modelId="{022AABF1-C097-401B-A51E-0AF7EE1A17C2}" type="pres">
      <dgm:prSet presAssocID="{B628DEF5-93BA-4743-AFB1-4E112E903351}" presName="vert2" presStyleCnt="0"/>
      <dgm:spPr/>
    </dgm:pt>
    <dgm:pt modelId="{5FFE8AED-9E3D-4BAB-9621-7E7B4749B342}" type="pres">
      <dgm:prSet presAssocID="{B628DEF5-93BA-4743-AFB1-4E112E903351}" presName="thinLine2b" presStyleLbl="callout" presStyleIdx="10" presStyleCnt="13"/>
      <dgm:spPr/>
    </dgm:pt>
    <dgm:pt modelId="{729AEBAA-C804-4580-9F7D-B5527124191D}" type="pres">
      <dgm:prSet presAssocID="{B628DEF5-93BA-4743-AFB1-4E112E903351}" presName="vertSpace2b" presStyleCnt="0"/>
      <dgm:spPr/>
    </dgm:pt>
    <dgm:pt modelId="{30DB1BC8-368A-47B8-AE89-86BBCF48A0DB}" type="pres">
      <dgm:prSet presAssocID="{61F2CB6B-BC9B-4BC3-90A0-550F6907D21A}" presName="horz2" presStyleCnt="0"/>
      <dgm:spPr/>
    </dgm:pt>
    <dgm:pt modelId="{ED8641D7-B2CD-4E34-80AE-79B29FA58EA4}" type="pres">
      <dgm:prSet presAssocID="{61F2CB6B-BC9B-4BC3-90A0-550F6907D21A}" presName="horzSpace2" presStyleCnt="0"/>
      <dgm:spPr/>
    </dgm:pt>
    <dgm:pt modelId="{E86FDD45-318F-4E1B-A27D-6FBA0CB9E3E4}" type="pres">
      <dgm:prSet presAssocID="{61F2CB6B-BC9B-4BC3-90A0-550F6907D21A}" presName="tx2" presStyleLbl="revTx" presStyleIdx="14" presStyleCnt="16"/>
      <dgm:spPr/>
      <dgm:t>
        <a:bodyPr/>
        <a:lstStyle/>
        <a:p>
          <a:endParaRPr lang="en-US"/>
        </a:p>
      </dgm:t>
    </dgm:pt>
    <dgm:pt modelId="{F341B661-E54E-4556-9179-9F4646FF8168}" type="pres">
      <dgm:prSet presAssocID="{61F2CB6B-BC9B-4BC3-90A0-550F6907D21A}" presName="vert2" presStyleCnt="0"/>
      <dgm:spPr/>
    </dgm:pt>
    <dgm:pt modelId="{515E7329-D939-43BC-829A-673F125CDB2A}" type="pres">
      <dgm:prSet presAssocID="{61F2CB6B-BC9B-4BC3-90A0-550F6907D21A}" presName="thinLine2b" presStyleLbl="callout" presStyleIdx="11" presStyleCnt="13"/>
      <dgm:spPr/>
    </dgm:pt>
    <dgm:pt modelId="{44B20097-BA8F-4BF6-BA80-485622136D50}" type="pres">
      <dgm:prSet presAssocID="{61F2CB6B-BC9B-4BC3-90A0-550F6907D21A}" presName="vertSpace2b" presStyleCnt="0"/>
      <dgm:spPr/>
    </dgm:pt>
    <dgm:pt modelId="{ECD4DA6A-3D69-48A3-91C2-AEBBA1685EF8}" type="pres">
      <dgm:prSet presAssocID="{7D3C229B-7BCE-432F-BBD9-B2ED113D20DD}" presName="horz2" presStyleCnt="0"/>
      <dgm:spPr/>
    </dgm:pt>
    <dgm:pt modelId="{845C0675-6477-4E51-B4D3-E7CADE79FB1B}" type="pres">
      <dgm:prSet presAssocID="{7D3C229B-7BCE-432F-BBD9-B2ED113D20DD}" presName="horzSpace2" presStyleCnt="0"/>
      <dgm:spPr/>
    </dgm:pt>
    <dgm:pt modelId="{9B7A9DF4-084A-4E1B-A493-C5BADB2A80E8}" type="pres">
      <dgm:prSet presAssocID="{7D3C229B-7BCE-432F-BBD9-B2ED113D20DD}" presName="tx2" presStyleLbl="revTx" presStyleIdx="15" presStyleCnt="16"/>
      <dgm:spPr/>
      <dgm:t>
        <a:bodyPr/>
        <a:lstStyle/>
        <a:p>
          <a:endParaRPr lang="en-US"/>
        </a:p>
      </dgm:t>
    </dgm:pt>
    <dgm:pt modelId="{D02C32FA-43BF-43A1-B56C-F57A53703D5E}" type="pres">
      <dgm:prSet presAssocID="{7D3C229B-7BCE-432F-BBD9-B2ED113D20DD}" presName="vert2" presStyleCnt="0"/>
      <dgm:spPr/>
    </dgm:pt>
    <dgm:pt modelId="{5679EB1C-A0EE-4AB9-A440-65F2404D2940}" type="pres">
      <dgm:prSet presAssocID="{7D3C229B-7BCE-432F-BBD9-B2ED113D20DD}" presName="thinLine2b" presStyleLbl="callout" presStyleIdx="12" presStyleCnt="13"/>
      <dgm:spPr/>
    </dgm:pt>
    <dgm:pt modelId="{7E255644-8C44-4B06-9832-52AE674CC706}" type="pres">
      <dgm:prSet presAssocID="{7D3C229B-7BCE-432F-BBD9-B2ED113D20DD}" presName="vertSpace2b" presStyleCnt="0"/>
      <dgm:spPr/>
    </dgm:pt>
  </dgm:ptLst>
  <dgm:cxnLst>
    <dgm:cxn modelId="{50C39CFE-2C40-466B-B17C-97683AF793BA}" srcId="{07996EDE-CCC5-4D5B-B0DA-AA126CD06430}" destId="{FD7F6ED9-D7D7-426A-893A-489B9BAB7AA6}" srcOrd="1" destOrd="0" parTransId="{1CB12511-220C-42B5-8726-D7DD2A385571}" sibTransId="{6AE2DF3B-E1B1-4BF2-B639-13286F8A5FAA}"/>
    <dgm:cxn modelId="{D089222C-A9F1-41AF-AC5D-339CE0214D8D}" type="presOf" srcId="{759AFCB7-8756-4AD9-89B3-0E23C7B7F36E}" destId="{9CEDA3E2-3033-4969-98E7-D8CF6CB06272}" srcOrd="0" destOrd="0" presId="urn:microsoft.com/office/officeart/2008/layout/LinedList"/>
    <dgm:cxn modelId="{FDDF9300-D84C-4D0D-AF23-1F0B5B4638B6}" type="presOf" srcId="{3E436E22-336C-4B9F-8F65-6A32150EE773}" destId="{1E4693D7-CF46-403B-8F88-133D0B868CCC}" srcOrd="0" destOrd="0" presId="urn:microsoft.com/office/officeart/2008/layout/LinedList"/>
    <dgm:cxn modelId="{8496D9EE-7454-4B15-ACF9-7A6216FB4265}" type="presOf" srcId="{7D3C229B-7BCE-432F-BBD9-B2ED113D20DD}" destId="{9B7A9DF4-084A-4E1B-A493-C5BADB2A80E8}" srcOrd="0" destOrd="0" presId="urn:microsoft.com/office/officeart/2008/layout/LinedList"/>
    <dgm:cxn modelId="{9FEBAD4D-6545-45B2-A9E2-63A6285A2A92}" srcId="{3E43E67F-9642-4667-907E-1F097323B74C}" destId="{07996EDE-CCC5-4D5B-B0DA-AA126CD06430}" srcOrd="1" destOrd="0" parTransId="{16E8E53C-CD9B-4DD7-A575-93CEFF9C9BED}" sibTransId="{F355A0FB-B885-4D3D-93BA-0B9E866ADB23}"/>
    <dgm:cxn modelId="{DD36BF25-F3BD-482C-AF1B-F51951F58BC7}" srcId="{759AFCB7-8756-4AD9-89B3-0E23C7B7F36E}" destId="{FB54D285-A5D6-46F0-A07F-FB883314B2E7}" srcOrd="3" destOrd="0" parTransId="{16CC6988-CDC7-4EE3-89DE-B069232E0698}" sibTransId="{3EDDA90A-50EA-44E2-B3B9-0EC48E61BFDB}"/>
    <dgm:cxn modelId="{B5049F7C-4487-4058-9523-902CEAEB0A60}" type="presOf" srcId="{23E036AE-A1B0-4CB1-93D7-9FE7569F4C17}" destId="{38AA99CC-860B-4583-BDB3-157B9644C61D}" srcOrd="0" destOrd="0" presId="urn:microsoft.com/office/officeart/2008/layout/LinedList"/>
    <dgm:cxn modelId="{ABD6A7DE-3B42-40A4-B006-279B8608A249}" srcId="{3E43E67F-9642-4667-907E-1F097323B74C}" destId="{759AFCB7-8756-4AD9-89B3-0E23C7B7F36E}" srcOrd="0" destOrd="0" parTransId="{54C37C0C-ACE8-4278-A20A-496BE9328187}" sibTransId="{961E3220-86E2-49AD-B3CD-48A89223EBEF}"/>
    <dgm:cxn modelId="{89514AB9-0AFE-4A48-9562-63A18ECC8FAA}" type="presOf" srcId="{2478C48F-9AE3-4A6D-B9C2-5A7DAE5F61E2}" destId="{E7AAD2EF-3090-42B5-9F6B-A40C808F3045}" srcOrd="0" destOrd="0" presId="urn:microsoft.com/office/officeart/2008/layout/LinedList"/>
    <dgm:cxn modelId="{75BADCAC-A975-4C2A-B0FB-C34805BD3815}" srcId="{3E436E22-336C-4B9F-8F65-6A32150EE773}" destId="{61F2CB6B-BC9B-4BC3-90A0-550F6907D21A}" srcOrd="3" destOrd="0" parTransId="{AF949A29-BCA5-4FB1-BAD6-D8C67CB86053}" sibTransId="{09369C8E-19A8-4FDF-BB21-907B8EF4E9EE}"/>
    <dgm:cxn modelId="{933D4057-332F-474E-8063-7D1BD65CC5CC}" srcId="{07996EDE-CCC5-4D5B-B0DA-AA126CD06430}" destId="{2478C48F-9AE3-4A6D-B9C2-5A7DAE5F61E2}" srcOrd="3" destOrd="0" parTransId="{29CA875D-C8DA-47FA-A781-11345739FD2B}" sibTransId="{DB7729C9-85ED-4AC1-B38D-72AE8E034CE6}"/>
    <dgm:cxn modelId="{AC6122B8-4F6E-4C61-9346-DC913726108E}" type="presOf" srcId="{B628DEF5-93BA-4743-AFB1-4E112E903351}" destId="{FB303C03-FE08-4CD9-A84B-BE385BACD75B}" srcOrd="0" destOrd="0" presId="urn:microsoft.com/office/officeart/2008/layout/LinedList"/>
    <dgm:cxn modelId="{C8ECB2C6-E15E-4C00-BC6E-1AF5AC9FB7ED}" type="presOf" srcId="{4B52A6AE-6677-461E-BBDF-2F9F9CCA4C4B}" destId="{38901599-0825-44D4-8AE2-04AE1F75DB35}" srcOrd="0" destOrd="0" presId="urn:microsoft.com/office/officeart/2008/layout/LinedList"/>
    <dgm:cxn modelId="{6723950C-9323-487D-88F4-AFADF3039FA4}" srcId="{07996EDE-CCC5-4D5B-B0DA-AA126CD06430}" destId="{AA1FC48C-1BE2-4AFD-A915-EE305A4E369F}" srcOrd="2" destOrd="0" parTransId="{1326918D-D9F7-44F1-87BE-9D7FF5F0BC89}" sibTransId="{4AEC8D92-EC35-4A9F-99F7-11890C85C600}"/>
    <dgm:cxn modelId="{DD49661A-D7F8-4D17-AEF2-75E39C62FA25}" type="presOf" srcId="{44F5A3D6-C8F6-4D5C-A2ED-9D3DACF3C9A1}" destId="{B83046E1-7361-4207-A324-479F6A0FF359}" srcOrd="0" destOrd="0" presId="urn:microsoft.com/office/officeart/2008/layout/LinedList"/>
    <dgm:cxn modelId="{7D128C02-C8F6-4D11-B551-CAAAAF08780A}" srcId="{3E436E22-336C-4B9F-8F65-6A32150EE773}" destId="{B628DEF5-93BA-4743-AFB1-4E112E903351}" srcOrd="2" destOrd="0" parTransId="{F087E3CE-F8BE-4D31-9E37-39B996A6A376}" sibTransId="{CCC93AF8-9E01-4277-A5A1-4BF77D4EB13D}"/>
    <dgm:cxn modelId="{B1616739-FA9F-43FA-8A8E-031CA198B5D1}" type="presOf" srcId="{3FBD1427-24C8-45A3-8C66-3E1A59D2A02C}" destId="{761766CF-91D0-41B1-9F59-6AE85D188F5E}" srcOrd="0" destOrd="0" presId="urn:microsoft.com/office/officeart/2008/layout/LinedList"/>
    <dgm:cxn modelId="{3D2EE4F0-75E5-4416-8B8C-3505D7E4CD16}" srcId="{759AFCB7-8756-4AD9-89B3-0E23C7B7F36E}" destId="{44F5A3D6-C8F6-4D5C-A2ED-9D3DACF3C9A1}" srcOrd="2" destOrd="0" parTransId="{4F0F5330-61F4-4F6F-85E0-C7F94012BAA1}" sibTransId="{308D66D0-BF0B-44C7-A388-C37C682F413D}"/>
    <dgm:cxn modelId="{51D954F9-3008-4F97-994D-21E9C8BFBA2F}" type="presOf" srcId="{07996EDE-CCC5-4D5B-B0DA-AA126CD06430}" destId="{B22BAEF8-33B8-4C35-85F2-160FA0ABACA5}" srcOrd="0" destOrd="0" presId="urn:microsoft.com/office/officeart/2008/layout/LinedList"/>
    <dgm:cxn modelId="{F0F9EE99-7E66-4D39-BC7C-7BA2FD02E542}" type="presOf" srcId="{3E43E67F-9642-4667-907E-1F097323B74C}" destId="{7C750C0F-0004-4924-83D7-7570B1CD6DD5}" srcOrd="0" destOrd="0" presId="urn:microsoft.com/office/officeart/2008/layout/LinedList"/>
    <dgm:cxn modelId="{FEBD5B5A-71AC-424B-92EA-3781EC35FF9B}" type="presOf" srcId="{FB54D285-A5D6-46F0-A07F-FB883314B2E7}" destId="{471F57D2-5CAC-4E98-83FE-91A23CD77DF5}" srcOrd="0" destOrd="0" presId="urn:microsoft.com/office/officeart/2008/layout/LinedList"/>
    <dgm:cxn modelId="{02FB6400-C7BA-426F-BFB2-9908ACF537CA}" srcId="{07996EDE-CCC5-4D5B-B0DA-AA126CD06430}" destId="{23E036AE-A1B0-4CB1-93D7-9FE7569F4C17}" srcOrd="0" destOrd="0" parTransId="{AE62A394-A35F-41BC-AF67-61B39396B823}" sibTransId="{E30D20B3-7197-4045-AA4A-64C1FFDEBD1F}"/>
    <dgm:cxn modelId="{AC5FC813-D33B-400D-A85E-4CA63195CE58}" srcId="{3E436E22-336C-4B9F-8F65-6A32150EE773}" destId="{2D033FA0-021A-4EE7-92A5-9D3E7B21E7B3}" srcOrd="1" destOrd="0" parTransId="{A874D414-F2A4-44BB-B6BB-AB8D0BB804FD}" sibTransId="{A08A4CAD-A3C0-4A34-9F77-0F4FB8672B65}"/>
    <dgm:cxn modelId="{CA129037-2EC7-4ED2-BD21-9D8941BF3394}" type="presOf" srcId="{AA1FC48C-1BE2-4AFD-A915-EE305A4E369F}" destId="{752B0E91-D8A6-418A-97E1-CACB6E3BE954}" srcOrd="0" destOrd="0" presId="urn:microsoft.com/office/officeart/2008/layout/LinedList"/>
    <dgm:cxn modelId="{98266D01-1DEC-42BE-8FEA-F12FDF8C44E2}" srcId="{759AFCB7-8756-4AD9-89B3-0E23C7B7F36E}" destId="{3FBD1427-24C8-45A3-8C66-3E1A59D2A02C}" srcOrd="0" destOrd="0" parTransId="{8C424336-B5CA-4BBF-A456-58D0A4C7F1F6}" sibTransId="{B723EA93-E30C-4172-825C-73A48CF7C125}"/>
    <dgm:cxn modelId="{8ED9775C-30A8-46F7-A735-0E170AACDF00}" srcId="{759AFCB7-8756-4AD9-89B3-0E23C7B7F36E}" destId="{B2468975-72E5-4DCE-A90B-BEA8D5C56272}" srcOrd="1" destOrd="0" parTransId="{A5652699-C747-4230-BD71-2A6734DC8CEC}" sibTransId="{B9796A3F-AA8C-4095-9C71-181A38D0B22C}"/>
    <dgm:cxn modelId="{7D05FD89-5AC0-4772-8AE4-FA9D69074ADE}" type="presOf" srcId="{FD7F6ED9-D7D7-426A-893A-489B9BAB7AA6}" destId="{B224DFF2-D140-4848-A1B0-B52BA04CCD81}" srcOrd="0" destOrd="0" presId="urn:microsoft.com/office/officeart/2008/layout/LinedList"/>
    <dgm:cxn modelId="{005813D8-68DB-4987-9586-434C9AD55C0B}" type="presOf" srcId="{2D033FA0-021A-4EE7-92A5-9D3E7B21E7B3}" destId="{C093C1C8-939E-439B-A535-7C549218538B}" srcOrd="0" destOrd="0" presId="urn:microsoft.com/office/officeart/2008/layout/LinedList"/>
    <dgm:cxn modelId="{20899DC9-575D-4092-A9CE-1038CEA8D81E}" type="presOf" srcId="{61F2CB6B-BC9B-4BC3-90A0-550F6907D21A}" destId="{E86FDD45-318F-4E1B-A27D-6FBA0CB9E3E4}" srcOrd="0" destOrd="0" presId="urn:microsoft.com/office/officeart/2008/layout/LinedList"/>
    <dgm:cxn modelId="{33EBBB71-DD35-4E6C-BF73-90E6C37F74CA}" type="presOf" srcId="{B2468975-72E5-4DCE-A90B-BEA8D5C56272}" destId="{7AC8DAFB-03CB-47A1-8154-CA12A69247E5}" srcOrd="0" destOrd="0" presId="urn:microsoft.com/office/officeart/2008/layout/LinedList"/>
    <dgm:cxn modelId="{4430093A-CC55-4B8B-88B6-64FB74BFD099}" srcId="{3E436E22-336C-4B9F-8F65-6A32150EE773}" destId="{7D3C229B-7BCE-432F-BBD9-B2ED113D20DD}" srcOrd="4" destOrd="0" parTransId="{A719DA56-6D72-4507-A4AE-DD1AD8F5B255}" sibTransId="{87D87C40-B4BC-48C5-B336-8B678D7C6645}"/>
    <dgm:cxn modelId="{7CB394A8-64A7-4CF6-85AB-175B4AE10371}" srcId="{3E43E67F-9642-4667-907E-1F097323B74C}" destId="{3E436E22-336C-4B9F-8F65-6A32150EE773}" srcOrd="2" destOrd="0" parTransId="{7ACD4B16-2EC9-48F5-9132-9DF574D83817}" sibTransId="{03EC030F-D90B-4293-A4B7-9CABBC8A94B2}"/>
    <dgm:cxn modelId="{855444E3-F492-45F0-93D3-E3ACB82686A5}" srcId="{3E436E22-336C-4B9F-8F65-6A32150EE773}" destId="{4B52A6AE-6677-461E-BBDF-2F9F9CCA4C4B}" srcOrd="0" destOrd="0" parTransId="{997DD523-D86F-438B-9508-86DE5D875B69}" sibTransId="{194B06C5-4EE2-4A97-9DF2-E5F61074F408}"/>
    <dgm:cxn modelId="{E35B5CF5-29AD-44A6-913E-F9FE974D27D7}" type="presParOf" srcId="{7C750C0F-0004-4924-83D7-7570B1CD6DD5}" destId="{B87D57F8-E3CD-4048-9DEB-3D61CFC489F7}" srcOrd="0" destOrd="0" presId="urn:microsoft.com/office/officeart/2008/layout/LinedList"/>
    <dgm:cxn modelId="{FFD729C4-8680-4036-B684-32AB5D6AFA81}" type="presParOf" srcId="{7C750C0F-0004-4924-83D7-7570B1CD6DD5}" destId="{8BB1CD00-63E4-4144-9834-4D49FD697EF6}" srcOrd="1" destOrd="0" presId="urn:microsoft.com/office/officeart/2008/layout/LinedList"/>
    <dgm:cxn modelId="{4434B03B-B62D-45DB-B57E-AFF36E8883C4}" type="presParOf" srcId="{8BB1CD00-63E4-4144-9834-4D49FD697EF6}" destId="{9CEDA3E2-3033-4969-98E7-D8CF6CB06272}" srcOrd="0" destOrd="0" presId="urn:microsoft.com/office/officeart/2008/layout/LinedList"/>
    <dgm:cxn modelId="{A747CD39-41B6-4C25-921D-91064069B82B}" type="presParOf" srcId="{8BB1CD00-63E4-4144-9834-4D49FD697EF6}" destId="{27FCBFF3-C804-4621-B6E9-2E2B4CCFDAA7}" srcOrd="1" destOrd="0" presId="urn:microsoft.com/office/officeart/2008/layout/LinedList"/>
    <dgm:cxn modelId="{E5507F08-FDCC-4A46-9191-C0EAC8EE9050}" type="presParOf" srcId="{27FCBFF3-C804-4621-B6E9-2E2B4CCFDAA7}" destId="{B6D39066-C348-4409-8D8D-5CC539DE3F31}" srcOrd="0" destOrd="0" presId="urn:microsoft.com/office/officeart/2008/layout/LinedList"/>
    <dgm:cxn modelId="{4F740800-98D0-49B8-A4A5-9020DDAD8FE3}" type="presParOf" srcId="{27FCBFF3-C804-4621-B6E9-2E2B4CCFDAA7}" destId="{1D9FD540-0934-4696-9B41-DCF27AC78B81}" srcOrd="1" destOrd="0" presId="urn:microsoft.com/office/officeart/2008/layout/LinedList"/>
    <dgm:cxn modelId="{CE9ACBEF-7F3F-4623-BBB4-F573A13BC319}" type="presParOf" srcId="{1D9FD540-0934-4696-9B41-DCF27AC78B81}" destId="{B3280FB8-AC4C-4803-BC5B-E61AF3A938E2}" srcOrd="0" destOrd="0" presId="urn:microsoft.com/office/officeart/2008/layout/LinedList"/>
    <dgm:cxn modelId="{B70A38E8-DD3A-4F8A-AA78-952763EEF1DB}" type="presParOf" srcId="{1D9FD540-0934-4696-9B41-DCF27AC78B81}" destId="{761766CF-91D0-41B1-9F59-6AE85D188F5E}" srcOrd="1" destOrd="0" presId="urn:microsoft.com/office/officeart/2008/layout/LinedList"/>
    <dgm:cxn modelId="{66F7B156-51E0-44F4-934A-095029FD5781}" type="presParOf" srcId="{1D9FD540-0934-4696-9B41-DCF27AC78B81}" destId="{498DA5B3-BDFB-4BDD-A189-52E016E8BA02}" srcOrd="2" destOrd="0" presId="urn:microsoft.com/office/officeart/2008/layout/LinedList"/>
    <dgm:cxn modelId="{EF43F070-B4EB-45CA-B696-8EBB9D862430}" type="presParOf" srcId="{27FCBFF3-C804-4621-B6E9-2E2B4CCFDAA7}" destId="{8FAD3D07-0A8D-4DB5-A8E9-485F3A19F508}" srcOrd="2" destOrd="0" presId="urn:microsoft.com/office/officeart/2008/layout/LinedList"/>
    <dgm:cxn modelId="{331424CE-99E6-425D-9462-8B79BFB21FD8}" type="presParOf" srcId="{27FCBFF3-C804-4621-B6E9-2E2B4CCFDAA7}" destId="{2A891B8D-0AA0-406E-8025-46636F8B89D2}" srcOrd="3" destOrd="0" presId="urn:microsoft.com/office/officeart/2008/layout/LinedList"/>
    <dgm:cxn modelId="{B144E84B-4FEB-48A9-AAA4-D66F91F83B4B}" type="presParOf" srcId="{27FCBFF3-C804-4621-B6E9-2E2B4CCFDAA7}" destId="{6B0BD563-DAD8-41BC-B656-B91996D028F2}" srcOrd="4" destOrd="0" presId="urn:microsoft.com/office/officeart/2008/layout/LinedList"/>
    <dgm:cxn modelId="{FC3ECDFE-4A8D-4070-A6AF-DA4E0507410E}" type="presParOf" srcId="{6B0BD563-DAD8-41BC-B656-B91996D028F2}" destId="{5B85B1FA-E8EC-4A32-8DEE-1C42A8E7F27C}" srcOrd="0" destOrd="0" presId="urn:microsoft.com/office/officeart/2008/layout/LinedList"/>
    <dgm:cxn modelId="{73CFF9AF-BB33-458B-85AD-B08FBAA2B425}" type="presParOf" srcId="{6B0BD563-DAD8-41BC-B656-B91996D028F2}" destId="{7AC8DAFB-03CB-47A1-8154-CA12A69247E5}" srcOrd="1" destOrd="0" presId="urn:microsoft.com/office/officeart/2008/layout/LinedList"/>
    <dgm:cxn modelId="{B40D5415-3F7C-444C-84DD-1DC9CF6AF940}" type="presParOf" srcId="{6B0BD563-DAD8-41BC-B656-B91996D028F2}" destId="{453659CF-F81E-40D3-8590-F0A1149EA335}" srcOrd="2" destOrd="0" presId="urn:microsoft.com/office/officeart/2008/layout/LinedList"/>
    <dgm:cxn modelId="{87CEBD7D-06C7-449B-8581-EA52C28E0158}" type="presParOf" srcId="{27FCBFF3-C804-4621-B6E9-2E2B4CCFDAA7}" destId="{C1F389FF-B707-4064-B33F-E57F451B4630}" srcOrd="5" destOrd="0" presId="urn:microsoft.com/office/officeart/2008/layout/LinedList"/>
    <dgm:cxn modelId="{42A8E78F-C816-4ECE-A2E1-0225B35C8919}" type="presParOf" srcId="{27FCBFF3-C804-4621-B6E9-2E2B4CCFDAA7}" destId="{BD56C949-F9A5-45D6-B8EB-3CEA3F5690B7}" srcOrd="6" destOrd="0" presId="urn:microsoft.com/office/officeart/2008/layout/LinedList"/>
    <dgm:cxn modelId="{3FAAB82E-185F-45DC-A6DA-B1108CAEB659}" type="presParOf" srcId="{27FCBFF3-C804-4621-B6E9-2E2B4CCFDAA7}" destId="{EE379720-FBE8-4C4F-9B37-911429520BA2}" srcOrd="7" destOrd="0" presId="urn:microsoft.com/office/officeart/2008/layout/LinedList"/>
    <dgm:cxn modelId="{660C3482-5AA8-41EE-96BA-0E6D019ABD1C}" type="presParOf" srcId="{EE379720-FBE8-4C4F-9B37-911429520BA2}" destId="{54466C2F-E1BA-4DE8-8E70-12D7E3B7A755}" srcOrd="0" destOrd="0" presId="urn:microsoft.com/office/officeart/2008/layout/LinedList"/>
    <dgm:cxn modelId="{EB053261-77C4-43F6-B1F1-4AD7A05C335D}" type="presParOf" srcId="{EE379720-FBE8-4C4F-9B37-911429520BA2}" destId="{B83046E1-7361-4207-A324-479F6A0FF359}" srcOrd="1" destOrd="0" presId="urn:microsoft.com/office/officeart/2008/layout/LinedList"/>
    <dgm:cxn modelId="{9380643D-F54A-4B3A-B347-1427859F8420}" type="presParOf" srcId="{EE379720-FBE8-4C4F-9B37-911429520BA2}" destId="{67047D4C-90FA-48B9-901C-FCD4BECEE17B}" srcOrd="2" destOrd="0" presId="urn:microsoft.com/office/officeart/2008/layout/LinedList"/>
    <dgm:cxn modelId="{27E9F527-9F9E-4777-8F51-DC0CAADC7310}" type="presParOf" srcId="{27FCBFF3-C804-4621-B6E9-2E2B4CCFDAA7}" destId="{4DC962D6-87FF-4EEF-92EB-84BF124F74FB}" srcOrd="8" destOrd="0" presId="urn:microsoft.com/office/officeart/2008/layout/LinedList"/>
    <dgm:cxn modelId="{2603D4B0-4662-42FA-8F5B-2D67F71EB428}" type="presParOf" srcId="{27FCBFF3-C804-4621-B6E9-2E2B4CCFDAA7}" destId="{F6CEB026-838E-4003-8042-F7E2447D2A98}" srcOrd="9" destOrd="0" presId="urn:microsoft.com/office/officeart/2008/layout/LinedList"/>
    <dgm:cxn modelId="{A886558A-1A0D-463A-9809-BE1C56705410}" type="presParOf" srcId="{27FCBFF3-C804-4621-B6E9-2E2B4CCFDAA7}" destId="{9F791E19-EB4F-4CC9-8624-539C4BDF2148}" srcOrd="10" destOrd="0" presId="urn:microsoft.com/office/officeart/2008/layout/LinedList"/>
    <dgm:cxn modelId="{83AC2BB9-9B3C-4C95-A85C-F21A70C9D681}" type="presParOf" srcId="{9F791E19-EB4F-4CC9-8624-539C4BDF2148}" destId="{D62E4569-4B76-4CB0-B7C2-C52BCBAB3D88}" srcOrd="0" destOrd="0" presId="urn:microsoft.com/office/officeart/2008/layout/LinedList"/>
    <dgm:cxn modelId="{9F064234-5A5D-46F4-8092-6D1D08DF454C}" type="presParOf" srcId="{9F791E19-EB4F-4CC9-8624-539C4BDF2148}" destId="{471F57D2-5CAC-4E98-83FE-91A23CD77DF5}" srcOrd="1" destOrd="0" presId="urn:microsoft.com/office/officeart/2008/layout/LinedList"/>
    <dgm:cxn modelId="{66015213-76AD-4E14-9205-AD8B1F8A5C81}" type="presParOf" srcId="{9F791E19-EB4F-4CC9-8624-539C4BDF2148}" destId="{6A55316F-6876-464F-875A-C029A8DCD86D}" srcOrd="2" destOrd="0" presId="urn:microsoft.com/office/officeart/2008/layout/LinedList"/>
    <dgm:cxn modelId="{07D493CB-4D91-4E0E-8560-3F4359D71813}" type="presParOf" srcId="{27FCBFF3-C804-4621-B6E9-2E2B4CCFDAA7}" destId="{F01062BC-31BD-4096-8855-18C9974B2D89}" srcOrd="11" destOrd="0" presId="urn:microsoft.com/office/officeart/2008/layout/LinedList"/>
    <dgm:cxn modelId="{F148D376-11EF-4C3C-9C32-3479A0DFF7BF}" type="presParOf" srcId="{27FCBFF3-C804-4621-B6E9-2E2B4CCFDAA7}" destId="{C0D638CA-8782-40FD-9BCB-ED9D490940DF}" srcOrd="12" destOrd="0" presId="urn:microsoft.com/office/officeart/2008/layout/LinedList"/>
    <dgm:cxn modelId="{95D573DA-EDF9-4F6B-9C04-48EC76D05A5B}" type="presParOf" srcId="{7C750C0F-0004-4924-83D7-7570B1CD6DD5}" destId="{F15B5568-EF04-46EB-B1ED-D555C91DE7CB}" srcOrd="2" destOrd="0" presId="urn:microsoft.com/office/officeart/2008/layout/LinedList"/>
    <dgm:cxn modelId="{E3729935-8461-4136-B965-855D3B4A1B36}" type="presParOf" srcId="{7C750C0F-0004-4924-83D7-7570B1CD6DD5}" destId="{E0E5281B-B003-4A1D-B372-1C946F7B1BF1}" srcOrd="3" destOrd="0" presId="urn:microsoft.com/office/officeart/2008/layout/LinedList"/>
    <dgm:cxn modelId="{8E3AF261-247D-486A-8423-A133F571392B}" type="presParOf" srcId="{E0E5281B-B003-4A1D-B372-1C946F7B1BF1}" destId="{B22BAEF8-33B8-4C35-85F2-160FA0ABACA5}" srcOrd="0" destOrd="0" presId="urn:microsoft.com/office/officeart/2008/layout/LinedList"/>
    <dgm:cxn modelId="{2BCD9644-BED8-4B85-A5C3-61CA6FC5A18B}" type="presParOf" srcId="{E0E5281B-B003-4A1D-B372-1C946F7B1BF1}" destId="{9609E871-01C0-4EBA-BDB9-C9E747F944A9}" srcOrd="1" destOrd="0" presId="urn:microsoft.com/office/officeart/2008/layout/LinedList"/>
    <dgm:cxn modelId="{970C850D-79F5-405E-B2A6-19221A648799}" type="presParOf" srcId="{9609E871-01C0-4EBA-BDB9-C9E747F944A9}" destId="{AF9EBCE4-7A14-42C5-9C31-77CF8AE957F1}" srcOrd="0" destOrd="0" presId="urn:microsoft.com/office/officeart/2008/layout/LinedList"/>
    <dgm:cxn modelId="{FB067EB9-7EED-44B3-9C62-FD5E2B70F2CF}" type="presParOf" srcId="{9609E871-01C0-4EBA-BDB9-C9E747F944A9}" destId="{3D537160-3592-4F66-BE4F-F7B930401E3B}" srcOrd="1" destOrd="0" presId="urn:microsoft.com/office/officeart/2008/layout/LinedList"/>
    <dgm:cxn modelId="{31E8270C-348B-493E-A1A6-A00D34379D24}" type="presParOf" srcId="{3D537160-3592-4F66-BE4F-F7B930401E3B}" destId="{99956658-159A-49A9-853F-60FF378D0DFF}" srcOrd="0" destOrd="0" presId="urn:microsoft.com/office/officeart/2008/layout/LinedList"/>
    <dgm:cxn modelId="{8EE64371-D42E-4BA4-9507-24D8FCFDBA01}" type="presParOf" srcId="{3D537160-3592-4F66-BE4F-F7B930401E3B}" destId="{38AA99CC-860B-4583-BDB3-157B9644C61D}" srcOrd="1" destOrd="0" presId="urn:microsoft.com/office/officeart/2008/layout/LinedList"/>
    <dgm:cxn modelId="{2D54CD80-8CE4-4986-8B97-2AA5F6F8DB11}" type="presParOf" srcId="{3D537160-3592-4F66-BE4F-F7B930401E3B}" destId="{D1EC0C8B-7528-4F0D-8A00-DE0FC8A1FBAC}" srcOrd="2" destOrd="0" presId="urn:microsoft.com/office/officeart/2008/layout/LinedList"/>
    <dgm:cxn modelId="{97EE5DB5-35E6-47FA-AB3C-DC22CC195C4B}" type="presParOf" srcId="{9609E871-01C0-4EBA-BDB9-C9E747F944A9}" destId="{1033B54F-BD2A-4A41-B8A7-AF669108410D}" srcOrd="2" destOrd="0" presId="urn:microsoft.com/office/officeart/2008/layout/LinedList"/>
    <dgm:cxn modelId="{A4BA482D-7811-465B-94DF-60563433EFFE}" type="presParOf" srcId="{9609E871-01C0-4EBA-BDB9-C9E747F944A9}" destId="{B7C8B530-D151-4FA8-839B-E0388EEDF21C}" srcOrd="3" destOrd="0" presId="urn:microsoft.com/office/officeart/2008/layout/LinedList"/>
    <dgm:cxn modelId="{F690EF91-C407-467E-ADE1-7E8D214A690E}" type="presParOf" srcId="{9609E871-01C0-4EBA-BDB9-C9E747F944A9}" destId="{71855B72-ADBC-4D33-B0D4-AFAAE00539A8}" srcOrd="4" destOrd="0" presId="urn:microsoft.com/office/officeart/2008/layout/LinedList"/>
    <dgm:cxn modelId="{CBF1920E-AA0F-4FF6-80D2-676DC10995FD}" type="presParOf" srcId="{71855B72-ADBC-4D33-B0D4-AFAAE00539A8}" destId="{6C2D8253-FE11-49E0-8AE1-C638FB6444BE}" srcOrd="0" destOrd="0" presId="urn:microsoft.com/office/officeart/2008/layout/LinedList"/>
    <dgm:cxn modelId="{74348EA9-4FA6-4821-90A6-25E529CA4C3E}" type="presParOf" srcId="{71855B72-ADBC-4D33-B0D4-AFAAE00539A8}" destId="{B224DFF2-D140-4848-A1B0-B52BA04CCD81}" srcOrd="1" destOrd="0" presId="urn:microsoft.com/office/officeart/2008/layout/LinedList"/>
    <dgm:cxn modelId="{53634BF9-8B9B-44B5-B4C5-E581D97672AF}" type="presParOf" srcId="{71855B72-ADBC-4D33-B0D4-AFAAE00539A8}" destId="{163DAF34-C000-4365-BC34-716F922E02E4}" srcOrd="2" destOrd="0" presId="urn:microsoft.com/office/officeart/2008/layout/LinedList"/>
    <dgm:cxn modelId="{4DCE60F7-3BF1-4E66-84BE-954DCBB182BC}" type="presParOf" srcId="{9609E871-01C0-4EBA-BDB9-C9E747F944A9}" destId="{CC70B1B6-B78C-4A7A-8489-4EC81FAD64D4}" srcOrd="5" destOrd="0" presId="urn:microsoft.com/office/officeart/2008/layout/LinedList"/>
    <dgm:cxn modelId="{0D47B429-6793-4B66-B18B-053439EB6004}" type="presParOf" srcId="{9609E871-01C0-4EBA-BDB9-C9E747F944A9}" destId="{B1F1876D-B668-4CA0-920F-C4438E8C42C8}" srcOrd="6" destOrd="0" presId="urn:microsoft.com/office/officeart/2008/layout/LinedList"/>
    <dgm:cxn modelId="{FAA54935-CFA0-49C2-854B-6DA806982C8A}" type="presParOf" srcId="{9609E871-01C0-4EBA-BDB9-C9E747F944A9}" destId="{88E6484B-9566-4644-B3B3-FB48C61A0711}" srcOrd="7" destOrd="0" presId="urn:microsoft.com/office/officeart/2008/layout/LinedList"/>
    <dgm:cxn modelId="{F14D28B2-90D7-4C59-B78F-73A7576E9352}" type="presParOf" srcId="{88E6484B-9566-4644-B3B3-FB48C61A0711}" destId="{3423F4AE-A6BF-495E-AA94-58C0259379DB}" srcOrd="0" destOrd="0" presId="urn:microsoft.com/office/officeart/2008/layout/LinedList"/>
    <dgm:cxn modelId="{2B0E2E1C-521D-48A5-9918-B2B487DDD440}" type="presParOf" srcId="{88E6484B-9566-4644-B3B3-FB48C61A0711}" destId="{752B0E91-D8A6-418A-97E1-CACB6E3BE954}" srcOrd="1" destOrd="0" presId="urn:microsoft.com/office/officeart/2008/layout/LinedList"/>
    <dgm:cxn modelId="{D409B4EA-F4EE-4A10-8D00-AF8C48B5CCB2}" type="presParOf" srcId="{88E6484B-9566-4644-B3B3-FB48C61A0711}" destId="{8592A650-2BC2-46C5-AFC0-663F8A1957F6}" srcOrd="2" destOrd="0" presId="urn:microsoft.com/office/officeart/2008/layout/LinedList"/>
    <dgm:cxn modelId="{789385F8-4FFD-4E74-AEE0-5F7BF42E8588}" type="presParOf" srcId="{9609E871-01C0-4EBA-BDB9-C9E747F944A9}" destId="{0842E7AD-9A07-4D09-BB30-68E7A0F0F783}" srcOrd="8" destOrd="0" presId="urn:microsoft.com/office/officeart/2008/layout/LinedList"/>
    <dgm:cxn modelId="{C6AC7AFA-D911-4A13-A95B-263E2FD57F88}" type="presParOf" srcId="{9609E871-01C0-4EBA-BDB9-C9E747F944A9}" destId="{89B63A47-B795-4E53-956B-A60AB6354941}" srcOrd="9" destOrd="0" presId="urn:microsoft.com/office/officeart/2008/layout/LinedList"/>
    <dgm:cxn modelId="{C45A6EC6-4BED-404B-A870-83EE3BCC64C5}" type="presParOf" srcId="{9609E871-01C0-4EBA-BDB9-C9E747F944A9}" destId="{9F4ED8C4-7177-4A51-BDED-8CB75D1B5791}" srcOrd="10" destOrd="0" presId="urn:microsoft.com/office/officeart/2008/layout/LinedList"/>
    <dgm:cxn modelId="{EBF07AD4-3286-4073-B3C8-1988B989E003}" type="presParOf" srcId="{9F4ED8C4-7177-4A51-BDED-8CB75D1B5791}" destId="{6F0D95D4-19FB-4E07-B5AF-2CBF21A2F8F4}" srcOrd="0" destOrd="0" presId="urn:microsoft.com/office/officeart/2008/layout/LinedList"/>
    <dgm:cxn modelId="{FD0D6939-31E6-4A01-A8E2-F76C8E8091F0}" type="presParOf" srcId="{9F4ED8C4-7177-4A51-BDED-8CB75D1B5791}" destId="{E7AAD2EF-3090-42B5-9F6B-A40C808F3045}" srcOrd="1" destOrd="0" presId="urn:microsoft.com/office/officeart/2008/layout/LinedList"/>
    <dgm:cxn modelId="{689765E6-1A73-4002-BFF3-E836E7B3F44B}" type="presParOf" srcId="{9F4ED8C4-7177-4A51-BDED-8CB75D1B5791}" destId="{2598A6CA-5CAC-4DDB-AA71-D1C935D06DA9}" srcOrd="2" destOrd="0" presId="urn:microsoft.com/office/officeart/2008/layout/LinedList"/>
    <dgm:cxn modelId="{6185FED4-2C2E-4E8C-BB26-8FBE6D4601D6}" type="presParOf" srcId="{9609E871-01C0-4EBA-BDB9-C9E747F944A9}" destId="{2F2506B4-2797-486F-ACE8-F5FF32590343}" srcOrd="11" destOrd="0" presId="urn:microsoft.com/office/officeart/2008/layout/LinedList"/>
    <dgm:cxn modelId="{C4AA60B6-3748-4902-ABB1-F1B5ACA57E22}" type="presParOf" srcId="{9609E871-01C0-4EBA-BDB9-C9E747F944A9}" destId="{939E440E-DFCB-472D-B8DA-19B66733B6D0}" srcOrd="12" destOrd="0" presId="urn:microsoft.com/office/officeart/2008/layout/LinedList"/>
    <dgm:cxn modelId="{C9954C0B-DAE4-40E3-B85C-3A65E86E76BD}" type="presParOf" srcId="{7C750C0F-0004-4924-83D7-7570B1CD6DD5}" destId="{680A5D96-E751-49B1-9E9B-EC30769ED4D1}" srcOrd="4" destOrd="0" presId="urn:microsoft.com/office/officeart/2008/layout/LinedList"/>
    <dgm:cxn modelId="{EBC4FE15-F090-4417-B1DB-3845DD32F358}" type="presParOf" srcId="{7C750C0F-0004-4924-83D7-7570B1CD6DD5}" destId="{EE43B500-3343-4753-95AF-7281270B3CB0}" srcOrd="5" destOrd="0" presId="urn:microsoft.com/office/officeart/2008/layout/LinedList"/>
    <dgm:cxn modelId="{063903A1-EAE0-4E9B-9E11-BC2C840BF18A}" type="presParOf" srcId="{EE43B500-3343-4753-95AF-7281270B3CB0}" destId="{1E4693D7-CF46-403B-8F88-133D0B868CCC}" srcOrd="0" destOrd="0" presId="urn:microsoft.com/office/officeart/2008/layout/LinedList"/>
    <dgm:cxn modelId="{1550BF25-2501-4B43-89E2-FBCA0818574F}" type="presParOf" srcId="{EE43B500-3343-4753-95AF-7281270B3CB0}" destId="{5963E8C6-CF00-40EA-93C0-4E53AB54C5B8}" srcOrd="1" destOrd="0" presId="urn:microsoft.com/office/officeart/2008/layout/LinedList"/>
    <dgm:cxn modelId="{BF9EDC78-0084-46ED-A30C-CCB7AF2D3380}" type="presParOf" srcId="{5963E8C6-CF00-40EA-93C0-4E53AB54C5B8}" destId="{65A07289-E5A1-4669-BDF6-B1441F77D1C5}" srcOrd="0" destOrd="0" presId="urn:microsoft.com/office/officeart/2008/layout/LinedList"/>
    <dgm:cxn modelId="{BF4E6B05-CC9B-4AD8-A0CE-78BB2BBC02FE}" type="presParOf" srcId="{5963E8C6-CF00-40EA-93C0-4E53AB54C5B8}" destId="{9376F6EF-175A-4636-B146-399F78A247C3}" srcOrd="1" destOrd="0" presId="urn:microsoft.com/office/officeart/2008/layout/LinedList"/>
    <dgm:cxn modelId="{158A8A5E-28BE-44E4-85AF-31041AB5B86B}" type="presParOf" srcId="{9376F6EF-175A-4636-B146-399F78A247C3}" destId="{7C73154D-8F37-4BFC-9D90-5EB11F59C444}" srcOrd="0" destOrd="0" presId="urn:microsoft.com/office/officeart/2008/layout/LinedList"/>
    <dgm:cxn modelId="{14C6824D-2F14-48FD-B6AF-8D2EFAE6FE54}" type="presParOf" srcId="{9376F6EF-175A-4636-B146-399F78A247C3}" destId="{38901599-0825-44D4-8AE2-04AE1F75DB35}" srcOrd="1" destOrd="0" presId="urn:microsoft.com/office/officeart/2008/layout/LinedList"/>
    <dgm:cxn modelId="{740F026D-0E03-4981-8A87-0848CDC4F516}" type="presParOf" srcId="{9376F6EF-175A-4636-B146-399F78A247C3}" destId="{CCFB91F5-C2FE-4FC1-9C80-F2335ED75A72}" srcOrd="2" destOrd="0" presId="urn:microsoft.com/office/officeart/2008/layout/LinedList"/>
    <dgm:cxn modelId="{5217B6F7-B88A-4347-8753-32A3FE600219}" type="presParOf" srcId="{5963E8C6-CF00-40EA-93C0-4E53AB54C5B8}" destId="{E5952CB8-BD6A-4C09-A58C-C158A859A72C}" srcOrd="2" destOrd="0" presId="urn:microsoft.com/office/officeart/2008/layout/LinedList"/>
    <dgm:cxn modelId="{49CFA92D-ACB3-4AA7-847D-0FC8CC5AD92E}" type="presParOf" srcId="{5963E8C6-CF00-40EA-93C0-4E53AB54C5B8}" destId="{98566F42-07D6-4446-9384-1BBF7F093F48}" srcOrd="3" destOrd="0" presId="urn:microsoft.com/office/officeart/2008/layout/LinedList"/>
    <dgm:cxn modelId="{5BB70C87-E186-45E6-AC98-4A9C869C9016}" type="presParOf" srcId="{5963E8C6-CF00-40EA-93C0-4E53AB54C5B8}" destId="{756EA1D3-684F-48AA-BE74-BDF9DA2E9124}" srcOrd="4" destOrd="0" presId="urn:microsoft.com/office/officeart/2008/layout/LinedList"/>
    <dgm:cxn modelId="{4000F505-7271-47DC-83F9-5F14862A46FD}" type="presParOf" srcId="{756EA1D3-684F-48AA-BE74-BDF9DA2E9124}" destId="{C1EAB740-4FFE-4CBD-B6C6-ABF5EAE2976C}" srcOrd="0" destOrd="0" presId="urn:microsoft.com/office/officeart/2008/layout/LinedList"/>
    <dgm:cxn modelId="{71CD879D-CFF6-48BE-851D-F31F587122F7}" type="presParOf" srcId="{756EA1D3-684F-48AA-BE74-BDF9DA2E9124}" destId="{C093C1C8-939E-439B-A535-7C549218538B}" srcOrd="1" destOrd="0" presId="urn:microsoft.com/office/officeart/2008/layout/LinedList"/>
    <dgm:cxn modelId="{4FDDD0E4-F00D-49E8-9222-EC3E8AD50770}" type="presParOf" srcId="{756EA1D3-684F-48AA-BE74-BDF9DA2E9124}" destId="{3B8E1ACA-DB15-4267-A757-A31E85DB83A6}" srcOrd="2" destOrd="0" presId="urn:microsoft.com/office/officeart/2008/layout/LinedList"/>
    <dgm:cxn modelId="{5DFAD098-CCC7-46EF-A08D-08FDF4F07627}" type="presParOf" srcId="{5963E8C6-CF00-40EA-93C0-4E53AB54C5B8}" destId="{06BFCF1E-7F20-4A22-A091-EF5B925BCEE2}" srcOrd="5" destOrd="0" presId="urn:microsoft.com/office/officeart/2008/layout/LinedList"/>
    <dgm:cxn modelId="{CD3056C5-115C-47C1-881C-E9C432D74492}" type="presParOf" srcId="{5963E8C6-CF00-40EA-93C0-4E53AB54C5B8}" destId="{75BB8530-5CF2-4535-B3BC-710A98285EDB}" srcOrd="6" destOrd="0" presId="urn:microsoft.com/office/officeart/2008/layout/LinedList"/>
    <dgm:cxn modelId="{88A576D2-D6D9-4E70-B127-9827F70564B8}" type="presParOf" srcId="{5963E8C6-CF00-40EA-93C0-4E53AB54C5B8}" destId="{14CA9B32-42A1-4223-8A36-B378D549456B}" srcOrd="7" destOrd="0" presId="urn:microsoft.com/office/officeart/2008/layout/LinedList"/>
    <dgm:cxn modelId="{51AEF4D6-1F07-4878-B158-9072EEA27771}" type="presParOf" srcId="{14CA9B32-42A1-4223-8A36-B378D549456B}" destId="{D308622B-4A07-4B3B-9DC2-2B4E3EC65E61}" srcOrd="0" destOrd="0" presId="urn:microsoft.com/office/officeart/2008/layout/LinedList"/>
    <dgm:cxn modelId="{5DFF2DFC-854E-4935-8505-37C2B3FDFD76}" type="presParOf" srcId="{14CA9B32-42A1-4223-8A36-B378D549456B}" destId="{FB303C03-FE08-4CD9-A84B-BE385BACD75B}" srcOrd="1" destOrd="0" presId="urn:microsoft.com/office/officeart/2008/layout/LinedList"/>
    <dgm:cxn modelId="{464325E1-E914-41DA-B40E-1EBD6CB9CD68}" type="presParOf" srcId="{14CA9B32-42A1-4223-8A36-B378D549456B}" destId="{022AABF1-C097-401B-A51E-0AF7EE1A17C2}" srcOrd="2" destOrd="0" presId="urn:microsoft.com/office/officeart/2008/layout/LinedList"/>
    <dgm:cxn modelId="{B0C96EB9-8397-4EB7-AA55-5129533853FB}" type="presParOf" srcId="{5963E8C6-CF00-40EA-93C0-4E53AB54C5B8}" destId="{5FFE8AED-9E3D-4BAB-9621-7E7B4749B342}" srcOrd="8" destOrd="0" presId="urn:microsoft.com/office/officeart/2008/layout/LinedList"/>
    <dgm:cxn modelId="{9B19B399-E4E3-40F2-A4AE-436DCE07BDE1}" type="presParOf" srcId="{5963E8C6-CF00-40EA-93C0-4E53AB54C5B8}" destId="{729AEBAA-C804-4580-9F7D-B5527124191D}" srcOrd="9" destOrd="0" presId="urn:microsoft.com/office/officeart/2008/layout/LinedList"/>
    <dgm:cxn modelId="{65CC7EFD-D891-41D1-A862-6D70E3F55654}" type="presParOf" srcId="{5963E8C6-CF00-40EA-93C0-4E53AB54C5B8}" destId="{30DB1BC8-368A-47B8-AE89-86BBCF48A0DB}" srcOrd="10" destOrd="0" presId="urn:microsoft.com/office/officeart/2008/layout/LinedList"/>
    <dgm:cxn modelId="{594EB500-5FCA-4635-9342-4FB8A7FF628A}" type="presParOf" srcId="{30DB1BC8-368A-47B8-AE89-86BBCF48A0DB}" destId="{ED8641D7-B2CD-4E34-80AE-79B29FA58EA4}" srcOrd="0" destOrd="0" presId="urn:microsoft.com/office/officeart/2008/layout/LinedList"/>
    <dgm:cxn modelId="{986DD463-1533-44AC-B4ED-19175AF37D44}" type="presParOf" srcId="{30DB1BC8-368A-47B8-AE89-86BBCF48A0DB}" destId="{E86FDD45-318F-4E1B-A27D-6FBA0CB9E3E4}" srcOrd="1" destOrd="0" presId="urn:microsoft.com/office/officeart/2008/layout/LinedList"/>
    <dgm:cxn modelId="{EF95024A-C70E-41D5-825A-624BFEE7F811}" type="presParOf" srcId="{30DB1BC8-368A-47B8-AE89-86BBCF48A0DB}" destId="{F341B661-E54E-4556-9179-9F4646FF8168}" srcOrd="2" destOrd="0" presId="urn:microsoft.com/office/officeart/2008/layout/LinedList"/>
    <dgm:cxn modelId="{585FED73-FA18-4B64-B992-714FE0664D3E}" type="presParOf" srcId="{5963E8C6-CF00-40EA-93C0-4E53AB54C5B8}" destId="{515E7329-D939-43BC-829A-673F125CDB2A}" srcOrd="11" destOrd="0" presId="urn:microsoft.com/office/officeart/2008/layout/LinedList"/>
    <dgm:cxn modelId="{ACE83109-E3E3-4B6B-BDA7-AF65DF7A2472}" type="presParOf" srcId="{5963E8C6-CF00-40EA-93C0-4E53AB54C5B8}" destId="{44B20097-BA8F-4BF6-BA80-485622136D50}" srcOrd="12" destOrd="0" presId="urn:microsoft.com/office/officeart/2008/layout/LinedList"/>
    <dgm:cxn modelId="{1BAE91B1-6BFA-4257-A80F-5156E7562BAD}" type="presParOf" srcId="{5963E8C6-CF00-40EA-93C0-4E53AB54C5B8}" destId="{ECD4DA6A-3D69-48A3-91C2-AEBBA1685EF8}" srcOrd="13" destOrd="0" presId="urn:microsoft.com/office/officeart/2008/layout/LinedList"/>
    <dgm:cxn modelId="{3D349BD5-3B54-438A-B9D1-7409EF092849}" type="presParOf" srcId="{ECD4DA6A-3D69-48A3-91C2-AEBBA1685EF8}" destId="{845C0675-6477-4E51-B4D3-E7CADE79FB1B}" srcOrd="0" destOrd="0" presId="urn:microsoft.com/office/officeart/2008/layout/LinedList"/>
    <dgm:cxn modelId="{B9377155-878D-403F-BA98-354781555E35}" type="presParOf" srcId="{ECD4DA6A-3D69-48A3-91C2-AEBBA1685EF8}" destId="{9B7A9DF4-084A-4E1B-A493-C5BADB2A80E8}" srcOrd="1" destOrd="0" presId="urn:microsoft.com/office/officeart/2008/layout/LinedList"/>
    <dgm:cxn modelId="{7F673568-D7BA-4762-848A-990C05BFAA89}" type="presParOf" srcId="{ECD4DA6A-3D69-48A3-91C2-AEBBA1685EF8}" destId="{D02C32FA-43BF-43A1-B56C-F57A53703D5E}" srcOrd="2" destOrd="0" presId="urn:microsoft.com/office/officeart/2008/layout/LinedList"/>
    <dgm:cxn modelId="{7D64AB5C-FEB4-4650-9EB4-FBA2455C9537}" type="presParOf" srcId="{5963E8C6-CF00-40EA-93C0-4E53AB54C5B8}" destId="{5679EB1C-A0EE-4AB9-A440-65F2404D2940}" srcOrd="14" destOrd="0" presId="urn:microsoft.com/office/officeart/2008/layout/LinedList"/>
    <dgm:cxn modelId="{B6BD429A-103A-4094-A1F2-6C702A240336}" type="presParOf" srcId="{5963E8C6-CF00-40EA-93C0-4E53AB54C5B8}" destId="{7E255644-8C44-4B06-9832-52AE674CC70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E64A1D-B495-4FAE-A784-1740339266E0}" type="doc">
      <dgm:prSet loTypeId="urn:microsoft.com/office/officeart/2005/8/layout/target3" loCatId="relationship" qsTypeId="urn:microsoft.com/office/officeart/2005/8/quickstyle/simple1" qsCatId="simple" csTypeId="urn:microsoft.com/office/officeart/2005/8/colors/colorful2" csCatId="colorful" phldr="1"/>
      <dgm:spPr/>
      <dgm:t>
        <a:bodyPr/>
        <a:lstStyle/>
        <a:p>
          <a:endParaRPr lang="en-US"/>
        </a:p>
      </dgm:t>
    </dgm:pt>
    <dgm:pt modelId="{358C82FA-0CBE-4B6A-B7E2-18396420FB62}">
      <dgm:prSet/>
      <dgm:spPr/>
      <dgm:t>
        <a:bodyPr/>
        <a:lstStyle/>
        <a:p>
          <a:pPr rtl="0"/>
          <a:r>
            <a:rPr lang="en-US" dirty="0" smtClean="0"/>
            <a:t>SIEM - Enterprise Security App</a:t>
          </a:r>
          <a:endParaRPr lang="en-US" dirty="0"/>
        </a:p>
      </dgm:t>
    </dgm:pt>
    <dgm:pt modelId="{D9F440F8-9196-44DF-91DD-CF5DB27D6219}" type="parTrans" cxnId="{6C985CF0-8DEF-4BCB-BD97-F5C3DA141C15}">
      <dgm:prSet/>
      <dgm:spPr/>
      <dgm:t>
        <a:bodyPr/>
        <a:lstStyle/>
        <a:p>
          <a:endParaRPr lang="en-US"/>
        </a:p>
      </dgm:t>
    </dgm:pt>
    <dgm:pt modelId="{8C0AB93E-1050-4781-B6A9-7969577F2CF4}" type="sibTrans" cxnId="{6C985CF0-8DEF-4BCB-BD97-F5C3DA141C15}">
      <dgm:prSet/>
      <dgm:spPr/>
      <dgm:t>
        <a:bodyPr/>
        <a:lstStyle/>
        <a:p>
          <a:endParaRPr lang="en-US"/>
        </a:p>
      </dgm:t>
    </dgm:pt>
    <dgm:pt modelId="{667EF452-A3AA-4F26-A223-3EA069215931}" type="pres">
      <dgm:prSet presAssocID="{E0E64A1D-B495-4FAE-A784-1740339266E0}" presName="Name0" presStyleCnt="0">
        <dgm:presLayoutVars>
          <dgm:chMax val="7"/>
          <dgm:dir/>
          <dgm:animLvl val="lvl"/>
          <dgm:resizeHandles val="exact"/>
        </dgm:presLayoutVars>
      </dgm:prSet>
      <dgm:spPr/>
      <dgm:t>
        <a:bodyPr/>
        <a:lstStyle/>
        <a:p>
          <a:endParaRPr lang="en-US"/>
        </a:p>
      </dgm:t>
    </dgm:pt>
    <dgm:pt modelId="{01147390-0C00-43E6-B63C-79E446DE5ACB}" type="pres">
      <dgm:prSet presAssocID="{358C82FA-0CBE-4B6A-B7E2-18396420FB62}" presName="circle1" presStyleLbl="node1" presStyleIdx="0" presStyleCnt="1"/>
      <dgm:spPr/>
    </dgm:pt>
    <dgm:pt modelId="{33EA5E31-4BD5-422C-AAF3-065CFBF59889}" type="pres">
      <dgm:prSet presAssocID="{358C82FA-0CBE-4B6A-B7E2-18396420FB62}" presName="space" presStyleCnt="0"/>
      <dgm:spPr/>
    </dgm:pt>
    <dgm:pt modelId="{19DF4FC9-D172-414C-9BFE-F8535858F111}" type="pres">
      <dgm:prSet presAssocID="{358C82FA-0CBE-4B6A-B7E2-18396420FB62}" presName="rect1" presStyleLbl="alignAcc1" presStyleIdx="0" presStyleCnt="1"/>
      <dgm:spPr/>
      <dgm:t>
        <a:bodyPr/>
        <a:lstStyle/>
        <a:p>
          <a:endParaRPr lang="en-US"/>
        </a:p>
      </dgm:t>
    </dgm:pt>
    <dgm:pt modelId="{CF038460-CFD3-4323-85C0-936367F1E466}" type="pres">
      <dgm:prSet presAssocID="{358C82FA-0CBE-4B6A-B7E2-18396420FB62}" presName="rect1ParTxNoCh" presStyleLbl="alignAcc1" presStyleIdx="0" presStyleCnt="1">
        <dgm:presLayoutVars>
          <dgm:chMax val="1"/>
          <dgm:bulletEnabled val="1"/>
        </dgm:presLayoutVars>
      </dgm:prSet>
      <dgm:spPr/>
      <dgm:t>
        <a:bodyPr/>
        <a:lstStyle/>
        <a:p>
          <a:endParaRPr lang="en-US"/>
        </a:p>
      </dgm:t>
    </dgm:pt>
  </dgm:ptLst>
  <dgm:cxnLst>
    <dgm:cxn modelId="{AB610BD0-A933-4563-A1FA-4AC3B67697C2}" type="presOf" srcId="{358C82FA-0CBE-4B6A-B7E2-18396420FB62}" destId="{19DF4FC9-D172-414C-9BFE-F8535858F111}" srcOrd="0" destOrd="0" presId="urn:microsoft.com/office/officeart/2005/8/layout/target3"/>
    <dgm:cxn modelId="{70CF1133-E769-49F1-9623-1EA532D15929}" type="presOf" srcId="{358C82FA-0CBE-4B6A-B7E2-18396420FB62}" destId="{CF038460-CFD3-4323-85C0-936367F1E466}" srcOrd="1" destOrd="0" presId="urn:microsoft.com/office/officeart/2005/8/layout/target3"/>
    <dgm:cxn modelId="{38E2A691-8C13-4FAB-AECA-594884D26DFF}" type="presOf" srcId="{E0E64A1D-B495-4FAE-A784-1740339266E0}" destId="{667EF452-A3AA-4F26-A223-3EA069215931}" srcOrd="0" destOrd="0" presId="urn:microsoft.com/office/officeart/2005/8/layout/target3"/>
    <dgm:cxn modelId="{6C985CF0-8DEF-4BCB-BD97-F5C3DA141C15}" srcId="{E0E64A1D-B495-4FAE-A784-1740339266E0}" destId="{358C82FA-0CBE-4B6A-B7E2-18396420FB62}" srcOrd="0" destOrd="0" parTransId="{D9F440F8-9196-44DF-91DD-CF5DB27D6219}" sibTransId="{8C0AB93E-1050-4781-B6A9-7969577F2CF4}"/>
    <dgm:cxn modelId="{8B41DBF1-0F91-401D-9E00-9DB7DFC0F81F}" type="presParOf" srcId="{667EF452-A3AA-4F26-A223-3EA069215931}" destId="{01147390-0C00-43E6-B63C-79E446DE5ACB}" srcOrd="0" destOrd="0" presId="urn:microsoft.com/office/officeart/2005/8/layout/target3"/>
    <dgm:cxn modelId="{521D08A0-1932-43A1-971A-599C12A99D85}" type="presParOf" srcId="{667EF452-A3AA-4F26-A223-3EA069215931}" destId="{33EA5E31-4BD5-422C-AAF3-065CFBF59889}" srcOrd="1" destOrd="0" presId="urn:microsoft.com/office/officeart/2005/8/layout/target3"/>
    <dgm:cxn modelId="{699DFEF4-B40D-4404-9F8F-A688E4DAA074}" type="presParOf" srcId="{667EF452-A3AA-4F26-A223-3EA069215931}" destId="{19DF4FC9-D172-414C-9BFE-F8535858F111}" srcOrd="2" destOrd="0" presId="urn:microsoft.com/office/officeart/2005/8/layout/target3"/>
    <dgm:cxn modelId="{07F02C99-CB10-4C32-AE65-4ABD420F8738}" type="presParOf" srcId="{667EF452-A3AA-4F26-A223-3EA069215931}" destId="{CF038460-CFD3-4323-85C0-936367F1E466}"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6CD79B-07F7-4D08-B194-DE5F8D5422E8}" type="doc">
      <dgm:prSet loTypeId="urn:microsoft.com/office/officeart/2005/8/layout/hProcess9" loCatId="process" qsTypeId="urn:microsoft.com/office/officeart/2005/8/quickstyle/simple4" qsCatId="simple" csTypeId="urn:microsoft.com/office/officeart/2005/8/colors/colorful1" csCatId="colorful" phldr="1"/>
      <dgm:spPr/>
      <dgm:t>
        <a:bodyPr/>
        <a:lstStyle/>
        <a:p>
          <a:endParaRPr lang="en-US"/>
        </a:p>
      </dgm:t>
    </dgm:pt>
    <dgm:pt modelId="{BA0CE281-D454-4F27-8EB7-1992F72F27FA}">
      <dgm:prSet phldrT="[Text]"/>
      <dgm:spPr/>
      <dgm:t>
        <a:bodyPr/>
        <a:lstStyle/>
        <a:p>
          <a:r>
            <a:rPr lang="en-US" dirty="0" smtClean="0"/>
            <a:t>Concept team</a:t>
          </a:r>
          <a:endParaRPr lang="en-US" dirty="0"/>
        </a:p>
      </dgm:t>
    </dgm:pt>
    <dgm:pt modelId="{4B9B0821-7CA0-4F12-86EF-4E9AF5E5DD47}" type="parTrans" cxnId="{3D32361B-072E-43C8-986B-FD8A31B0006C}">
      <dgm:prSet/>
      <dgm:spPr/>
      <dgm:t>
        <a:bodyPr/>
        <a:lstStyle/>
        <a:p>
          <a:endParaRPr lang="en-US"/>
        </a:p>
      </dgm:t>
    </dgm:pt>
    <dgm:pt modelId="{F587A316-3B7F-4197-85DA-8DABC2F10F67}" type="sibTrans" cxnId="{3D32361B-072E-43C8-986B-FD8A31B0006C}">
      <dgm:prSet/>
      <dgm:spPr/>
      <dgm:t>
        <a:bodyPr/>
        <a:lstStyle/>
        <a:p>
          <a:endParaRPr lang="en-US"/>
        </a:p>
      </dgm:t>
    </dgm:pt>
    <dgm:pt modelId="{A0F14410-7CEB-4A50-B2CD-C2ABFBE97FB0}">
      <dgm:prSet phldrT="[Text]"/>
      <dgm:spPr/>
      <dgm:t>
        <a:bodyPr/>
        <a:lstStyle/>
        <a:p>
          <a:r>
            <a:rPr lang="en-US" dirty="0" smtClean="0"/>
            <a:t>Build team</a:t>
          </a:r>
          <a:endParaRPr lang="en-US" dirty="0"/>
        </a:p>
      </dgm:t>
    </dgm:pt>
    <dgm:pt modelId="{25457AC5-1242-4422-BA1C-AB3561624954}" type="parTrans" cxnId="{FA3BE1E8-5642-4A45-BE23-5709D3014408}">
      <dgm:prSet/>
      <dgm:spPr/>
      <dgm:t>
        <a:bodyPr/>
        <a:lstStyle/>
        <a:p>
          <a:endParaRPr lang="en-US"/>
        </a:p>
      </dgm:t>
    </dgm:pt>
    <dgm:pt modelId="{25F09612-8C83-4957-8AD9-497217A376E0}" type="sibTrans" cxnId="{FA3BE1E8-5642-4A45-BE23-5709D3014408}">
      <dgm:prSet/>
      <dgm:spPr/>
      <dgm:t>
        <a:bodyPr/>
        <a:lstStyle/>
        <a:p>
          <a:endParaRPr lang="en-US"/>
        </a:p>
      </dgm:t>
    </dgm:pt>
    <dgm:pt modelId="{73BB69D3-501C-45E4-BBB2-E0B9693F778C}">
      <dgm:prSet phldrT="[Text]"/>
      <dgm:spPr/>
      <dgm:t>
        <a:bodyPr/>
        <a:lstStyle/>
        <a:p>
          <a:r>
            <a:rPr lang="en-US" dirty="0" smtClean="0"/>
            <a:t>Support team</a:t>
          </a:r>
          <a:endParaRPr lang="en-US" dirty="0"/>
        </a:p>
      </dgm:t>
    </dgm:pt>
    <dgm:pt modelId="{AE110B4F-A614-418C-86C1-C3BBDCEC7F88}" type="parTrans" cxnId="{B3D9FCF2-4BEF-4954-BAE0-9DF6BD55A863}">
      <dgm:prSet/>
      <dgm:spPr/>
      <dgm:t>
        <a:bodyPr/>
        <a:lstStyle/>
        <a:p>
          <a:endParaRPr lang="en-US"/>
        </a:p>
      </dgm:t>
    </dgm:pt>
    <dgm:pt modelId="{7C06D36E-9A1A-4056-949F-663751129E9A}" type="sibTrans" cxnId="{B3D9FCF2-4BEF-4954-BAE0-9DF6BD55A863}">
      <dgm:prSet/>
      <dgm:spPr/>
      <dgm:t>
        <a:bodyPr/>
        <a:lstStyle/>
        <a:p>
          <a:endParaRPr lang="en-US"/>
        </a:p>
      </dgm:t>
    </dgm:pt>
    <dgm:pt modelId="{FFC987CA-F3AB-4C89-A7A1-C2860005EF2F}" type="pres">
      <dgm:prSet presAssocID="{FB6CD79B-07F7-4D08-B194-DE5F8D5422E8}" presName="CompostProcess" presStyleCnt="0">
        <dgm:presLayoutVars>
          <dgm:dir/>
          <dgm:resizeHandles val="exact"/>
        </dgm:presLayoutVars>
      </dgm:prSet>
      <dgm:spPr/>
      <dgm:t>
        <a:bodyPr/>
        <a:lstStyle/>
        <a:p>
          <a:endParaRPr lang="en-US"/>
        </a:p>
      </dgm:t>
    </dgm:pt>
    <dgm:pt modelId="{1BDC4FE8-0C28-4195-9E88-60F8228695DB}" type="pres">
      <dgm:prSet presAssocID="{FB6CD79B-07F7-4D08-B194-DE5F8D5422E8}" presName="arrow" presStyleLbl="bgShp" presStyleIdx="0" presStyleCnt="1" custScaleX="114669" custScaleY="100000"/>
      <dgm:spPr/>
    </dgm:pt>
    <dgm:pt modelId="{C1C2266E-6B63-4FFD-B4A9-12DA257891C1}" type="pres">
      <dgm:prSet presAssocID="{FB6CD79B-07F7-4D08-B194-DE5F8D5422E8}" presName="linearProcess" presStyleCnt="0"/>
      <dgm:spPr/>
    </dgm:pt>
    <dgm:pt modelId="{992D63CA-2358-4BC1-9A01-38D48D520778}" type="pres">
      <dgm:prSet presAssocID="{BA0CE281-D454-4F27-8EB7-1992F72F27FA}" presName="textNode" presStyleLbl="node1" presStyleIdx="0" presStyleCnt="3">
        <dgm:presLayoutVars>
          <dgm:bulletEnabled val="1"/>
        </dgm:presLayoutVars>
      </dgm:prSet>
      <dgm:spPr/>
      <dgm:t>
        <a:bodyPr/>
        <a:lstStyle/>
        <a:p>
          <a:endParaRPr lang="en-US"/>
        </a:p>
      </dgm:t>
    </dgm:pt>
    <dgm:pt modelId="{C4E67675-B8A7-40E4-AC01-BD233B129E29}" type="pres">
      <dgm:prSet presAssocID="{F587A316-3B7F-4197-85DA-8DABC2F10F67}" presName="sibTrans" presStyleCnt="0"/>
      <dgm:spPr/>
    </dgm:pt>
    <dgm:pt modelId="{B55DA316-E2BE-4C67-AC6B-27C50CBF33F6}" type="pres">
      <dgm:prSet presAssocID="{A0F14410-7CEB-4A50-B2CD-C2ABFBE97FB0}" presName="textNode" presStyleLbl="node1" presStyleIdx="1" presStyleCnt="3">
        <dgm:presLayoutVars>
          <dgm:bulletEnabled val="1"/>
        </dgm:presLayoutVars>
      </dgm:prSet>
      <dgm:spPr/>
      <dgm:t>
        <a:bodyPr/>
        <a:lstStyle/>
        <a:p>
          <a:endParaRPr lang="en-US"/>
        </a:p>
      </dgm:t>
    </dgm:pt>
    <dgm:pt modelId="{D389B757-1D79-4786-BAEE-8291317806E3}" type="pres">
      <dgm:prSet presAssocID="{25F09612-8C83-4957-8AD9-497217A376E0}" presName="sibTrans" presStyleCnt="0"/>
      <dgm:spPr/>
    </dgm:pt>
    <dgm:pt modelId="{C432AA4F-2D72-4F70-A6F5-968BF7066501}" type="pres">
      <dgm:prSet presAssocID="{73BB69D3-501C-45E4-BBB2-E0B9693F778C}" presName="textNode" presStyleLbl="node1" presStyleIdx="2" presStyleCnt="3">
        <dgm:presLayoutVars>
          <dgm:bulletEnabled val="1"/>
        </dgm:presLayoutVars>
      </dgm:prSet>
      <dgm:spPr/>
      <dgm:t>
        <a:bodyPr/>
        <a:lstStyle/>
        <a:p>
          <a:endParaRPr lang="en-US"/>
        </a:p>
      </dgm:t>
    </dgm:pt>
  </dgm:ptLst>
  <dgm:cxnLst>
    <dgm:cxn modelId="{7F92A901-44F7-4334-81FD-9809DD007860}" type="presOf" srcId="{A0F14410-7CEB-4A50-B2CD-C2ABFBE97FB0}" destId="{B55DA316-E2BE-4C67-AC6B-27C50CBF33F6}" srcOrd="0" destOrd="0" presId="urn:microsoft.com/office/officeart/2005/8/layout/hProcess9"/>
    <dgm:cxn modelId="{B3D9FCF2-4BEF-4954-BAE0-9DF6BD55A863}" srcId="{FB6CD79B-07F7-4D08-B194-DE5F8D5422E8}" destId="{73BB69D3-501C-45E4-BBB2-E0B9693F778C}" srcOrd="2" destOrd="0" parTransId="{AE110B4F-A614-418C-86C1-C3BBDCEC7F88}" sibTransId="{7C06D36E-9A1A-4056-949F-663751129E9A}"/>
    <dgm:cxn modelId="{FA3BE1E8-5642-4A45-BE23-5709D3014408}" srcId="{FB6CD79B-07F7-4D08-B194-DE5F8D5422E8}" destId="{A0F14410-7CEB-4A50-B2CD-C2ABFBE97FB0}" srcOrd="1" destOrd="0" parTransId="{25457AC5-1242-4422-BA1C-AB3561624954}" sibTransId="{25F09612-8C83-4957-8AD9-497217A376E0}"/>
    <dgm:cxn modelId="{31E95F97-7FEE-46BD-9156-C7EC514BEC4E}" type="presOf" srcId="{FB6CD79B-07F7-4D08-B194-DE5F8D5422E8}" destId="{FFC987CA-F3AB-4C89-A7A1-C2860005EF2F}" srcOrd="0" destOrd="0" presId="urn:microsoft.com/office/officeart/2005/8/layout/hProcess9"/>
    <dgm:cxn modelId="{8DF59CCD-0A8A-477E-91A4-1A42B37F0342}" type="presOf" srcId="{73BB69D3-501C-45E4-BBB2-E0B9693F778C}" destId="{C432AA4F-2D72-4F70-A6F5-968BF7066501}" srcOrd="0" destOrd="0" presId="urn:microsoft.com/office/officeart/2005/8/layout/hProcess9"/>
    <dgm:cxn modelId="{3D32361B-072E-43C8-986B-FD8A31B0006C}" srcId="{FB6CD79B-07F7-4D08-B194-DE5F8D5422E8}" destId="{BA0CE281-D454-4F27-8EB7-1992F72F27FA}" srcOrd="0" destOrd="0" parTransId="{4B9B0821-7CA0-4F12-86EF-4E9AF5E5DD47}" sibTransId="{F587A316-3B7F-4197-85DA-8DABC2F10F67}"/>
    <dgm:cxn modelId="{A510AC3B-3D22-4BCA-9826-D764CAEC3C16}" type="presOf" srcId="{BA0CE281-D454-4F27-8EB7-1992F72F27FA}" destId="{992D63CA-2358-4BC1-9A01-38D48D520778}" srcOrd="0" destOrd="0" presId="urn:microsoft.com/office/officeart/2005/8/layout/hProcess9"/>
    <dgm:cxn modelId="{8FCFD0E8-BAAB-4B1B-A825-83E330CD35C1}" type="presParOf" srcId="{FFC987CA-F3AB-4C89-A7A1-C2860005EF2F}" destId="{1BDC4FE8-0C28-4195-9E88-60F8228695DB}" srcOrd="0" destOrd="0" presId="urn:microsoft.com/office/officeart/2005/8/layout/hProcess9"/>
    <dgm:cxn modelId="{03F33C13-6196-4CEB-B930-1A94656AB064}" type="presParOf" srcId="{FFC987CA-F3AB-4C89-A7A1-C2860005EF2F}" destId="{C1C2266E-6B63-4FFD-B4A9-12DA257891C1}" srcOrd="1" destOrd="0" presId="urn:microsoft.com/office/officeart/2005/8/layout/hProcess9"/>
    <dgm:cxn modelId="{0969F34E-7C88-44D6-BAF7-B492B42FB112}" type="presParOf" srcId="{C1C2266E-6B63-4FFD-B4A9-12DA257891C1}" destId="{992D63CA-2358-4BC1-9A01-38D48D520778}" srcOrd="0" destOrd="0" presId="urn:microsoft.com/office/officeart/2005/8/layout/hProcess9"/>
    <dgm:cxn modelId="{EE38A6EF-D679-442D-B66E-0428E5E201CC}" type="presParOf" srcId="{C1C2266E-6B63-4FFD-B4A9-12DA257891C1}" destId="{C4E67675-B8A7-40E4-AC01-BD233B129E29}" srcOrd="1" destOrd="0" presId="urn:microsoft.com/office/officeart/2005/8/layout/hProcess9"/>
    <dgm:cxn modelId="{1D484ABF-8F20-4021-B177-8A66AF9A0CAB}" type="presParOf" srcId="{C1C2266E-6B63-4FFD-B4A9-12DA257891C1}" destId="{B55DA316-E2BE-4C67-AC6B-27C50CBF33F6}" srcOrd="2" destOrd="0" presId="urn:microsoft.com/office/officeart/2005/8/layout/hProcess9"/>
    <dgm:cxn modelId="{DACC9B71-B918-4EB1-90B1-A15132CE62A8}" type="presParOf" srcId="{C1C2266E-6B63-4FFD-B4A9-12DA257891C1}" destId="{D389B757-1D79-4786-BAEE-8291317806E3}" srcOrd="3" destOrd="0" presId="urn:microsoft.com/office/officeart/2005/8/layout/hProcess9"/>
    <dgm:cxn modelId="{E992D356-88AA-4BAB-9FA6-5581617601F7}" type="presParOf" srcId="{C1C2266E-6B63-4FFD-B4A9-12DA257891C1}" destId="{C432AA4F-2D72-4F70-A6F5-968BF706650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9F7038-0EE5-4D41-89D2-94A4100D2612}" type="doc">
      <dgm:prSet loTypeId="urn:microsoft.com/office/officeart/2005/8/layout/process1" loCatId="process" qsTypeId="urn:microsoft.com/office/officeart/2005/8/quickstyle/simple1" qsCatId="simple" csTypeId="urn:microsoft.com/office/officeart/2005/8/colors/colorful5" csCatId="colorful" phldr="1"/>
      <dgm:spPr/>
    </dgm:pt>
    <dgm:pt modelId="{A6FC191C-3ECA-49CC-8AAD-0E8F200F543E}">
      <dgm:prSet phldrT="[Text]"/>
      <dgm:spPr/>
      <dgm:t>
        <a:bodyPr/>
        <a:lstStyle/>
        <a:p>
          <a:r>
            <a:rPr lang="en-US" b="1" dirty="0" smtClean="0"/>
            <a:t>Implementation</a:t>
          </a:r>
          <a:endParaRPr lang="en-US" b="1" dirty="0"/>
        </a:p>
      </dgm:t>
    </dgm:pt>
    <dgm:pt modelId="{CD779396-6BCF-442D-B4FF-C3432DA29607}" type="parTrans" cxnId="{F3C8FCFC-73E2-4EBB-82C6-3ED74684938A}">
      <dgm:prSet/>
      <dgm:spPr/>
      <dgm:t>
        <a:bodyPr/>
        <a:lstStyle/>
        <a:p>
          <a:endParaRPr lang="en-US"/>
        </a:p>
      </dgm:t>
    </dgm:pt>
    <dgm:pt modelId="{44646CA2-CA7D-4B54-83EB-C786C2C7E4D5}" type="sibTrans" cxnId="{F3C8FCFC-73E2-4EBB-82C6-3ED74684938A}">
      <dgm:prSet/>
      <dgm:spPr/>
      <dgm:t>
        <a:bodyPr/>
        <a:lstStyle/>
        <a:p>
          <a:endParaRPr lang="en-US"/>
        </a:p>
      </dgm:t>
    </dgm:pt>
    <dgm:pt modelId="{A4A8E289-8DE2-42B1-86C1-FF336152AD33}">
      <dgm:prSet phldrT="[Text]"/>
      <dgm:spPr/>
      <dgm:t>
        <a:bodyPr/>
        <a:lstStyle/>
        <a:p>
          <a:r>
            <a:rPr lang="en-US" b="1" dirty="0" smtClean="0"/>
            <a:t>Integration</a:t>
          </a:r>
          <a:endParaRPr lang="en-US" b="1" dirty="0"/>
        </a:p>
      </dgm:t>
    </dgm:pt>
    <dgm:pt modelId="{39FDDF63-5EF5-4235-9C7C-D8905205CF24}" type="parTrans" cxnId="{B51A7F46-826B-4551-8E3D-12A14A28BE3C}">
      <dgm:prSet/>
      <dgm:spPr/>
      <dgm:t>
        <a:bodyPr/>
        <a:lstStyle/>
        <a:p>
          <a:endParaRPr lang="en-US"/>
        </a:p>
      </dgm:t>
    </dgm:pt>
    <dgm:pt modelId="{C2562499-A7CA-4AC7-98B7-32A500EDB435}" type="sibTrans" cxnId="{B51A7F46-826B-4551-8E3D-12A14A28BE3C}">
      <dgm:prSet/>
      <dgm:spPr/>
      <dgm:t>
        <a:bodyPr/>
        <a:lstStyle/>
        <a:p>
          <a:endParaRPr lang="en-US"/>
        </a:p>
      </dgm:t>
    </dgm:pt>
    <dgm:pt modelId="{01E53D81-F851-45F2-B029-70AEDBD6D1DD}">
      <dgm:prSet phldrT="[Text]"/>
      <dgm:spPr/>
      <dgm:t>
        <a:bodyPr/>
        <a:lstStyle/>
        <a:p>
          <a:r>
            <a:rPr lang="en-US" b="1" dirty="0" smtClean="0"/>
            <a:t>Advanced Customization</a:t>
          </a:r>
          <a:endParaRPr lang="en-US" b="1" dirty="0"/>
        </a:p>
      </dgm:t>
    </dgm:pt>
    <dgm:pt modelId="{23FE0A36-C812-4B91-AC60-D9987119A3AF}" type="parTrans" cxnId="{6B4032A0-CF58-4B5C-ABD5-742D6F3094FF}">
      <dgm:prSet/>
      <dgm:spPr/>
      <dgm:t>
        <a:bodyPr/>
        <a:lstStyle/>
        <a:p>
          <a:endParaRPr lang="en-US"/>
        </a:p>
      </dgm:t>
    </dgm:pt>
    <dgm:pt modelId="{1D8C2653-D128-47EE-8D88-22213258AD26}" type="sibTrans" cxnId="{6B4032A0-CF58-4B5C-ABD5-742D6F3094FF}">
      <dgm:prSet/>
      <dgm:spPr/>
      <dgm:t>
        <a:bodyPr/>
        <a:lstStyle/>
        <a:p>
          <a:endParaRPr lang="en-US"/>
        </a:p>
      </dgm:t>
    </dgm:pt>
    <dgm:pt modelId="{6D3628CB-6A83-4975-AF73-8B54E6AE9AA1}">
      <dgm:prSet phldrT="[Text]"/>
      <dgm:spPr/>
      <dgm:t>
        <a:bodyPr/>
        <a:lstStyle/>
        <a:p>
          <a:r>
            <a:rPr lang="en-US" dirty="0" smtClean="0"/>
            <a:t>Architecture</a:t>
          </a:r>
          <a:endParaRPr lang="en-US" dirty="0"/>
        </a:p>
      </dgm:t>
    </dgm:pt>
    <dgm:pt modelId="{EA8B3402-A967-4B72-9433-FA646FD48969}" type="parTrans" cxnId="{48A58BC1-5C2E-4E24-8A99-2BF551825A60}">
      <dgm:prSet/>
      <dgm:spPr/>
      <dgm:t>
        <a:bodyPr/>
        <a:lstStyle/>
        <a:p>
          <a:endParaRPr lang="en-US"/>
        </a:p>
      </dgm:t>
    </dgm:pt>
    <dgm:pt modelId="{5801CD68-ED48-4647-AFFC-69662898C17B}" type="sibTrans" cxnId="{48A58BC1-5C2E-4E24-8A99-2BF551825A60}">
      <dgm:prSet/>
      <dgm:spPr/>
      <dgm:t>
        <a:bodyPr/>
        <a:lstStyle/>
        <a:p>
          <a:endParaRPr lang="en-US"/>
        </a:p>
      </dgm:t>
    </dgm:pt>
    <dgm:pt modelId="{17BBB98C-489C-42DF-B654-0FA0590006BF}">
      <dgm:prSet phldrT="[Text]"/>
      <dgm:spPr/>
      <dgm:t>
        <a:bodyPr/>
        <a:lstStyle/>
        <a:p>
          <a:r>
            <a:rPr lang="en-US" dirty="0" smtClean="0"/>
            <a:t>Sizing</a:t>
          </a:r>
          <a:endParaRPr lang="en-US" dirty="0"/>
        </a:p>
      </dgm:t>
    </dgm:pt>
    <dgm:pt modelId="{2A252B09-DCA9-437C-A6AD-2C1C8EF6F18F}" type="parTrans" cxnId="{B6A0944E-EEFB-4AE1-9964-C76CAC518DC7}">
      <dgm:prSet/>
      <dgm:spPr/>
      <dgm:t>
        <a:bodyPr/>
        <a:lstStyle/>
        <a:p>
          <a:endParaRPr lang="en-US"/>
        </a:p>
      </dgm:t>
    </dgm:pt>
    <dgm:pt modelId="{E5DEB446-C7F2-404B-9B0D-A3CEEC1F088F}" type="sibTrans" cxnId="{B6A0944E-EEFB-4AE1-9964-C76CAC518DC7}">
      <dgm:prSet/>
      <dgm:spPr/>
      <dgm:t>
        <a:bodyPr/>
        <a:lstStyle/>
        <a:p>
          <a:endParaRPr lang="en-US"/>
        </a:p>
      </dgm:t>
    </dgm:pt>
    <dgm:pt modelId="{B69F65B8-A804-434F-AF58-043EA4507D15}">
      <dgm:prSet phldrT="[Text]"/>
      <dgm:spPr/>
      <dgm:t>
        <a:bodyPr/>
        <a:lstStyle/>
        <a:p>
          <a:r>
            <a:rPr lang="en-US" dirty="0" smtClean="0"/>
            <a:t>Installation</a:t>
          </a:r>
          <a:endParaRPr lang="en-US" dirty="0"/>
        </a:p>
      </dgm:t>
    </dgm:pt>
    <dgm:pt modelId="{9F3FD566-2B4B-4225-ABE5-FC7DB2A6701B}" type="parTrans" cxnId="{FA986940-8F2B-4389-B30A-75DC12A7E3DC}">
      <dgm:prSet/>
      <dgm:spPr/>
      <dgm:t>
        <a:bodyPr/>
        <a:lstStyle/>
        <a:p>
          <a:endParaRPr lang="en-US"/>
        </a:p>
      </dgm:t>
    </dgm:pt>
    <dgm:pt modelId="{77E6F491-C597-49B1-94AC-4D62C2DA1BF1}" type="sibTrans" cxnId="{FA986940-8F2B-4389-B30A-75DC12A7E3DC}">
      <dgm:prSet/>
      <dgm:spPr/>
      <dgm:t>
        <a:bodyPr/>
        <a:lstStyle/>
        <a:p>
          <a:endParaRPr lang="en-US"/>
        </a:p>
      </dgm:t>
    </dgm:pt>
    <dgm:pt modelId="{3927C8AE-14EA-4D93-B5E4-122E29FE6ACA}">
      <dgm:prSet phldrT="[Text]"/>
      <dgm:spPr/>
      <dgm:t>
        <a:bodyPr/>
        <a:lstStyle/>
        <a:p>
          <a:r>
            <a:rPr lang="en-US" dirty="0" smtClean="0"/>
            <a:t>Configuration Management</a:t>
          </a:r>
          <a:endParaRPr lang="en-US" dirty="0"/>
        </a:p>
      </dgm:t>
    </dgm:pt>
    <dgm:pt modelId="{813EA098-D7BA-482D-9CEF-B8455A649FF2}" type="parTrans" cxnId="{96010F80-4602-434E-84C6-AC4B9177E225}">
      <dgm:prSet/>
      <dgm:spPr/>
      <dgm:t>
        <a:bodyPr/>
        <a:lstStyle/>
        <a:p>
          <a:endParaRPr lang="en-US"/>
        </a:p>
      </dgm:t>
    </dgm:pt>
    <dgm:pt modelId="{D5911C7E-BBEC-4576-AAE3-F030828B3928}" type="sibTrans" cxnId="{96010F80-4602-434E-84C6-AC4B9177E225}">
      <dgm:prSet/>
      <dgm:spPr/>
      <dgm:t>
        <a:bodyPr/>
        <a:lstStyle/>
        <a:p>
          <a:endParaRPr lang="en-US"/>
        </a:p>
      </dgm:t>
    </dgm:pt>
    <dgm:pt modelId="{43A5BD99-3454-4D80-B784-AEC68BB8239A}">
      <dgm:prSet phldrT="[Text]"/>
      <dgm:spPr/>
      <dgm:t>
        <a:bodyPr/>
        <a:lstStyle/>
        <a:p>
          <a:r>
            <a:rPr lang="en-US" dirty="0" smtClean="0"/>
            <a:t>Dashboards, Reports</a:t>
          </a:r>
          <a:endParaRPr lang="en-US" dirty="0"/>
        </a:p>
      </dgm:t>
    </dgm:pt>
    <dgm:pt modelId="{66152AB6-1663-452E-8676-8BD2908DCDD0}" type="parTrans" cxnId="{246C1592-A02A-4820-BC81-E41B90FD52BE}">
      <dgm:prSet/>
      <dgm:spPr/>
      <dgm:t>
        <a:bodyPr/>
        <a:lstStyle/>
        <a:p>
          <a:endParaRPr lang="en-US"/>
        </a:p>
      </dgm:t>
    </dgm:pt>
    <dgm:pt modelId="{0967EE4A-7D60-41BF-AFF5-0281BBABB370}" type="sibTrans" cxnId="{246C1592-A02A-4820-BC81-E41B90FD52BE}">
      <dgm:prSet/>
      <dgm:spPr/>
      <dgm:t>
        <a:bodyPr/>
        <a:lstStyle/>
        <a:p>
          <a:endParaRPr lang="en-US"/>
        </a:p>
      </dgm:t>
    </dgm:pt>
    <dgm:pt modelId="{1861BB61-F653-493D-8D5E-D47C7CEEE5F1}">
      <dgm:prSet phldrT="[Text]"/>
      <dgm:spPr/>
      <dgm:t>
        <a:bodyPr/>
        <a:lstStyle/>
        <a:p>
          <a:r>
            <a:rPr lang="en-US" dirty="0" smtClean="0"/>
            <a:t>Apps</a:t>
          </a:r>
          <a:endParaRPr lang="en-US" dirty="0"/>
        </a:p>
      </dgm:t>
    </dgm:pt>
    <dgm:pt modelId="{6C660BBE-F23C-4C47-80ED-C44982FFBB12}" type="parTrans" cxnId="{59F3E606-2B00-47A4-9654-6FD5041D3101}">
      <dgm:prSet/>
      <dgm:spPr/>
      <dgm:t>
        <a:bodyPr/>
        <a:lstStyle/>
        <a:p>
          <a:endParaRPr lang="en-US"/>
        </a:p>
      </dgm:t>
    </dgm:pt>
    <dgm:pt modelId="{1EDFFDC0-2736-44DB-B4A0-5C43656D4887}" type="sibTrans" cxnId="{59F3E606-2B00-47A4-9654-6FD5041D3101}">
      <dgm:prSet/>
      <dgm:spPr/>
      <dgm:t>
        <a:bodyPr/>
        <a:lstStyle/>
        <a:p>
          <a:endParaRPr lang="en-US"/>
        </a:p>
      </dgm:t>
    </dgm:pt>
    <dgm:pt modelId="{9FB7768A-8248-4BA3-86A7-67B71D369909}">
      <dgm:prSet phldrT="[Text]"/>
      <dgm:spPr/>
      <dgm:t>
        <a:bodyPr/>
        <a:lstStyle/>
        <a:p>
          <a:r>
            <a:rPr lang="en-US" dirty="0" smtClean="0"/>
            <a:t>Enterprise Application Integration</a:t>
          </a:r>
          <a:endParaRPr lang="en-US" dirty="0"/>
        </a:p>
      </dgm:t>
    </dgm:pt>
    <dgm:pt modelId="{73EDCDDB-1F8A-4E78-9CFE-5542423210DD}" type="parTrans" cxnId="{34EDF3AB-E34E-4BEC-A9F0-5C2CFE83DE69}">
      <dgm:prSet/>
      <dgm:spPr/>
      <dgm:t>
        <a:bodyPr/>
        <a:lstStyle/>
        <a:p>
          <a:endParaRPr lang="en-US"/>
        </a:p>
      </dgm:t>
    </dgm:pt>
    <dgm:pt modelId="{143099E2-5BDA-4D3F-ABD6-1E5FC8636178}" type="sibTrans" cxnId="{34EDF3AB-E34E-4BEC-A9F0-5C2CFE83DE69}">
      <dgm:prSet/>
      <dgm:spPr/>
      <dgm:t>
        <a:bodyPr/>
        <a:lstStyle/>
        <a:p>
          <a:endParaRPr lang="en-US"/>
        </a:p>
      </dgm:t>
    </dgm:pt>
    <dgm:pt modelId="{40C64940-69E9-4C37-9341-7E02763A8B0E}">
      <dgm:prSet phldrT="[Text]"/>
      <dgm:spPr/>
      <dgm:t>
        <a:bodyPr/>
        <a:lstStyle/>
        <a:p>
          <a:r>
            <a:rPr lang="en-US" dirty="0" smtClean="0"/>
            <a:t>Runbook Integration</a:t>
          </a:r>
          <a:endParaRPr lang="en-US" dirty="0"/>
        </a:p>
      </dgm:t>
    </dgm:pt>
    <dgm:pt modelId="{3EF0729E-925F-411A-88E2-84787FA92D20}" type="parTrans" cxnId="{C5FCC218-86F8-4936-89F8-DBA04704F5C9}">
      <dgm:prSet/>
      <dgm:spPr/>
      <dgm:t>
        <a:bodyPr/>
        <a:lstStyle/>
        <a:p>
          <a:endParaRPr lang="en-US"/>
        </a:p>
      </dgm:t>
    </dgm:pt>
    <dgm:pt modelId="{2904AE60-C30C-46A2-B752-6DE876F37DBC}" type="sibTrans" cxnId="{C5FCC218-86F8-4936-89F8-DBA04704F5C9}">
      <dgm:prSet/>
      <dgm:spPr/>
      <dgm:t>
        <a:bodyPr/>
        <a:lstStyle/>
        <a:p>
          <a:endParaRPr lang="en-US"/>
        </a:p>
      </dgm:t>
    </dgm:pt>
    <dgm:pt modelId="{4F6E1745-4C83-4021-B28D-14E5342B6AA2}">
      <dgm:prSet phldrT="[Text]"/>
      <dgm:spPr/>
      <dgm:t>
        <a:bodyPr/>
        <a:lstStyle/>
        <a:p>
          <a:r>
            <a:rPr lang="en-US" dirty="0" smtClean="0"/>
            <a:t>Auto-ticketing, Auto-resolution</a:t>
          </a:r>
          <a:endParaRPr lang="en-US" dirty="0"/>
        </a:p>
      </dgm:t>
    </dgm:pt>
    <dgm:pt modelId="{6EFEBA45-1533-4C03-8F95-0FE017CBE946}" type="parTrans" cxnId="{80595D64-13CE-430F-993A-E184E8845601}">
      <dgm:prSet/>
      <dgm:spPr/>
      <dgm:t>
        <a:bodyPr/>
        <a:lstStyle/>
        <a:p>
          <a:endParaRPr lang="en-US"/>
        </a:p>
      </dgm:t>
    </dgm:pt>
    <dgm:pt modelId="{E5C06F17-E1E2-4317-ACA2-C40C860D1EA1}" type="sibTrans" cxnId="{80595D64-13CE-430F-993A-E184E8845601}">
      <dgm:prSet/>
      <dgm:spPr/>
      <dgm:t>
        <a:bodyPr/>
        <a:lstStyle/>
        <a:p>
          <a:endParaRPr lang="en-US"/>
        </a:p>
      </dgm:t>
    </dgm:pt>
    <dgm:pt modelId="{8A021AD9-7B2F-43E0-ADD1-2382CBA02392}">
      <dgm:prSet phldrT="[Text]"/>
      <dgm:spPr/>
      <dgm:t>
        <a:bodyPr/>
        <a:lstStyle/>
        <a:p>
          <a:r>
            <a:rPr lang="en-US" dirty="0" smtClean="0"/>
            <a:t>App/Infra Correlation</a:t>
          </a:r>
          <a:endParaRPr lang="en-US" dirty="0"/>
        </a:p>
      </dgm:t>
    </dgm:pt>
    <dgm:pt modelId="{9526C2BA-39C2-420D-ABBC-E16123836F37}" type="parTrans" cxnId="{B0F9BC79-E010-40C6-81FF-D64EA679C920}">
      <dgm:prSet/>
      <dgm:spPr/>
      <dgm:t>
        <a:bodyPr/>
        <a:lstStyle/>
        <a:p>
          <a:endParaRPr lang="en-US"/>
        </a:p>
      </dgm:t>
    </dgm:pt>
    <dgm:pt modelId="{1F36042B-BF85-4B6D-A02F-0093024853E0}" type="sibTrans" cxnId="{B0F9BC79-E010-40C6-81FF-D64EA679C920}">
      <dgm:prSet/>
      <dgm:spPr/>
      <dgm:t>
        <a:bodyPr/>
        <a:lstStyle/>
        <a:p>
          <a:endParaRPr lang="en-US"/>
        </a:p>
      </dgm:t>
    </dgm:pt>
    <dgm:pt modelId="{44792426-FE77-4971-AA03-55DC0539059C}">
      <dgm:prSet phldrT="[Text]"/>
      <dgm:spPr/>
      <dgm:t>
        <a:bodyPr/>
        <a:lstStyle/>
        <a:p>
          <a:r>
            <a:rPr lang="en-US" dirty="0" smtClean="0"/>
            <a:t>Smart Monitoring Instrumentation</a:t>
          </a:r>
          <a:endParaRPr lang="en-US" dirty="0"/>
        </a:p>
      </dgm:t>
    </dgm:pt>
    <dgm:pt modelId="{755D6CDC-8987-43BB-B25A-9EE35A2F97D8}" type="parTrans" cxnId="{96F9AAB9-9699-49BC-8830-1B3B58686695}">
      <dgm:prSet/>
      <dgm:spPr/>
      <dgm:t>
        <a:bodyPr/>
        <a:lstStyle/>
        <a:p>
          <a:endParaRPr lang="en-US"/>
        </a:p>
      </dgm:t>
    </dgm:pt>
    <dgm:pt modelId="{A4E78EDD-9C2E-4053-B78A-589D0404526A}" type="sibTrans" cxnId="{96F9AAB9-9699-49BC-8830-1B3B58686695}">
      <dgm:prSet/>
      <dgm:spPr/>
      <dgm:t>
        <a:bodyPr/>
        <a:lstStyle/>
        <a:p>
          <a:endParaRPr lang="en-US"/>
        </a:p>
      </dgm:t>
    </dgm:pt>
    <dgm:pt modelId="{17E3B478-CB92-4402-B6E3-D729DAD8FEB8}">
      <dgm:prSet phldrT="[Text]"/>
      <dgm:spPr/>
      <dgm:t>
        <a:bodyPr/>
        <a:lstStyle/>
        <a:p>
          <a:r>
            <a:rPr lang="en-US" b="1" dirty="0" smtClean="0"/>
            <a:t>Consulting</a:t>
          </a:r>
          <a:endParaRPr lang="en-US" b="1" dirty="0"/>
        </a:p>
      </dgm:t>
    </dgm:pt>
    <dgm:pt modelId="{755C2D65-7065-49B7-B7F8-634CFE5E48BF}" type="parTrans" cxnId="{EF3CED68-B5D5-4031-A5F4-715177F1C436}">
      <dgm:prSet/>
      <dgm:spPr/>
      <dgm:t>
        <a:bodyPr/>
        <a:lstStyle/>
        <a:p>
          <a:endParaRPr lang="en-US"/>
        </a:p>
      </dgm:t>
    </dgm:pt>
    <dgm:pt modelId="{776893D1-893F-4B91-B3E8-B4A1B2ABFBB2}" type="sibTrans" cxnId="{EF3CED68-B5D5-4031-A5F4-715177F1C436}">
      <dgm:prSet/>
      <dgm:spPr/>
      <dgm:t>
        <a:bodyPr/>
        <a:lstStyle/>
        <a:p>
          <a:endParaRPr lang="en-US"/>
        </a:p>
      </dgm:t>
    </dgm:pt>
    <dgm:pt modelId="{8F761848-068A-4150-8A22-7F87F7C47E51}">
      <dgm:prSet phldrT="[Text]"/>
      <dgm:spPr/>
      <dgm:t>
        <a:bodyPr/>
        <a:lstStyle/>
        <a:p>
          <a:r>
            <a:rPr lang="en-US" dirty="0" smtClean="0"/>
            <a:t>Machine Data Strategy</a:t>
          </a:r>
          <a:endParaRPr lang="en-US" dirty="0"/>
        </a:p>
      </dgm:t>
    </dgm:pt>
    <dgm:pt modelId="{5A1445A2-F9B0-4D0B-BEF6-71E7D58CC9B3}" type="parTrans" cxnId="{2ACD1589-B644-4323-BB06-8534B55DC924}">
      <dgm:prSet/>
      <dgm:spPr/>
      <dgm:t>
        <a:bodyPr/>
        <a:lstStyle/>
        <a:p>
          <a:endParaRPr lang="en-US"/>
        </a:p>
      </dgm:t>
    </dgm:pt>
    <dgm:pt modelId="{D5EE0480-E64F-46C0-A87F-C2EAF1C37907}" type="sibTrans" cxnId="{2ACD1589-B644-4323-BB06-8534B55DC924}">
      <dgm:prSet/>
      <dgm:spPr/>
      <dgm:t>
        <a:bodyPr/>
        <a:lstStyle/>
        <a:p>
          <a:endParaRPr lang="en-US"/>
        </a:p>
      </dgm:t>
    </dgm:pt>
    <dgm:pt modelId="{06C0590C-3D65-4C78-BC69-8C491DD95504}">
      <dgm:prSet phldrT="[Text]"/>
      <dgm:spPr/>
      <dgm:t>
        <a:bodyPr/>
        <a:lstStyle/>
        <a:p>
          <a:r>
            <a:rPr lang="en-US" dirty="0" smtClean="0"/>
            <a:t>Log Management Strategy</a:t>
          </a:r>
          <a:endParaRPr lang="en-US" dirty="0"/>
        </a:p>
      </dgm:t>
    </dgm:pt>
    <dgm:pt modelId="{C32DF8D7-A817-449B-8B84-6A89C5FBF897}" type="parTrans" cxnId="{295E3D76-A53B-41D2-95EA-9BABA9623EF6}">
      <dgm:prSet/>
      <dgm:spPr/>
      <dgm:t>
        <a:bodyPr/>
        <a:lstStyle/>
        <a:p>
          <a:endParaRPr lang="en-US"/>
        </a:p>
      </dgm:t>
    </dgm:pt>
    <dgm:pt modelId="{9B0C8288-06E0-40B2-A563-FB05874BB46E}" type="sibTrans" cxnId="{295E3D76-A53B-41D2-95EA-9BABA9623EF6}">
      <dgm:prSet/>
      <dgm:spPr/>
      <dgm:t>
        <a:bodyPr/>
        <a:lstStyle/>
        <a:p>
          <a:endParaRPr lang="en-US"/>
        </a:p>
      </dgm:t>
    </dgm:pt>
    <dgm:pt modelId="{88276C6A-557C-4571-AE36-17926CD6C7A7}" type="pres">
      <dgm:prSet presAssocID="{7A9F7038-0EE5-4D41-89D2-94A4100D2612}" presName="Name0" presStyleCnt="0">
        <dgm:presLayoutVars>
          <dgm:dir/>
          <dgm:resizeHandles val="exact"/>
        </dgm:presLayoutVars>
      </dgm:prSet>
      <dgm:spPr/>
    </dgm:pt>
    <dgm:pt modelId="{C268E29E-B797-4846-8BD4-C0F8682BBE3D}" type="pres">
      <dgm:prSet presAssocID="{17E3B478-CB92-4402-B6E3-D729DAD8FEB8}" presName="node" presStyleLbl="node1" presStyleIdx="0" presStyleCnt="4">
        <dgm:presLayoutVars>
          <dgm:bulletEnabled val="1"/>
        </dgm:presLayoutVars>
      </dgm:prSet>
      <dgm:spPr/>
      <dgm:t>
        <a:bodyPr/>
        <a:lstStyle/>
        <a:p>
          <a:endParaRPr lang="en-US"/>
        </a:p>
      </dgm:t>
    </dgm:pt>
    <dgm:pt modelId="{E8801DE4-1B24-4278-B744-ECF1A23E3FB0}" type="pres">
      <dgm:prSet presAssocID="{776893D1-893F-4B91-B3E8-B4A1B2ABFBB2}" presName="sibTrans" presStyleLbl="sibTrans2D1" presStyleIdx="0" presStyleCnt="3"/>
      <dgm:spPr/>
      <dgm:t>
        <a:bodyPr/>
        <a:lstStyle/>
        <a:p>
          <a:endParaRPr lang="en-US"/>
        </a:p>
      </dgm:t>
    </dgm:pt>
    <dgm:pt modelId="{18F2AD27-DFB0-441B-BCE8-5E93450D35AC}" type="pres">
      <dgm:prSet presAssocID="{776893D1-893F-4B91-B3E8-B4A1B2ABFBB2}" presName="connectorText" presStyleLbl="sibTrans2D1" presStyleIdx="0" presStyleCnt="3"/>
      <dgm:spPr/>
      <dgm:t>
        <a:bodyPr/>
        <a:lstStyle/>
        <a:p>
          <a:endParaRPr lang="en-US"/>
        </a:p>
      </dgm:t>
    </dgm:pt>
    <dgm:pt modelId="{56DB88F9-32B8-4506-8EF3-1001F67EAD69}" type="pres">
      <dgm:prSet presAssocID="{A6FC191C-3ECA-49CC-8AAD-0E8F200F543E}" presName="node" presStyleLbl="node1" presStyleIdx="1" presStyleCnt="4">
        <dgm:presLayoutVars>
          <dgm:bulletEnabled val="1"/>
        </dgm:presLayoutVars>
      </dgm:prSet>
      <dgm:spPr/>
      <dgm:t>
        <a:bodyPr/>
        <a:lstStyle/>
        <a:p>
          <a:endParaRPr lang="en-US"/>
        </a:p>
      </dgm:t>
    </dgm:pt>
    <dgm:pt modelId="{F06A811B-B699-463A-9054-CC836D9AF669}" type="pres">
      <dgm:prSet presAssocID="{44646CA2-CA7D-4B54-83EB-C786C2C7E4D5}" presName="sibTrans" presStyleLbl="sibTrans2D1" presStyleIdx="1" presStyleCnt="3"/>
      <dgm:spPr/>
      <dgm:t>
        <a:bodyPr/>
        <a:lstStyle/>
        <a:p>
          <a:endParaRPr lang="en-US"/>
        </a:p>
      </dgm:t>
    </dgm:pt>
    <dgm:pt modelId="{F721C985-358B-4F64-AE23-4225A6FAD5D6}" type="pres">
      <dgm:prSet presAssocID="{44646CA2-CA7D-4B54-83EB-C786C2C7E4D5}" presName="connectorText" presStyleLbl="sibTrans2D1" presStyleIdx="1" presStyleCnt="3"/>
      <dgm:spPr/>
      <dgm:t>
        <a:bodyPr/>
        <a:lstStyle/>
        <a:p>
          <a:endParaRPr lang="en-US"/>
        </a:p>
      </dgm:t>
    </dgm:pt>
    <dgm:pt modelId="{F5F3702C-C07E-4E13-A1FD-35EE612D2593}" type="pres">
      <dgm:prSet presAssocID="{A4A8E289-8DE2-42B1-86C1-FF336152AD33}" presName="node" presStyleLbl="node1" presStyleIdx="2" presStyleCnt="4">
        <dgm:presLayoutVars>
          <dgm:bulletEnabled val="1"/>
        </dgm:presLayoutVars>
      </dgm:prSet>
      <dgm:spPr/>
      <dgm:t>
        <a:bodyPr/>
        <a:lstStyle/>
        <a:p>
          <a:endParaRPr lang="en-US"/>
        </a:p>
      </dgm:t>
    </dgm:pt>
    <dgm:pt modelId="{CA1CB100-DB4C-4DCA-B211-E05E5D4E4135}" type="pres">
      <dgm:prSet presAssocID="{C2562499-A7CA-4AC7-98B7-32A500EDB435}" presName="sibTrans" presStyleLbl="sibTrans2D1" presStyleIdx="2" presStyleCnt="3"/>
      <dgm:spPr/>
      <dgm:t>
        <a:bodyPr/>
        <a:lstStyle/>
        <a:p>
          <a:endParaRPr lang="en-US"/>
        </a:p>
      </dgm:t>
    </dgm:pt>
    <dgm:pt modelId="{A07365CE-A5F7-4634-A4A8-83EE48461676}" type="pres">
      <dgm:prSet presAssocID="{C2562499-A7CA-4AC7-98B7-32A500EDB435}" presName="connectorText" presStyleLbl="sibTrans2D1" presStyleIdx="2" presStyleCnt="3"/>
      <dgm:spPr/>
      <dgm:t>
        <a:bodyPr/>
        <a:lstStyle/>
        <a:p>
          <a:endParaRPr lang="en-US"/>
        </a:p>
      </dgm:t>
    </dgm:pt>
    <dgm:pt modelId="{DA17487D-58C2-4C51-B0BB-CB02AF318D2B}" type="pres">
      <dgm:prSet presAssocID="{01E53D81-F851-45F2-B029-70AEDBD6D1DD}" presName="node" presStyleLbl="node1" presStyleIdx="3" presStyleCnt="4">
        <dgm:presLayoutVars>
          <dgm:bulletEnabled val="1"/>
        </dgm:presLayoutVars>
      </dgm:prSet>
      <dgm:spPr/>
      <dgm:t>
        <a:bodyPr/>
        <a:lstStyle/>
        <a:p>
          <a:endParaRPr lang="en-US"/>
        </a:p>
      </dgm:t>
    </dgm:pt>
  </dgm:ptLst>
  <dgm:cxnLst>
    <dgm:cxn modelId="{D565555B-0A11-4C50-A7DE-E232A97B472E}" type="presOf" srcId="{01E53D81-F851-45F2-B029-70AEDBD6D1DD}" destId="{DA17487D-58C2-4C51-B0BB-CB02AF318D2B}" srcOrd="0" destOrd="0" presId="urn:microsoft.com/office/officeart/2005/8/layout/process1"/>
    <dgm:cxn modelId="{80595D64-13CE-430F-993A-E184E8845601}" srcId="{01E53D81-F851-45F2-B029-70AEDBD6D1DD}" destId="{4F6E1745-4C83-4021-B28D-14E5342B6AA2}" srcOrd="2" destOrd="0" parTransId="{6EFEBA45-1533-4C03-8F95-0FE017CBE946}" sibTransId="{E5C06F17-E1E2-4317-ACA2-C40C860D1EA1}"/>
    <dgm:cxn modelId="{295E3D76-A53B-41D2-95EA-9BABA9623EF6}" srcId="{17E3B478-CB92-4402-B6E3-D729DAD8FEB8}" destId="{06C0590C-3D65-4C78-BC69-8C491DD95504}" srcOrd="1" destOrd="0" parTransId="{C32DF8D7-A817-449B-8B84-6A89C5FBF897}" sibTransId="{9B0C8288-06E0-40B2-A563-FB05874BB46E}"/>
    <dgm:cxn modelId="{34EDF3AB-E34E-4BEC-A9F0-5C2CFE83DE69}" srcId="{A4A8E289-8DE2-42B1-86C1-FF336152AD33}" destId="{9FB7768A-8248-4BA3-86A7-67B71D369909}" srcOrd="2" destOrd="0" parTransId="{73EDCDDB-1F8A-4E78-9CFE-5542423210DD}" sibTransId="{143099E2-5BDA-4D3F-ABD6-1E5FC8636178}"/>
    <dgm:cxn modelId="{95880601-94B2-4C09-B150-2DBBC5C937E4}" type="presOf" srcId="{776893D1-893F-4B91-B3E8-B4A1B2ABFBB2}" destId="{18F2AD27-DFB0-441B-BCE8-5E93450D35AC}" srcOrd="1" destOrd="0" presId="urn:microsoft.com/office/officeart/2005/8/layout/process1"/>
    <dgm:cxn modelId="{F3C8FCFC-73E2-4EBB-82C6-3ED74684938A}" srcId="{7A9F7038-0EE5-4D41-89D2-94A4100D2612}" destId="{A6FC191C-3ECA-49CC-8AAD-0E8F200F543E}" srcOrd="1" destOrd="0" parTransId="{CD779396-6BCF-442D-B4FF-C3432DA29607}" sibTransId="{44646CA2-CA7D-4B54-83EB-C786C2C7E4D5}"/>
    <dgm:cxn modelId="{FA986940-8F2B-4389-B30A-75DC12A7E3DC}" srcId="{A6FC191C-3ECA-49CC-8AAD-0E8F200F543E}" destId="{B69F65B8-A804-434F-AF58-043EA4507D15}" srcOrd="2" destOrd="0" parTransId="{9F3FD566-2B4B-4225-ABE5-FC7DB2A6701B}" sibTransId="{77E6F491-C597-49B1-94AC-4D62C2DA1BF1}"/>
    <dgm:cxn modelId="{6A637E04-D61C-47FD-9CE7-7F9523099778}" type="presOf" srcId="{7A9F7038-0EE5-4D41-89D2-94A4100D2612}" destId="{88276C6A-557C-4571-AE36-17926CD6C7A7}" srcOrd="0" destOrd="0" presId="urn:microsoft.com/office/officeart/2005/8/layout/process1"/>
    <dgm:cxn modelId="{99424339-AE34-4279-BA98-331E25F8A7E3}" type="presOf" srcId="{B69F65B8-A804-434F-AF58-043EA4507D15}" destId="{56DB88F9-32B8-4506-8EF3-1001F67EAD69}" srcOrd="0" destOrd="3" presId="urn:microsoft.com/office/officeart/2005/8/layout/process1"/>
    <dgm:cxn modelId="{B6A0944E-EEFB-4AE1-9964-C76CAC518DC7}" srcId="{A6FC191C-3ECA-49CC-8AAD-0E8F200F543E}" destId="{17BBB98C-489C-42DF-B654-0FA0590006BF}" srcOrd="1" destOrd="0" parTransId="{2A252B09-DCA9-437C-A6AD-2C1C8EF6F18F}" sibTransId="{E5DEB446-C7F2-404B-9B0D-A3CEEC1F088F}"/>
    <dgm:cxn modelId="{EFCFE0B4-64D4-4A07-9330-DB3888914B0E}" type="presOf" srcId="{17E3B478-CB92-4402-B6E3-D729DAD8FEB8}" destId="{C268E29E-B797-4846-8BD4-C0F8682BBE3D}" srcOrd="0" destOrd="0" presId="urn:microsoft.com/office/officeart/2005/8/layout/process1"/>
    <dgm:cxn modelId="{FDF790CD-A12F-425D-99AB-D618916C2E5A}" type="presOf" srcId="{3927C8AE-14EA-4D93-B5E4-122E29FE6ACA}" destId="{56DB88F9-32B8-4506-8EF3-1001F67EAD69}" srcOrd="0" destOrd="4" presId="urn:microsoft.com/office/officeart/2005/8/layout/process1"/>
    <dgm:cxn modelId="{D4208D5D-0BD6-4CA8-B502-06C06F64BB7C}" type="presOf" srcId="{A6FC191C-3ECA-49CC-8AAD-0E8F200F543E}" destId="{56DB88F9-32B8-4506-8EF3-1001F67EAD69}" srcOrd="0" destOrd="0" presId="urn:microsoft.com/office/officeart/2005/8/layout/process1"/>
    <dgm:cxn modelId="{89DB4A5A-ABA3-4FF4-9602-9FDC32CFA677}" type="presOf" srcId="{9FB7768A-8248-4BA3-86A7-67B71D369909}" destId="{F5F3702C-C07E-4E13-A1FD-35EE612D2593}" srcOrd="0" destOrd="3" presId="urn:microsoft.com/office/officeart/2005/8/layout/process1"/>
    <dgm:cxn modelId="{59F3E606-2B00-47A4-9654-6FD5041D3101}" srcId="{A4A8E289-8DE2-42B1-86C1-FF336152AD33}" destId="{1861BB61-F653-493D-8D5E-D47C7CEEE5F1}" srcOrd="1" destOrd="0" parTransId="{6C660BBE-F23C-4C47-80ED-C44982FFBB12}" sibTransId="{1EDFFDC0-2736-44DB-B4A0-5C43656D4887}"/>
    <dgm:cxn modelId="{56294BD3-0FA0-4831-8119-BA48FC9DF87E}" type="presOf" srcId="{44792426-FE77-4971-AA03-55DC0539059C}" destId="{DA17487D-58C2-4C51-B0BB-CB02AF318D2B}" srcOrd="0" destOrd="4" presId="urn:microsoft.com/office/officeart/2005/8/layout/process1"/>
    <dgm:cxn modelId="{2E6B0E3B-E508-4B35-9AFD-EA583C676D7B}" type="presOf" srcId="{A4A8E289-8DE2-42B1-86C1-FF336152AD33}" destId="{F5F3702C-C07E-4E13-A1FD-35EE612D2593}" srcOrd="0" destOrd="0" presId="urn:microsoft.com/office/officeart/2005/8/layout/process1"/>
    <dgm:cxn modelId="{7E83F49A-B85A-4D86-8C9B-4AD02882E72F}" type="presOf" srcId="{C2562499-A7CA-4AC7-98B7-32A500EDB435}" destId="{A07365CE-A5F7-4634-A4A8-83EE48461676}" srcOrd="1" destOrd="0" presId="urn:microsoft.com/office/officeart/2005/8/layout/process1"/>
    <dgm:cxn modelId="{C5FCC218-86F8-4936-89F8-DBA04704F5C9}" srcId="{01E53D81-F851-45F2-B029-70AEDBD6D1DD}" destId="{40C64940-69E9-4C37-9341-7E02763A8B0E}" srcOrd="1" destOrd="0" parTransId="{3EF0729E-925F-411A-88E2-84787FA92D20}" sibTransId="{2904AE60-C30C-46A2-B752-6DE876F37DBC}"/>
    <dgm:cxn modelId="{96010F80-4602-434E-84C6-AC4B9177E225}" srcId="{A6FC191C-3ECA-49CC-8AAD-0E8F200F543E}" destId="{3927C8AE-14EA-4D93-B5E4-122E29FE6ACA}" srcOrd="3" destOrd="0" parTransId="{813EA098-D7BA-482D-9CEF-B8455A649FF2}" sibTransId="{D5911C7E-BBEC-4576-AAE3-F030828B3928}"/>
    <dgm:cxn modelId="{61756A9D-94FF-4629-9767-F165956D2741}" type="presOf" srcId="{8A021AD9-7B2F-43E0-ADD1-2382CBA02392}" destId="{DA17487D-58C2-4C51-B0BB-CB02AF318D2B}" srcOrd="0" destOrd="1" presId="urn:microsoft.com/office/officeart/2005/8/layout/process1"/>
    <dgm:cxn modelId="{29891D37-2A55-458F-A820-4B904E811F45}" type="presOf" srcId="{776893D1-893F-4B91-B3E8-B4A1B2ABFBB2}" destId="{E8801DE4-1B24-4278-B744-ECF1A23E3FB0}" srcOrd="0" destOrd="0" presId="urn:microsoft.com/office/officeart/2005/8/layout/process1"/>
    <dgm:cxn modelId="{96F9AAB9-9699-49BC-8830-1B3B58686695}" srcId="{01E53D81-F851-45F2-B029-70AEDBD6D1DD}" destId="{44792426-FE77-4971-AA03-55DC0539059C}" srcOrd="3" destOrd="0" parTransId="{755D6CDC-8987-43BB-B25A-9EE35A2F97D8}" sibTransId="{A4E78EDD-9C2E-4053-B78A-589D0404526A}"/>
    <dgm:cxn modelId="{2ACD1589-B644-4323-BB06-8534B55DC924}" srcId="{17E3B478-CB92-4402-B6E3-D729DAD8FEB8}" destId="{8F761848-068A-4150-8A22-7F87F7C47E51}" srcOrd="0" destOrd="0" parTransId="{5A1445A2-F9B0-4D0B-BEF6-71E7D58CC9B3}" sibTransId="{D5EE0480-E64F-46C0-A87F-C2EAF1C37907}"/>
    <dgm:cxn modelId="{A620EEFB-E1EC-4925-8DC3-EA580CCABF6D}" type="presOf" srcId="{40C64940-69E9-4C37-9341-7E02763A8B0E}" destId="{DA17487D-58C2-4C51-B0BB-CB02AF318D2B}" srcOrd="0" destOrd="2" presId="urn:microsoft.com/office/officeart/2005/8/layout/process1"/>
    <dgm:cxn modelId="{6B4032A0-CF58-4B5C-ABD5-742D6F3094FF}" srcId="{7A9F7038-0EE5-4D41-89D2-94A4100D2612}" destId="{01E53D81-F851-45F2-B029-70AEDBD6D1DD}" srcOrd="3" destOrd="0" parTransId="{23FE0A36-C812-4B91-AC60-D9987119A3AF}" sibTransId="{1D8C2653-D128-47EE-8D88-22213258AD26}"/>
    <dgm:cxn modelId="{6544826E-F0E5-42CB-B872-564E5DCE63F7}" type="presOf" srcId="{8F761848-068A-4150-8A22-7F87F7C47E51}" destId="{C268E29E-B797-4846-8BD4-C0F8682BBE3D}" srcOrd="0" destOrd="1" presId="urn:microsoft.com/office/officeart/2005/8/layout/process1"/>
    <dgm:cxn modelId="{A7B6EB9E-E24B-4310-AC74-6E8F6888F4FF}" type="presOf" srcId="{6D3628CB-6A83-4975-AF73-8B54E6AE9AA1}" destId="{56DB88F9-32B8-4506-8EF3-1001F67EAD69}" srcOrd="0" destOrd="1" presId="urn:microsoft.com/office/officeart/2005/8/layout/process1"/>
    <dgm:cxn modelId="{48A58BC1-5C2E-4E24-8A99-2BF551825A60}" srcId="{A6FC191C-3ECA-49CC-8AAD-0E8F200F543E}" destId="{6D3628CB-6A83-4975-AF73-8B54E6AE9AA1}" srcOrd="0" destOrd="0" parTransId="{EA8B3402-A967-4B72-9433-FA646FD48969}" sibTransId="{5801CD68-ED48-4647-AFFC-69662898C17B}"/>
    <dgm:cxn modelId="{E2ABE1BB-98EB-46B3-B451-EA2FC757B86B}" type="presOf" srcId="{43A5BD99-3454-4D80-B784-AEC68BB8239A}" destId="{F5F3702C-C07E-4E13-A1FD-35EE612D2593}" srcOrd="0" destOrd="1" presId="urn:microsoft.com/office/officeart/2005/8/layout/process1"/>
    <dgm:cxn modelId="{246C1592-A02A-4820-BC81-E41B90FD52BE}" srcId="{A4A8E289-8DE2-42B1-86C1-FF336152AD33}" destId="{43A5BD99-3454-4D80-B784-AEC68BB8239A}" srcOrd="0" destOrd="0" parTransId="{66152AB6-1663-452E-8676-8BD2908DCDD0}" sibTransId="{0967EE4A-7D60-41BF-AFF5-0281BBABB370}"/>
    <dgm:cxn modelId="{EF3CED68-B5D5-4031-A5F4-715177F1C436}" srcId="{7A9F7038-0EE5-4D41-89D2-94A4100D2612}" destId="{17E3B478-CB92-4402-B6E3-D729DAD8FEB8}" srcOrd="0" destOrd="0" parTransId="{755C2D65-7065-49B7-B7F8-634CFE5E48BF}" sibTransId="{776893D1-893F-4B91-B3E8-B4A1B2ABFBB2}"/>
    <dgm:cxn modelId="{02203BDC-6A23-4811-9E51-9F7DE597C80E}" type="presOf" srcId="{44646CA2-CA7D-4B54-83EB-C786C2C7E4D5}" destId="{F06A811B-B699-463A-9054-CC836D9AF669}" srcOrd="0" destOrd="0" presId="urn:microsoft.com/office/officeart/2005/8/layout/process1"/>
    <dgm:cxn modelId="{EC2505F7-C9E9-420D-8049-7BE3A99B712C}" type="presOf" srcId="{44646CA2-CA7D-4B54-83EB-C786C2C7E4D5}" destId="{F721C985-358B-4F64-AE23-4225A6FAD5D6}" srcOrd="1" destOrd="0" presId="urn:microsoft.com/office/officeart/2005/8/layout/process1"/>
    <dgm:cxn modelId="{B0F9BC79-E010-40C6-81FF-D64EA679C920}" srcId="{01E53D81-F851-45F2-B029-70AEDBD6D1DD}" destId="{8A021AD9-7B2F-43E0-ADD1-2382CBA02392}" srcOrd="0" destOrd="0" parTransId="{9526C2BA-39C2-420D-ABBC-E16123836F37}" sibTransId="{1F36042B-BF85-4B6D-A02F-0093024853E0}"/>
    <dgm:cxn modelId="{B51A7F46-826B-4551-8E3D-12A14A28BE3C}" srcId="{7A9F7038-0EE5-4D41-89D2-94A4100D2612}" destId="{A4A8E289-8DE2-42B1-86C1-FF336152AD33}" srcOrd="2" destOrd="0" parTransId="{39FDDF63-5EF5-4235-9C7C-D8905205CF24}" sibTransId="{C2562499-A7CA-4AC7-98B7-32A500EDB435}"/>
    <dgm:cxn modelId="{D03FB8CF-E009-42E2-BFD3-CEAACD79E218}" type="presOf" srcId="{1861BB61-F653-493D-8D5E-D47C7CEEE5F1}" destId="{F5F3702C-C07E-4E13-A1FD-35EE612D2593}" srcOrd="0" destOrd="2" presId="urn:microsoft.com/office/officeart/2005/8/layout/process1"/>
    <dgm:cxn modelId="{9027F6BD-D2D8-4192-A652-97D7B2DB126C}" type="presOf" srcId="{17BBB98C-489C-42DF-B654-0FA0590006BF}" destId="{56DB88F9-32B8-4506-8EF3-1001F67EAD69}" srcOrd="0" destOrd="2" presId="urn:microsoft.com/office/officeart/2005/8/layout/process1"/>
    <dgm:cxn modelId="{2EFA0271-445E-4BEC-94FA-138368122FBD}" type="presOf" srcId="{4F6E1745-4C83-4021-B28D-14E5342B6AA2}" destId="{DA17487D-58C2-4C51-B0BB-CB02AF318D2B}" srcOrd="0" destOrd="3" presId="urn:microsoft.com/office/officeart/2005/8/layout/process1"/>
    <dgm:cxn modelId="{5CFB2919-D88D-4D2E-A6F7-9E8023247C7F}" type="presOf" srcId="{C2562499-A7CA-4AC7-98B7-32A500EDB435}" destId="{CA1CB100-DB4C-4DCA-B211-E05E5D4E4135}" srcOrd="0" destOrd="0" presId="urn:microsoft.com/office/officeart/2005/8/layout/process1"/>
    <dgm:cxn modelId="{EE311D87-2703-4651-8CBF-C96E2F65E48F}" type="presOf" srcId="{06C0590C-3D65-4C78-BC69-8C491DD95504}" destId="{C268E29E-B797-4846-8BD4-C0F8682BBE3D}" srcOrd="0" destOrd="2" presId="urn:microsoft.com/office/officeart/2005/8/layout/process1"/>
    <dgm:cxn modelId="{D2186941-29A3-4D4F-96C0-A7463CA54043}" type="presParOf" srcId="{88276C6A-557C-4571-AE36-17926CD6C7A7}" destId="{C268E29E-B797-4846-8BD4-C0F8682BBE3D}" srcOrd="0" destOrd="0" presId="urn:microsoft.com/office/officeart/2005/8/layout/process1"/>
    <dgm:cxn modelId="{838A6D1F-6B95-42B3-BEA0-1532B37C8307}" type="presParOf" srcId="{88276C6A-557C-4571-AE36-17926CD6C7A7}" destId="{E8801DE4-1B24-4278-B744-ECF1A23E3FB0}" srcOrd="1" destOrd="0" presId="urn:microsoft.com/office/officeart/2005/8/layout/process1"/>
    <dgm:cxn modelId="{236AC7D7-58B1-4E90-BB6F-0D6E076B8A6F}" type="presParOf" srcId="{E8801DE4-1B24-4278-B744-ECF1A23E3FB0}" destId="{18F2AD27-DFB0-441B-BCE8-5E93450D35AC}" srcOrd="0" destOrd="0" presId="urn:microsoft.com/office/officeart/2005/8/layout/process1"/>
    <dgm:cxn modelId="{851E6C79-236B-4184-A30E-1E64EC15361A}" type="presParOf" srcId="{88276C6A-557C-4571-AE36-17926CD6C7A7}" destId="{56DB88F9-32B8-4506-8EF3-1001F67EAD69}" srcOrd="2" destOrd="0" presId="urn:microsoft.com/office/officeart/2005/8/layout/process1"/>
    <dgm:cxn modelId="{BDA51B07-05BA-4C35-958F-4C95F6EE3B53}" type="presParOf" srcId="{88276C6A-557C-4571-AE36-17926CD6C7A7}" destId="{F06A811B-B699-463A-9054-CC836D9AF669}" srcOrd="3" destOrd="0" presId="urn:microsoft.com/office/officeart/2005/8/layout/process1"/>
    <dgm:cxn modelId="{852FCFC3-5655-4F6A-AD4F-6AEF65397734}" type="presParOf" srcId="{F06A811B-B699-463A-9054-CC836D9AF669}" destId="{F721C985-358B-4F64-AE23-4225A6FAD5D6}" srcOrd="0" destOrd="0" presId="urn:microsoft.com/office/officeart/2005/8/layout/process1"/>
    <dgm:cxn modelId="{CFAB8EEE-B1D8-4750-8237-BA96DEE9783B}" type="presParOf" srcId="{88276C6A-557C-4571-AE36-17926CD6C7A7}" destId="{F5F3702C-C07E-4E13-A1FD-35EE612D2593}" srcOrd="4" destOrd="0" presId="urn:microsoft.com/office/officeart/2005/8/layout/process1"/>
    <dgm:cxn modelId="{6D2CFEC0-180E-4D75-B460-FA6F446D1715}" type="presParOf" srcId="{88276C6A-557C-4571-AE36-17926CD6C7A7}" destId="{CA1CB100-DB4C-4DCA-B211-E05E5D4E4135}" srcOrd="5" destOrd="0" presId="urn:microsoft.com/office/officeart/2005/8/layout/process1"/>
    <dgm:cxn modelId="{64B87526-B706-4653-8E7F-0A03C17E1552}" type="presParOf" srcId="{CA1CB100-DB4C-4DCA-B211-E05E5D4E4135}" destId="{A07365CE-A5F7-4634-A4A8-83EE48461676}" srcOrd="0" destOrd="0" presId="urn:microsoft.com/office/officeart/2005/8/layout/process1"/>
    <dgm:cxn modelId="{29C577AD-2FE8-433A-AD9E-D4545C140420}" type="presParOf" srcId="{88276C6A-557C-4571-AE36-17926CD6C7A7}" destId="{DA17487D-58C2-4C51-B0BB-CB02AF318D2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A1AD9A-A289-472A-8618-847CE6A8EA9C}" type="doc">
      <dgm:prSet loTypeId="urn:microsoft.com/office/officeart/2005/8/layout/default" loCatId="list" qsTypeId="urn:microsoft.com/office/officeart/2005/8/quickstyle/simple3" qsCatId="simple" csTypeId="urn:microsoft.com/office/officeart/2005/8/colors/accent0_1" csCatId="mainScheme"/>
      <dgm:spPr/>
      <dgm:t>
        <a:bodyPr/>
        <a:lstStyle/>
        <a:p>
          <a:endParaRPr lang="en-US"/>
        </a:p>
      </dgm:t>
    </dgm:pt>
    <dgm:pt modelId="{21606321-2D44-44DC-87D1-C5E14D044EF4}">
      <dgm:prSet/>
      <dgm:spPr/>
      <dgm:t>
        <a:bodyPr/>
        <a:lstStyle/>
        <a:p>
          <a:pPr rtl="0"/>
          <a:r>
            <a:rPr lang="en-US" dirty="0" smtClean="0"/>
            <a:t>Central log collection and management with following strategies</a:t>
          </a:r>
          <a:endParaRPr lang="en-US" dirty="0"/>
        </a:p>
      </dgm:t>
    </dgm:pt>
    <dgm:pt modelId="{0C4929E2-B743-47A7-B20E-7D2DD1AC1DFC}" type="parTrans" cxnId="{826E26BA-1D1C-4382-B977-44090DD6B906}">
      <dgm:prSet/>
      <dgm:spPr/>
      <dgm:t>
        <a:bodyPr/>
        <a:lstStyle/>
        <a:p>
          <a:endParaRPr lang="en-US"/>
        </a:p>
      </dgm:t>
    </dgm:pt>
    <dgm:pt modelId="{B4508F51-E4F6-4D6D-9B89-253C12DDED74}" type="sibTrans" cxnId="{826E26BA-1D1C-4382-B977-44090DD6B906}">
      <dgm:prSet/>
      <dgm:spPr/>
      <dgm:t>
        <a:bodyPr/>
        <a:lstStyle/>
        <a:p>
          <a:endParaRPr lang="en-US"/>
        </a:p>
      </dgm:t>
    </dgm:pt>
    <dgm:pt modelId="{B464E0FA-1531-4C52-B6E5-FCB2A2510395}">
      <dgm:prSet/>
      <dgm:spPr/>
      <dgm:t>
        <a:bodyPr/>
        <a:lstStyle/>
        <a:p>
          <a:pPr rtl="0"/>
          <a:r>
            <a:rPr lang="en-US" smtClean="0"/>
            <a:t>Strategy for events filtration, aggregation, normalization</a:t>
          </a:r>
          <a:endParaRPr lang="en-US"/>
        </a:p>
      </dgm:t>
    </dgm:pt>
    <dgm:pt modelId="{37C41401-6433-4BDF-8160-E3C37A0857FA}" type="parTrans" cxnId="{46F52CEB-6F72-4D6D-A9ED-BD4F290C75BC}">
      <dgm:prSet/>
      <dgm:spPr/>
      <dgm:t>
        <a:bodyPr/>
        <a:lstStyle/>
        <a:p>
          <a:endParaRPr lang="en-US"/>
        </a:p>
      </dgm:t>
    </dgm:pt>
    <dgm:pt modelId="{E4BC921A-D578-404C-AC67-5C9F00C743C6}" type="sibTrans" cxnId="{46F52CEB-6F72-4D6D-A9ED-BD4F290C75BC}">
      <dgm:prSet/>
      <dgm:spPr/>
      <dgm:t>
        <a:bodyPr/>
        <a:lstStyle/>
        <a:p>
          <a:endParaRPr lang="en-US"/>
        </a:p>
      </dgm:t>
    </dgm:pt>
    <dgm:pt modelId="{7645289F-1709-46B3-8A21-EBCBE2502EAF}">
      <dgm:prSet/>
      <dgm:spPr/>
      <dgm:t>
        <a:bodyPr/>
        <a:lstStyle/>
        <a:p>
          <a:pPr rtl="0"/>
          <a:r>
            <a:rPr lang="en-US" smtClean="0"/>
            <a:t>How to determine useful/un-useful events</a:t>
          </a:r>
          <a:endParaRPr lang="en-US"/>
        </a:p>
      </dgm:t>
    </dgm:pt>
    <dgm:pt modelId="{90C605A7-3F9C-4410-BF79-E0D63504720B}" type="parTrans" cxnId="{BF352323-0291-44BF-A016-57EABFA4C0C2}">
      <dgm:prSet/>
      <dgm:spPr/>
      <dgm:t>
        <a:bodyPr/>
        <a:lstStyle/>
        <a:p>
          <a:endParaRPr lang="en-US"/>
        </a:p>
      </dgm:t>
    </dgm:pt>
    <dgm:pt modelId="{4897E9E8-2881-429C-A7C4-421E924D11EC}" type="sibTrans" cxnId="{BF352323-0291-44BF-A016-57EABFA4C0C2}">
      <dgm:prSet/>
      <dgm:spPr/>
      <dgm:t>
        <a:bodyPr/>
        <a:lstStyle/>
        <a:p>
          <a:endParaRPr lang="en-US"/>
        </a:p>
      </dgm:t>
    </dgm:pt>
    <dgm:pt modelId="{D8E5CD24-FD4B-4D3B-9FF1-BE74CB463974}">
      <dgm:prSet/>
      <dgm:spPr/>
      <dgm:t>
        <a:bodyPr/>
        <a:lstStyle/>
        <a:p>
          <a:pPr rtl="0"/>
          <a:r>
            <a:rPr lang="en-US" smtClean="0"/>
            <a:t>Coverage and scope</a:t>
          </a:r>
          <a:endParaRPr lang="en-US"/>
        </a:p>
      </dgm:t>
    </dgm:pt>
    <dgm:pt modelId="{5794DB56-6B97-4919-BF10-D96AE77058A1}" type="parTrans" cxnId="{1715F725-6ACD-489B-9CCF-78E76C49D8E4}">
      <dgm:prSet/>
      <dgm:spPr/>
      <dgm:t>
        <a:bodyPr/>
        <a:lstStyle/>
        <a:p>
          <a:endParaRPr lang="en-US"/>
        </a:p>
      </dgm:t>
    </dgm:pt>
    <dgm:pt modelId="{2AEFE31D-699E-498B-9D24-95062B8F254B}" type="sibTrans" cxnId="{1715F725-6ACD-489B-9CCF-78E76C49D8E4}">
      <dgm:prSet/>
      <dgm:spPr/>
      <dgm:t>
        <a:bodyPr/>
        <a:lstStyle/>
        <a:p>
          <a:endParaRPr lang="en-US"/>
        </a:p>
      </dgm:t>
    </dgm:pt>
    <dgm:pt modelId="{A6003BEF-ECD8-4A5E-AF95-34D3A913F2EA}">
      <dgm:prSet/>
      <dgm:spPr/>
      <dgm:t>
        <a:bodyPr/>
        <a:lstStyle/>
        <a:p>
          <a:pPr rtl="0"/>
          <a:r>
            <a:rPr lang="en-US" smtClean="0"/>
            <a:t>What systems and events must be logged</a:t>
          </a:r>
          <a:endParaRPr lang="en-US"/>
        </a:p>
      </dgm:t>
    </dgm:pt>
    <dgm:pt modelId="{D7FD84BF-AC2E-48BB-B170-5546EC9459DC}" type="parTrans" cxnId="{0073A713-6D03-474B-BB6E-636C878DDAA1}">
      <dgm:prSet/>
      <dgm:spPr/>
      <dgm:t>
        <a:bodyPr/>
        <a:lstStyle/>
        <a:p>
          <a:endParaRPr lang="en-US"/>
        </a:p>
      </dgm:t>
    </dgm:pt>
    <dgm:pt modelId="{A41FBFE3-FC2D-4D38-B49C-7DEB5264D0F2}" type="sibTrans" cxnId="{0073A713-6D03-474B-BB6E-636C878DDAA1}">
      <dgm:prSet/>
      <dgm:spPr/>
      <dgm:t>
        <a:bodyPr/>
        <a:lstStyle/>
        <a:p>
          <a:endParaRPr lang="en-US"/>
        </a:p>
      </dgm:t>
    </dgm:pt>
    <dgm:pt modelId="{7B5C655D-9407-4141-9EBC-8B723AF67A34}">
      <dgm:prSet/>
      <dgm:spPr/>
      <dgm:t>
        <a:bodyPr/>
        <a:lstStyle/>
        <a:p>
          <a:pPr rtl="0"/>
          <a:r>
            <a:rPr lang="en-US" smtClean="0"/>
            <a:t>What information must be logged</a:t>
          </a:r>
          <a:endParaRPr lang="en-US"/>
        </a:p>
      </dgm:t>
    </dgm:pt>
    <dgm:pt modelId="{6A4786E2-7D61-4C99-ACC3-34EDE99D64A0}" type="parTrans" cxnId="{36E800D4-6859-4F2B-B931-2F9A672CFAAC}">
      <dgm:prSet/>
      <dgm:spPr/>
      <dgm:t>
        <a:bodyPr/>
        <a:lstStyle/>
        <a:p>
          <a:endParaRPr lang="en-US"/>
        </a:p>
      </dgm:t>
    </dgm:pt>
    <dgm:pt modelId="{8BE5D58D-A3E8-4F0D-BC9D-AB6D402977B1}" type="sibTrans" cxnId="{36E800D4-6859-4F2B-B931-2F9A672CFAAC}">
      <dgm:prSet/>
      <dgm:spPr/>
      <dgm:t>
        <a:bodyPr/>
        <a:lstStyle/>
        <a:p>
          <a:endParaRPr lang="en-US"/>
        </a:p>
      </dgm:t>
    </dgm:pt>
    <dgm:pt modelId="{0E59EB06-6588-444B-8B2C-6B750D92A662}">
      <dgm:prSet/>
      <dgm:spPr/>
      <dgm:t>
        <a:bodyPr/>
        <a:lstStyle/>
        <a:p>
          <a:pPr rtl="0"/>
          <a:r>
            <a:rPr lang="en-US" smtClean="0"/>
            <a:t>Deployment specific logging variation e.g. dev vs production</a:t>
          </a:r>
          <a:endParaRPr lang="en-US"/>
        </a:p>
      </dgm:t>
    </dgm:pt>
    <dgm:pt modelId="{08E36AFF-63A9-4629-9E27-D8271E43570E}" type="parTrans" cxnId="{5EE6E291-6C84-4B22-AEC7-45974E5CE4BC}">
      <dgm:prSet/>
      <dgm:spPr/>
      <dgm:t>
        <a:bodyPr/>
        <a:lstStyle/>
        <a:p>
          <a:endParaRPr lang="en-US"/>
        </a:p>
      </dgm:t>
    </dgm:pt>
    <dgm:pt modelId="{5D80F76E-AEC3-4B3F-86C6-5180E03CFA14}" type="sibTrans" cxnId="{5EE6E291-6C84-4B22-AEC7-45974E5CE4BC}">
      <dgm:prSet/>
      <dgm:spPr/>
      <dgm:t>
        <a:bodyPr/>
        <a:lstStyle/>
        <a:p>
          <a:endParaRPr lang="en-US"/>
        </a:p>
      </dgm:t>
    </dgm:pt>
    <dgm:pt modelId="{C4F4BB4A-4AE2-4DB3-A244-E05770E6560C}">
      <dgm:prSet/>
      <dgm:spPr/>
      <dgm:t>
        <a:bodyPr/>
        <a:lstStyle/>
        <a:p>
          <a:pPr rtl="0"/>
          <a:r>
            <a:rPr lang="en-US" smtClean="0"/>
            <a:t>Protected network</a:t>
          </a:r>
          <a:endParaRPr lang="en-US"/>
        </a:p>
      </dgm:t>
    </dgm:pt>
    <dgm:pt modelId="{BF1F8068-0C90-49CE-9661-915D46C8B818}" type="parTrans" cxnId="{19DBAF55-820E-4F78-A20F-F3A013BDA1F7}">
      <dgm:prSet/>
      <dgm:spPr/>
      <dgm:t>
        <a:bodyPr/>
        <a:lstStyle/>
        <a:p>
          <a:endParaRPr lang="en-US"/>
        </a:p>
      </dgm:t>
    </dgm:pt>
    <dgm:pt modelId="{B703D1AA-4181-4E56-BC91-EAFBF8B011BA}" type="sibTrans" cxnId="{19DBAF55-820E-4F78-A20F-F3A013BDA1F7}">
      <dgm:prSet/>
      <dgm:spPr/>
      <dgm:t>
        <a:bodyPr/>
        <a:lstStyle/>
        <a:p>
          <a:endParaRPr lang="en-US"/>
        </a:p>
      </dgm:t>
    </dgm:pt>
    <dgm:pt modelId="{507AE9EF-5747-4B10-8986-0FA22FAD0D6A}">
      <dgm:prSet/>
      <dgm:spPr/>
      <dgm:t>
        <a:bodyPr/>
        <a:lstStyle/>
        <a:p>
          <a:pPr rtl="0"/>
          <a:r>
            <a:rPr lang="en-US" smtClean="0"/>
            <a:t>Log storage strategy</a:t>
          </a:r>
          <a:endParaRPr lang="en-US"/>
        </a:p>
      </dgm:t>
    </dgm:pt>
    <dgm:pt modelId="{77AE6531-8A18-4418-8891-978D1856FEAA}" type="parTrans" cxnId="{08D03731-B820-4261-8707-B212CBEAC162}">
      <dgm:prSet/>
      <dgm:spPr/>
      <dgm:t>
        <a:bodyPr/>
        <a:lstStyle/>
        <a:p>
          <a:endParaRPr lang="en-US"/>
        </a:p>
      </dgm:t>
    </dgm:pt>
    <dgm:pt modelId="{B7CAD80E-A6C3-47C8-A730-FDCC9AD385A4}" type="sibTrans" cxnId="{08D03731-B820-4261-8707-B212CBEAC162}">
      <dgm:prSet/>
      <dgm:spPr/>
      <dgm:t>
        <a:bodyPr/>
        <a:lstStyle/>
        <a:p>
          <a:endParaRPr lang="en-US"/>
        </a:p>
      </dgm:t>
    </dgm:pt>
    <dgm:pt modelId="{60165102-BCEF-4F32-BE2D-2F5F58EC8942}">
      <dgm:prSet/>
      <dgm:spPr/>
      <dgm:t>
        <a:bodyPr/>
        <a:lstStyle/>
        <a:p>
          <a:pPr rtl="0"/>
          <a:r>
            <a:rPr lang="en-US" smtClean="0"/>
            <a:t>Log retention, archiving requirements</a:t>
          </a:r>
          <a:endParaRPr lang="en-US"/>
        </a:p>
      </dgm:t>
    </dgm:pt>
    <dgm:pt modelId="{1B5CE7C0-94B4-4B78-A010-FF2E8A6B4945}" type="parTrans" cxnId="{0BF677FB-35C0-4791-9DB7-EBDDBD3A23C5}">
      <dgm:prSet/>
      <dgm:spPr/>
      <dgm:t>
        <a:bodyPr/>
        <a:lstStyle/>
        <a:p>
          <a:endParaRPr lang="en-US"/>
        </a:p>
      </dgm:t>
    </dgm:pt>
    <dgm:pt modelId="{512C631B-9D69-4184-A6D2-AF170C799E4F}" type="sibTrans" cxnId="{0BF677FB-35C0-4791-9DB7-EBDDBD3A23C5}">
      <dgm:prSet/>
      <dgm:spPr/>
      <dgm:t>
        <a:bodyPr/>
        <a:lstStyle/>
        <a:p>
          <a:endParaRPr lang="en-US"/>
        </a:p>
      </dgm:t>
    </dgm:pt>
    <dgm:pt modelId="{9BA887C2-C9F7-405B-B024-9A03429F1900}">
      <dgm:prSet/>
      <dgm:spPr/>
      <dgm:t>
        <a:bodyPr/>
        <a:lstStyle/>
        <a:p>
          <a:pPr rtl="0"/>
          <a:r>
            <a:rPr lang="en-US" smtClean="0"/>
            <a:t>Service level agreements by enterprise functions e.g. system owners, security, infrastructure</a:t>
          </a:r>
          <a:endParaRPr lang="en-US"/>
        </a:p>
      </dgm:t>
    </dgm:pt>
    <dgm:pt modelId="{E415FAD8-8FDD-4BB2-911D-16BE1B390922}" type="parTrans" cxnId="{59255BD0-E92E-4CB4-8281-879543610FAF}">
      <dgm:prSet/>
      <dgm:spPr/>
      <dgm:t>
        <a:bodyPr/>
        <a:lstStyle/>
        <a:p>
          <a:endParaRPr lang="en-US"/>
        </a:p>
      </dgm:t>
    </dgm:pt>
    <dgm:pt modelId="{DA638E90-EA23-4983-AFE2-8A85AA2DA60F}" type="sibTrans" cxnId="{59255BD0-E92E-4CB4-8281-879543610FAF}">
      <dgm:prSet/>
      <dgm:spPr/>
      <dgm:t>
        <a:bodyPr/>
        <a:lstStyle/>
        <a:p>
          <a:endParaRPr lang="en-US"/>
        </a:p>
      </dgm:t>
    </dgm:pt>
    <dgm:pt modelId="{75228967-9FD2-405E-9B28-7939D2B41AA7}">
      <dgm:prSet/>
      <dgm:spPr/>
      <dgm:t>
        <a:bodyPr/>
        <a:lstStyle/>
        <a:p>
          <a:pPr rtl="0"/>
          <a:r>
            <a:rPr lang="en-US" smtClean="0"/>
            <a:t>For security related events, define standard response to events of interests</a:t>
          </a:r>
          <a:endParaRPr lang="en-US"/>
        </a:p>
      </dgm:t>
    </dgm:pt>
    <dgm:pt modelId="{C8B4AC24-7C49-4BFC-94C9-46E3012C8621}" type="parTrans" cxnId="{52C33484-9D7B-4BB7-9C37-A4215E8DDC40}">
      <dgm:prSet/>
      <dgm:spPr/>
      <dgm:t>
        <a:bodyPr/>
        <a:lstStyle/>
        <a:p>
          <a:endParaRPr lang="en-US"/>
        </a:p>
      </dgm:t>
    </dgm:pt>
    <dgm:pt modelId="{B24A3367-8B2A-43E2-817C-445D05B0DEEE}" type="sibTrans" cxnId="{52C33484-9D7B-4BB7-9C37-A4215E8DDC40}">
      <dgm:prSet/>
      <dgm:spPr/>
      <dgm:t>
        <a:bodyPr/>
        <a:lstStyle/>
        <a:p>
          <a:endParaRPr lang="en-US"/>
        </a:p>
      </dgm:t>
    </dgm:pt>
    <dgm:pt modelId="{BD9A0697-B66D-4205-B0BE-D058BC6D368E}">
      <dgm:prSet/>
      <dgm:spPr/>
      <dgm:t>
        <a:bodyPr/>
        <a:lstStyle/>
        <a:p>
          <a:pPr rtl="0"/>
          <a:r>
            <a:rPr lang="en-US" smtClean="0"/>
            <a:t>Minimum monitoring requirements, responsibility metrics</a:t>
          </a:r>
          <a:endParaRPr lang="en-US"/>
        </a:p>
      </dgm:t>
    </dgm:pt>
    <dgm:pt modelId="{D501BB30-9456-4514-93D6-CA48C9B0ABC0}" type="parTrans" cxnId="{3DFC8AE7-31C7-422A-AEF3-BA5D882D2041}">
      <dgm:prSet/>
      <dgm:spPr/>
      <dgm:t>
        <a:bodyPr/>
        <a:lstStyle/>
        <a:p>
          <a:endParaRPr lang="en-US"/>
        </a:p>
      </dgm:t>
    </dgm:pt>
    <dgm:pt modelId="{BCF0B6EC-B405-4138-8E31-E90706E2CE84}" type="sibTrans" cxnId="{3DFC8AE7-31C7-422A-AEF3-BA5D882D2041}">
      <dgm:prSet/>
      <dgm:spPr/>
      <dgm:t>
        <a:bodyPr/>
        <a:lstStyle/>
        <a:p>
          <a:endParaRPr lang="en-US"/>
        </a:p>
      </dgm:t>
    </dgm:pt>
    <dgm:pt modelId="{4EE59591-8620-4443-A02E-E291AAFF9007}">
      <dgm:prSet/>
      <dgm:spPr/>
      <dgm:t>
        <a:bodyPr/>
        <a:lstStyle/>
        <a:p>
          <a:pPr rtl="0"/>
          <a:r>
            <a:rPr lang="en-US" smtClean="0"/>
            <a:t>Reporting requirements</a:t>
          </a:r>
          <a:endParaRPr lang="en-US"/>
        </a:p>
      </dgm:t>
    </dgm:pt>
    <dgm:pt modelId="{E29FD3BE-BB2D-437C-964C-FDF96A359F5D}" type="parTrans" cxnId="{F25E7B29-2D40-4B7A-BD81-CB4AA5306622}">
      <dgm:prSet/>
      <dgm:spPr/>
      <dgm:t>
        <a:bodyPr/>
        <a:lstStyle/>
        <a:p>
          <a:endParaRPr lang="en-US"/>
        </a:p>
      </dgm:t>
    </dgm:pt>
    <dgm:pt modelId="{184EEF32-2E56-40BE-B38C-868262E0D386}" type="sibTrans" cxnId="{F25E7B29-2D40-4B7A-BD81-CB4AA5306622}">
      <dgm:prSet/>
      <dgm:spPr/>
      <dgm:t>
        <a:bodyPr/>
        <a:lstStyle/>
        <a:p>
          <a:endParaRPr lang="en-US"/>
        </a:p>
      </dgm:t>
    </dgm:pt>
    <dgm:pt modelId="{73E32416-5F59-4D7B-8E74-2DFB1E4B8C55}">
      <dgm:prSet/>
      <dgm:spPr/>
      <dgm:t>
        <a:bodyPr/>
        <a:lstStyle/>
        <a:p>
          <a:pPr rtl="0"/>
          <a:r>
            <a:rPr lang="en-US" smtClean="0"/>
            <a:t>Compliance (if any) requirements, reporting</a:t>
          </a:r>
          <a:endParaRPr lang="en-US"/>
        </a:p>
      </dgm:t>
    </dgm:pt>
    <dgm:pt modelId="{CEA9BD6B-BF22-42CF-A313-5D347DBA0EB3}" type="parTrans" cxnId="{FE7F0CB0-2930-47EB-8E03-C4BEA66AC4E2}">
      <dgm:prSet/>
      <dgm:spPr/>
      <dgm:t>
        <a:bodyPr/>
        <a:lstStyle/>
        <a:p>
          <a:endParaRPr lang="en-US"/>
        </a:p>
      </dgm:t>
    </dgm:pt>
    <dgm:pt modelId="{D397F7AF-ED56-4B37-B0A6-00215C5EB7E4}" type="sibTrans" cxnId="{FE7F0CB0-2930-47EB-8E03-C4BEA66AC4E2}">
      <dgm:prSet/>
      <dgm:spPr/>
      <dgm:t>
        <a:bodyPr/>
        <a:lstStyle/>
        <a:p>
          <a:endParaRPr lang="en-US"/>
        </a:p>
      </dgm:t>
    </dgm:pt>
    <dgm:pt modelId="{C3519A91-13A8-4EA6-BCF4-445F214462D1}">
      <dgm:prSet/>
      <dgm:spPr/>
      <dgm:t>
        <a:bodyPr/>
        <a:lstStyle/>
        <a:p>
          <a:pPr rtl="0"/>
          <a:r>
            <a:rPr lang="en-US" smtClean="0"/>
            <a:t>Audit trail requirements</a:t>
          </a:r>
          <a:endParaRPr lang="en-US"/>
        </a:p>
      </dgm:t>
    </dgm:pt>
    <dgm:pt modelId="{0F02EFAB-E77D-4A5B-A77C-58E6BA599388}" type="parTrans" cxnId="{6055F326-1083-465B-808C-94DD35BC4813}">
      <dgm:prSet/>
      <dgm:spPr/>
      <dgm:t>
        <a:bodyPr/>
        <a:lstStyle/>
        <a:p>
          <a:endParaRPr lang="en-US"/>
        </a:p>
      </dgm:t>
    </dgm:pt>
    <dgm:pt modelId="{BFB4FA68-573F-4D6E-833C-9F516DCFB890}" type="sibTrans" cxnId="{6055F326-1083-465B-808C-94DD35BC4813}">
      <dgm:prSet/>
      <dgm:spPr/>
      <dgm:t>
        <a:bodyPr/>
        <a:lstStyle/>
        <a:p>
          <a:endParaRPr lang="en-US"/>
        </a:p>
      </dgm:t>
    </dgm:pt>
    <dgm:pt modelId="{6C6C8C2D-ABD7-47F0-AA6A-894E923DA73B}" type="pres">
      <dgm:prSet presAssocID="{E3A1AD9A-A289-472A-8618-847CE6A8EA9C}" presName="diagram" presStyleCnt="0">
        <dgm:presLayoutVars>
          <dgm:dir/>
          <dgm:resizeHandles val="exact"/>
        </dgm:presLayoutVars>
      </dgm:prSet>
      <dgm:spPr/>
      <dgm:t>
        <a:bodyPr/>
        <a:lstStyle/>
        <a:p>
          <a:endParaRPr lang="en-US"/>
        </a:p>
      </dgm:t>
    </dgm:pt>
    <dgm:pt modelId="{5F427863-8D74-4A9B-A41E-31D42BB20B06}" type="pres">
      <dgm:prSet presAssocID="{21606321-2D44-44DC-87D1-C5E14D044EF4}" presName="node" presStyleLbl="node1" presStyleIdx="0" presStyleCnt="10">
        <dgm:presLayoutVars>
          <dgm:bulletEnabled val="1"/>
        </dgm:presLayoutVars>
      </dgm:prSet>
      <dgm:spPr/>
      <dgm:t>
        <a:bodyPr/>
        <a:lstStyle/>
        <a:p>
          <a:endParaRPr lang="en-US"/>
        </a:p>
      </dgm:t>
    </dgm:pt>
    <dgm:pt modelId="{B761D55E-E930-4AD7-BE6B-B265F17D0D97}" type="pres">
      <dgm:prSet presAssocID="{B4508F51-E4F6-4D6D-9B89-253C12DDED74}" presName="sibTrans" presStyleCnt="0"/>
      <dgm:spPr/>
    </dgm:pt>
    <dgm:pt modelId="{C6316307-9645-4AD2-BEF9-C9B021B467D3}" type="pres">
      <dgm:prSet presAssocID="{D8E5CD24-FD4B-4D3B-9FF1-BE74CB463974}" presName="node" presStyleLbl="node1" presStyleIdx="1" presStyleCnt="10">
        <dgm:presLayoutVars>
          <dgm:bulletEnabled val="1"/>
        </dgm:presLayoutVars>
      </dgm:prSet>
      <dgm:spPr/>
      <dgm:t>
        <a:bodyPr/>
        <a:lstStyle/>
        <a:p>
          <a:endParaRPr lang="en-US"/>
        </a:p>
      </dgm:t>
    </dgm:pt>
    <dgm:pt modelId="{D323BC73-9E98-43D5-B6E6-219577F08678}" type="pres">
      <dgm:prSet presAssocID="{2AEFE31D-699E-498B-9D24-95062B8F254B}" presName="sibTrans" presStyleCnt="0"/>
      <dgm:spPr/>
    </dgm:pt>
    <dgm:pt modelId="{C8483E5F-E108-4E5B-95DF-0B2F1BF92B2B}" type="pres">
      <dgm:prSet presAssocID="{507AE9EF-5747-4B10-8986-0FA22FAD0D6A}" presName="node" presStyleLbl="node1" presStyleIdx="2" presStyleCnt="10">
        <dgm:presLayoutVars>
          <dgm:bulletEnabled val="1"/>
        </dgm:presLayoutVars>
      </dgm:prSet>
      <dgm:spPr/>
      <dgm:t>
        <a:bodyPr/>
        <a:lstStyle/>
        <a:p>
          <a:endParaRPr lang="en-US"/>
        </a:p>
      </dgm:t>
    </dgm:pt>
    <dgm:pt modelId="{558CED26-ECD7-4203-A320-94F3D40A9C41}" type="pres">
      <dgm:prSet presAssocID="{B7CAD80E-A6C3-47C8-A730-FDCC9AD385A4}" presName="sibTrans" presStyleCnt="0"/>
      <dgm:spPr/>
    </dgm:pt>
    <dgm:pt modelId="{E145B4CA-5B34-43EB-BCBF-9A0A9F769B05}" type="pres">
      <dgm:prSet presAssocID="{60165102-BCEF-4F32-BE2D-2F5F58EC8942}" presName="node" presStyleLbl="node1" presStyleIdx="3" presStyleCnt="10">
        <dgm:presLayoutVars>
          <dgm:bulletEnabled val="1"/>
        </dgm:presLayoutVars>
      </dgm:prSet>
      <dgm:spPr/>
      <dgm:t>
        <a:bodyPr/>
        <a:lstStyle/>
        <a:p>
          <a:endParaRPr lang="en-US"/>
        </a:p>
      </dgm:t>
    </dgm:pt>
    <dgm:pt modelId="{23D8A073-B62D-4CC6-BF09-4FB54701D7F8}" type="pres">
      <dgm:prSet presAssocID="{512C631B-9D69-4184-A6D2-AF170C799E4F}" presName="sibTrans" presStyleCnt="0"/>
      <dgm:spPr/>
    </dgm:pt>
    <dgm:pt modelId="{4593B587-E7B5-440A-9F3D-69B5B399AE86}" type="pres">
      <dgm:prSet presAssocID="{9BA887C2-C9F7-405B-B024-9A03429F1900}" presName="node" presStyleLbl="node1" presStyleIdx="4" presStyleCnt="10">
        <dgm:presLayoutVars>
          <dgm:bulletEnabled val="1"/>
        </dgm:presLayoutVars>
      </dgm:prSet>
      <dgm:spPr/>
      <dgm:t>
        <a:bodyPr/>
        <a:lstStyle/>
        <a:p>
          <a:endParaRPr lang="en-US"/>
        </a:p>
      </dgm:t>
    </dgm:pt>
    <dgm:pt modelId="{7437C34A-BAB5-4D2F-8B87-6DB9FC381415}" type="pres">
      <dgm:prSet presAssocID="{DA638E90-EA23-4983-AFE2-8A85AA2DA60F}" presName="sibTrans" presStyleCnt="0"/>
      <dgm:spPr/>
    </dgm:pt>
    <dgm:pt modelId="{5C2D3AA5-10F3-4743-8694-7621F93F7BD2}" type="pres">
      <dgm:prSet presAssocID="{75228967-9FD2-405E-9B28-7939D2B41AA7}" presName="node" presStyleLbl="node1" presStyleIdx="5" presStyleCnt="10">
        <dgm:presLayoutVars>
          <dgm:bulletEnabled val="1"/>
        </dgm:presLayoutVars>
      </dgm:prSet>
      <dgm:spPr/>
      <dgm:t>
        <a:bodyPr/>
        <a:lstStyle/>
        <a:p>
          <a:endParaRPr lang="en-US"/>
        </a:p>
      </dgm:t>
    </dgm:pt>
    <dgm:pt modelId="{3D53F996-AE93-4123-925F-D3F6F831EA54}" type="pres">
      <dgm:prSet presAssocID="{B24A3367-8B2A-43E2-817C-445D05B0DEEE}" presName="sibTrans" presStyleCnt="0"/>
      <dgm:spPr/>
    </dgm:pt>
    <dgm:pt modelId="{29F4413B-C334-46DC-80EF-46DBBEBC7698}" type="pres">
      <dgm:prSet presAssocID="{BD9A0697-B66D-4205-B0BE-D058BC6D368E}" presName="node" presStyleLbl="node1" presStyleIdx="6" presStyleCnt="10">
        <dgm:presLayoutVars>
          <dgm:bulletEnabled val="1"/>
        </dgm:presLayoutVars>
      </dgm:prSet>
      <dgm:spPr/>
      <dgm:t>
        <a:bodyPr/>
        <a:lstStyle/>
        <a:p>
          <a:endParaRPr lang="en-US"/>
        </a:p>
      </dgm:t>
    </dgm:pt>
    <dgm:pt modelId="{335D60DD-7EDA-4944-9AF6-F6D553B0DA16}" type="pres">
      <dgm:prSet presAssocID="{BCF0B6EC-B405-4138-8E31-E90706E2CE84}" presName="sibTrans" presStyleCnt="0"/>
      <dgm:spPr/>
    </dgm:pt>
    <dgm:pt modelId="{B8168FD9-AEDD-42CB-ADC7-FE8870845A4F}" type="pres">
      <dgm:prSet presAssocID="{4EE59591-8620-4443-A02E-E291AAFF9007}" presName="node" presStyleLbl="node1" presStyleIdx="7" presStyleCnt="10">
        <dgm:presLayoutVars>
          <dgm:bulletEnabled val="1"/>
        </dgm:presLayoutVars>
      </dgm:prSet>
      <dgm:spPr/>
      <dgm:t>
        <a:bodyPr/>
        <a:lstStyle/>
        <a:p>
          <a:endParaRPr lang="en-US"/>
        </a:p>
      </dgm:t>
    </dgm:pt>
    <dgm:pt modelId="{F4E64237-523C-49C8-B886-C052902C90AB}" type="pres">
      <dgm:prSet presAssocID="{184EEF32-2E56-40BE-B38C-868262E0D386}" presName="sibTrans" presStyleCnt="0"/>
      <dgm:spPr/>
    </dgm:pt>
    <dgm:pt modelId="{E8211558-F7DD-4180-BF5A-FC2B103EF66A}" type="pres">
      <dgm:prSet presAssocID="{73E32416-5F59-4D7B-8E74-2DFB1E4B8C55}" presName="node" presStyleLbl="node1" presStyleIdx="8" presStyleCnt="10">
        <dgm:presLayoutVars>
          <dgm:bulletEnabled val="1"/>
        </dgm:presLayoutVars>
      </dgm:prSet>
      <dgm:spPr/>
      <dgm:t>
        <a:bodyPr/>
        <a:lstStyle/>
        <a:p>
          <a:endParaRPr lang="en-US"/>
        </a:p>
      </dgm:t>
    </dgm:pt>
    <dgm:pt modelId="{AFD93AFC-72CF-4DAE-8BE3-A90D4504938B}" type="pres">
      <dgm:prSet presAssocID="{D397F7AF-ED56-4B37-B0A6-00215C5EB7E4}" presName="sibTrans" presStyleCnt="0"/>
      <dgm:spPr/>
    </dgm:pt>
    <dgm:pt modelId="{43BDFCB1-C729-4504-B32F-7285B9DF1E6F}" type="pres">
      <dgm:prSet presAssocID="{C3519A91-13A8-4EA6-BCF4-445F214462D1}" presName="node" presStyleLbl="node1" presStyleIdx="9" presStyleCnt="10">
        <dgm:presLayoutVars>
          <dgm:bulletEnabled val="1"/>
        </dgm:presLayoutVars>
      </dgm:prSet>
      <dgm:spPr/>
      <dgm:t>
        <a:bodyPr/>
        <a:lstStyle/>
        <a:p>
          <a:endParaRPr lang="en-US"/>
        </a:p>
      </dgm:t>
    </dgm:pt>
  </dgm:ptLst>
  <dgm:cxnLst>
    <dgm:cxn modelId="{9D09E196-5AB8-4B47-AFA4-F394FB6C9E86}" type="presOf" srcId="{9BA887C2-C9F7-405B-B024-9A03429F1900}" destId="{4593B587-E7B5-440A-9F3D-69B5B399AE86}" srcOrd="0" destOrd="0" presId="urn:microsoft.com/office/officeart/2005/8/layout/default"/>
    <dgm:cxn modelId="{D032D85A-7B31-4562-BB13-05D4487E3A58}" type="presOf" srcId="{D8E5CD24-FD4B-4D3B-9FF1-BE74CB463974}" destId="{C6316307-9645-4AD2-BEF9-C9B021B467D3}" srcOrd="0" destOrd="0" presId="urn:microsoft.com/office/officeart/2005/8/layout/default"/>
    <dgm:cxn modelId="{6EDC8FA7-B555-4989-A809-6334C546B16D}" type="presOf" srcId="{7645289F-1709-46B3-8A21-EBCBE2502EAF}" destId="{5F427863-8D74-4A9B-A41E-31D42BB20B06}" srcOrd="0" destOrd="2" presId="urn:microsoft.com/office/officeart/2005/8/layout/default"/>
    <dgm:cxn modelId="{4E0D5A61-CB32-44FB-AED6-4301E3739997}" type="presOf" srcId="{21606321-2D44-44DC-87D1-C5E14D044EF4}" destId="{5F427863-8D74-4A9B-A41E-31D42BB20B06}" srcOrd="0" destOrd="0" presId="urn:microsoft.com/office/officeart/2005/8/layout/default"/>
    <dgm:cxn modelId="{6F8A73D5-155E-41F4-956D-2928468AA83B}" type="presOf" srcId="{C4F4BB4A-4AE2-4DB3-A244-E05770E6560C}" destId="{C6316307-9645-4AD2-BEF9-C9B021B467D3}" srcOrd="0" destOrd="4" presId="urn:microsoft.com/office/officeart/2005/8/layout/default"/>
    <dgm:cxn modelId="{90801CE3-4A29-41F9-B549-C7A5A4385C33}" type="presOf" srcId="{75228967-9FD2-405E-9B28-7939D2B41AA7}" destId="{5C2D3AA5-10F3-4743-8694-7621F93F7BD2}" srcOrd="0" destOrd="0" presId="urn:microsoft.com/office/officeart/2005/8/layout/default"/>
    <dgm:cxn modelId="{65276541-3184-4EA0-A19C-56A8E32F1647}" type="presOf" srcId="{507AE9EF-5747-4B10-8986-0FA22FAD0D6A}" destId="{C8483E5F-E108-4E5B-95DF-0B2F1BF92B2B}" srcOrd="0" destOrd="0" presId="urn:microsoft.com/office/officeart/2005/8/layout/default"/>
    <dgm:cxn modelId="{DBC21C0E-DAD2-4DB3-82D4-80547497B90C}" type="presOf" srcId="{60165102-BCEF-4F32-BE2D-2F5F58EC8942}" destId="{E145B4CA-5B34-43EB-BCBF-9A0A9F769B05}" srcOrd="0" destOrd="0" presId="urn:microsoft.com/office/officeart/2005/8/layout/default"/>
    <dgm:cxn modelId="{DF6C0216-DEF3-483F-852A-369585696D88}" type="presOf" srcId="{C3519A91-13A8-4EA6-BCF4-445F214462D1}" destId="{43BDFCB1-C729-4504-B32F-7285B9DF1E6F}" srcOrd="0" destOrd="0" presId="urn:microsoft.com/office/officeart/2005/8/layout/default"/>
    <dgm:cxn modelId="{0073A713-6D03-474B-BB6E-636C878DDAA1}" srcId="{D8E5CD24-FD4B-4D3B-9FF1-BE74CB463974}" destId="{A6003BEF-ECD8-4A5E-AF95-34D3A913F2EA}" srcOrd="0" destOrd="0" parTransId="{D7FD84BF-AC2E-48BB-B170-5546EC9459DC}" sibTransId="{A41FBFE3-FC2D-4D38-B49C-7DEB5264D0F2}"/>
    <dgm:cxn modelId="{3DFC8AE7-31C7-422A-AEF3-BA5D882D2041}" srcId="{E3A1AD9A-A289-472A-8618-847CE6A8EA9C}" destId="{BD9A0697-B66D-4205-B0BE-D058BC6D368E}" srcOrd="6" destOrd="0" parTransId="{D501BB30-9456-4514-93D6-CA48C9B0ABC0}" sibTransId="{BCF0B6EC-B405-4138-8E31-E90706E2CE84}"/>
    <dgm:cxn modelId="{59255BD0-E92E-4CB4-8281-879543610FAF}" srcId="{E3A1AD9A-A289-472A-8618-847CE6A8EA9C}" destId="{9BA887C2-C9F7-405B-B024-9A03429F1900}" srcOrd="4" destOrd="0" parTransId="{E415FAD8-8FDD-4BB2-911D-16BE1B390922}" sibTransId="{DA638E90-EA23-4983-AFE2-8A85AA2DA60F}"/>
    <dgm:cxn modelId="{08D03731-B820-4261-8707-B212CBEAC162}" srcId="{E3A1AD9A-A289-472A-8618-847CE6A8EA9C}" destId="{507AE9EF-5747-4B10-8986-0FA22FAD0D6A}" srcOrd="2" destOrd="0" parTransId="{77AE6531-8A18-4418-8891-978D1856FEAA}" sibTransId="{B7CAD80E-A6C3-47C8-A730-FDCC9AD385A4}"/>
    <dgm:cxn modelId="{A44FE634-DEDB-4623-80AC-596C192366B5}" type="presOf" srcId="{73E32416-5F59-4D7B-8E74-2DFB1E4B8C55}" destId="{E8211558-F7DD-4180-BF5A-FC2B103EF66A}" srcOrd="0" destOrd="0" presId="urn:microsoft.com/office/officeart/2005/8/layout/default"/>
    <dgm:cxn modelId="{11C14D32-50E1-47BE-8F36-83F47CDB1564}" type="presOf" srcId="{B464E0FA-1531-4C52-B6E5-FCB2A2510395}" destId="{5F427863-8D74-4A9B-A41E-31D42BB20B06}" srcOrd="0" destOrd="1" presId="urn:microsoft.com/office/officeart/2005/8/layout/default"/>
    <dgm:cxn modelId="{C153E5FA-6DD9-44BF-BCE6-42B97B9E3F9B}" type="presOf" srcId="{BD9A0697-B66D-4205-B0BE-D058BC6D368E}" destId="{29F4413B-C334-46DC-80EF-46DBBEBC7698}" srcOrd="0" destOrd="0" presId="urn:microsoft.com/office/officeart/2005/8/layout/default"/>
    <dgm:cxn modelId="{5EE6E291-6C84-4B22-AEC7-45974E5CE4BC}" srcId="{D8E5CD24-FD4B-4D3B-9FF1-BE74CB463974}" destId="{0E59EB06-6588-444B-8B2C-6B750D92A662}" srcOrd="2" destOrd="0" parTransId="{08E36AFF-63A9-4629-9E27-D8271E43570E}" sibTransId="{5D80F76E-AEC3-4B3F-86C6-5180E03CFA14}"/>
    <dgm:cxn modelId="{826E26BA-1D1C-4382-B977-44090DD6B906}" srcId="{E3A1AD9A-A289-472A-8618-847CE6A8EA9C}" destId="{21606321-2D44-44DC-87D1-C5E14D044EF4}" srcOrd="0" destOrd="0" parTransId="{0C4929E2-B743-47A7-B20E-7D2DD1AC1DFC}" sibTransId="{B4508F51-E4F6-4D6D-9B89-253C12DDED74}"/>
    <dgm:cxn modelId="{46F52CEB-6F72-4D6D-A9ED-BD4F290C75BC}" srcId="{21606321-2D44-44DC-87D1-C5E14D044EF4}" destId="{B464E0FA-1531-4C52-B6E5-FCB2A2510395}" srcOrd="0" destOrd="0" parTransId="{37C41401-6433-4BDF-8160-E3C37A0857FA}" sibTransId="{E4BC921A-D578-404C-AC67-5C9F00C743C6}"/>
    <dgm:cxn modelId="{52C33484-9D7B-4BB7-9C37-A4215E8DDC40}" srcId="{E3A1AD9A-A289-472A-8618-847CE6A8EA9C}" destId="{75228967-9FD2-405E-9B28-7939D2B41AA7}" srcOrd="5" destOrd="0" parTransId="{C8B4AC24-7C49-4BFC-94C9-46E3012C8621}" sibTransId="{B24A3367-8B2A-43E2-817C-445D05B0DEEE}"/>
    <dgm:cxn modelId="{674EA290-B36E-4C36-BAC1-EE02386EBA50}" type="presOf" srcId="{A6003BEF-ECD8-4A5E-AF95-34D3A913F2EA}" destId="{C6316307-9645-4AD2-BEF9-C9B021B467D3}" srcOrd="0" destOrd="1" presId="urn:microsoft.com/office/officeart/2005/8/layout/default"/>
    <dgm:cxn modelId="{DF3B0FCB-18B0-49B1-B77D-B7CA4A37CA35}" type="presOf" srcId="{0E59EB06-6588-444B-8B2C-6B750D92A662}" destId="{C6316307-9645-4AD2-BEF9-C9B021B467D3}" srcOrd="0" destOrd="3" presId="urn:microsoft.com/office/officeart/2005/8/layout/default"/>
    <dgm:cxn modelId="{FE7F0CB0-2930-47EB-8E03-C4BEA66AC4E2}" srcId="{E3A1AD9A-A289-472A-8618-847CE6A8EA9C}" destId="{73E32416-5F59-4D7B-8E74-2DFB1E4B8C55}" srcOrd="8" destOrd="0" parTransId="{CEA9BD6B-BF22-42CF-A313-5D347DBA0EB3}" sibTransId="{D397F7AF-ED56-4B37-B0A6-00215C5EB7E4}"/>
    <dgm:cxn modelId="{947D73C7-FEBD-463D-A80C-6B5ADCD3D52D}" type="presOf" srcId="{E3A1AD9A-A289-472A-8618-847CE6A8EA9C}" destId="{6C6C8C2D-ABD7-47F0-AA6A-894E923DA73B}" srcOrd="0" destOrd="0" presId="urn:microsoft.com/office/officeart/2005/8/layout/default"/>
    <dgm:cxn modelId="{ECD49A75-FC2C-4AEC-98BA-4512154AB8DD}" type="presOf" srcId="{4EE59591-8620-4443-A02E-E291AAFF9007}" destId="{B8168FD9-AEDD-42CB-ADC7-FE8870845A4F}" srcOrd="0" destOrd="0" presId="urn:microsoft.com/office/officeart/2005/8/layout/default"/>
    <dgm:cxn modelId="{6055F326-1083-465B-808C-94DD35BC4813}" srcId="{E3A1AD9A-A289-472A-8618-847CE6A8EA9C}" destId="{C3519A91-13A8-4EA6-BCF4-445F214462D1}" srcOrd="9" destOrd="0" parTransId="{0F02EFAB-E77D-4A5B-A77C-58E6BA599388}" sibTransId="{BFB4FA68-573F-4D6E-833C-9F516DCFB890}"/>
    <dgm:cxn modelId="{F25E7B29-2D40-4B7A-BD81-CB4AA5306622}" srcId="{E3A1AD9A-A289-472A-8618-847CE6A8EA9C}" destId="{4EE59591-8620-4443-A02E-E291AAFF9007}" srcOrd="7" destOrd="0" parTransId="{E29FD3BE-BB2D-437C-964C-FDF96A359F5D}" sibTransId="{184EEF32-2E56-40BE-B38C-868262E0D386}"/>
    <dgm:cxn modelId="{1715F725-6ACD-489B-9CCF-78E76C49D8E4}" srcId="{E3A1AD9A-A289-472A-8618-847CE6A8EA9C}" destId="{D8E5CD24-FD4B-4D3B-9FF1-BE74CB463974}" srcOrd="1" destOrd="0" parTransId="{5794DB56-6B97-4919-BF10-D96AE77058A1}" sibTransId="{2AEFE31D-699E-498B-9D24-95062B8F254B}"/>
    <dgm:cxn modelId="{19DBAF55-820E-4F78-A20F-F3A013BDA1F7}" srcId="{D8E5CD24-FD4B-4D3B-9FF1-BE74CB463974}" destId="{C4F4BB4A-4AE2-4DB3-A244-E05770E6560C}" srcOrd="3" destOrd="0" parTransId="{BF1F8068-0C90-49CE-9661-915D46C8B818}" sibTransId="{B703D1AA-4181-4E56-BC91-EAFBF8B011BA}"/>
    <dgm:cxn modelId="{9598CA1C-9C96-41D7-ABC3-A1BA95770D76}" type="presOf" srcId="{7B5C655D-9407-4141-9EBC-8B723AF67A34}" destId="{C6316307-9645-4AD2-BEF9-C9B021B467D3}" srcOrd="0" destOrd="2" presId="urn:microsoft.com/office/officeart/2005/8/layout/default"/>
    <dgm:cxn modelId="{36E800D4-6859-4F2B-B931-2F9A672CFAAC}" srcId="{D8E5CD24-FD4B-4D3B-9FF1-BE74CB463974}" destId="{7B5C655D-9407-4141-9EBC-8B723AF67A34}" srcOrd="1" destOrd="0" parTransId="{6A4786E2-7D61-4C99-ACC3-34EDE99D64A0}" sibTransId="{8BE5D58D-A3E8-4F0D-BC9D-AB6D402977B1}"/>
    <dgm:cxn modelId="{BF352323-0291-44BF-A016-57EABFA4C0C2}" srcId="{21606321-2D44-44DC-87D1-C5E14D044EF4}" destId="{7645289F-1709-46B3-8A21-EBCBE2502EAF}" srcOrd="1" destOrd="0" parTransId="{90C605A7-3F9C-4410-BF79-E0D63504720B}" sibTransId="{4897E9E8-2881-429C-A7C4-421E924D11EC}"/>
    <dgm:cxn modelId="{0BF677FB-35C0-4791-9DB7-EBDDBD3A23C5}" srcId="{E3A1AD9A-A289-472A-8618-847CE6A8EA9C}" destId="{60165102-BCEF-4F32-BE2D-2F5F58EC8942}" srcOrd="3" destOrd="0" parTransId="{1B5CE7C0-94B4-4B78-A010-FF2E8A6B4945}" sibTransId="{512C631B-9D69-4184-A6D2-AF170C799E4F}"/>
    <dgm:cxn modelId="{CC8BFFC2-735A-47F8-B6C2-449F4C3401E8}" type="presParOf" srcId="{6C6C8C2D-ABD7-47F0-AA6A-894E923DA73B}" destId="{5F427863-8D74-4A9B-A41E-31D42BB20B06}" srcOrd="0" destOrd="0" presId="urn:microsoft.com/office/officeart/2005/8/layout/default"/>
    <dgm:cxn modelId="{1961B9DB-9063-46EF-8FAD-FF56211450DA}" type="presParOf" srcId="{6C6C8C2D-ABD7-47F0-AA6A-894E923DA73B}" destId="{B761D55E-E930-4AD7-BE6B-B265F17D0D97}" srcOrd="1" destOrd="0" presId="urn:microsoft.com/office/officeart/2005/8/layout/default"/>
    <dgm:cxn modelId="{673F326B-94F6-4E77-89FD-EB3BDE9DB18C}" type="presParOf" srcId="{6C6C8C2D-ABD7-47F0-AA6A-894E923DA73B}" destId="{C6316307-9645-4AD2-BEF9-C9B021B467D3}" srcOrd="2" destOrd="0" presId="urn:microsoft.com/office/officeart/2005/8/layout/default"/>
    <dgm:cxn modelId="{270BEB06-1F8C-430D-ACC1-8F2BF2332400}" type="presParOf" srcId="{6C6C8C2D-ABD7-47F0-AA6A-894E923DA73B}" destId="{D323BC73-9E98-43D5-B6E6-219577F08678}" srcOrd="3" destOrd="0" presId="urn:microsoft.com/office/officeart/2005/8/layout/default"/>
    <dgm:cxn modelId="{B4A1C1AA-B478-456F-9512-5020B5E94077}" type="presParOf" srcId="{6C6C8C2D-ABD7-47F0-AA6A-894E923DA73B}" destId="{C8483E5F-E108-4E5B-95DF-0B2F1BF92B2B}" srcOrd="4" destOrd="0" presId="urn:microsoft.com/office/officeart/2005/8/layout/default"/>
    <dgm:cxn modelId="{0DCCB255-F9F0-4B9A-9458-1000FA6EA216}" type="presParOf" srcId="{6C6C8C2D-ABD7-47F0-AA6A-894E923DA73B}" destId="{558CED26-ECD7-4203-A320-94F3D40A9C41}" srcOrd="5" destOrd="0" presId="urn:microsoft.com/office/officeart/2005/8/layout/default"/>
    <dgm:cxn modelId="{C38E4574-17C6-4E50-9674-2FB2721CB7D3}" type="presParOf" srcId="{6C6C8C2D-ABD7-47F0-AA6A-894E923DA73B}" destId="{E145B4CA-5B34-43EB-BCBF-9A0A9F769B05}" srcOrd="6" destOrd="0" presId="urn:microsoft.com/office/officeart/2005/8/layout/default"/>
    <dgm:cxn modelId="{B27F249B-681A-4442-B387-5070B4E677E8}" type="presParOf" srcId="{6C6C8C2D-ABD7-47F0-AA6A-894E923DA73B}" destId="{23D8A073-B62D-4CC6-BF09-4FB54701D7F8}" srcOrd="7" destOrd="0" presId="urn:microsoft.com/office/officeart/2005/8/layout/default"/>
    <dgm:cxn modelId="{F60BACC1-0AFA-4FA3-A338-44FF23CC303A}" type="presParOf" srcId="{6C6C8C2D-ABD7-47F0-AA6A-894E923DA73B}" destId="{4593B587-E7B5-440A-9F3D-69B5B399AE86}" srcOrd="8" destOrd="0" presId="urn:microsoft.com/office/officeart/2005/8/layout/default"/>
    <dgm:cxn modelId="{DB6303DE-0CDF-44D8-B98F-A885F34AD1FC}" type="presParOf" srcId="{6C6C8C2D-ABD7-47F0-AA6A-894E923DA73B}" destId="{7437C34A-BAB5-4D2F-8B87-6DB9FC381415}" srcOrd="9" destOrd="0" presId="urn:microsoft.com/office/officeart/2005/8/layout/default"/>
    <dgm:cxn modelId="{66126353-B9A7-404C-BE33-8EB1E415421F}" type="presParOf" srcId="{6C6C8C2D-ABD7-47F0-AA6A-894E923DA73B}" destId="{5C2D3AA5-10F3-4743-8694-7621F93F7BD2}" srcOrd="10" destOrd="0" presId="urn:microsoft.com/office/officeart/2005/8/layout/default"/>
    <dgm:cxn modelId="{465D4179-825A-4458-B2B1-D885376A218D}" type="presParOf" srcId="{6C6C8C2D-ABD7-47F0-AA6A-894E923DA73B}" destId="{3D53F996-AE93-4123-925F-D3F6F831EA54}" srcOrd="11" destOrd="0" presId="urn:microsoft.com/office/officeart/2005/8/layout/default"/>
    <dgm:cxn modelId="{83E4D494-6D9F-4AFA-90C9-859DE13CD7F0}" type="presParOf" srcId="{6C6C8C2D-ABD7-47F0-AA6A-894E923DA73B}" destId="{29F4413B-C334-46DC-80EF-46DBBEBC7698}" srcOrd="12" destOrd="0" presId="urn:microsoft.com/office/officeart/2005/8/layout/default"/>
    <dgm:cxn modelId="{FEE6772D-D449-430B-AA86-32FA385A205B}" type="presParOf" srcId="{6C6C8C2D-ABD7-47F0-AA6A-894E923DA73B}" destId="{335D60DD-7EDA-4944-9AF6-F6D553B0DA16}" srcOrd="13" destOrd="0" presId="urn:microsoft.com/office/officeart/2005/8/layout/default"/>
    <dgm:cxn modelId="{DE532114-2A0F-4D42-95D6-72F7336876C4}" type="presParOf" srcId="{6C6C8C2D-ABD7-47F0-AA6A-894E923DA73B}" destId="{B8168FD9-AEDD-42CB-ADC7-FE8870845A4F}" srcOrd="14" destOrd="0" presId="urn:microsoft.com/office/officeart/2005/8/layout/default"/>
    <dgm:cxn modelId="{4EB3CCE4-BF57-46BE-8F95-ACDF491FA707}" type="presParOf" srcId="{6C6C8C2D-ABD7-47F0-AA6A-894E923DA73B}" destId="{F4E64237-523C-49C8-B886-C052902C90AB}" srcOrd="15" destOrd="0" presId="urn:microsoft.com/office/officeart/2005/8/layout/default"/>
    <dgm:cxn modelId="{D35DC1C7-E1D7-453F-92A0-924C506D4ED0}" type="presParOf" srcId="{6C6C8C2D-ABD7-47F0-AA6A-894E923DA73B}" destId="{E8211558-F7DD-4180-BF5A-FC2B103EF66A}" srcOrd="16" destOrd="0" presId="urn:microsoft.com/office/officeart/2005/8/layout/default"/>
    <dgm:cxn modelId="{D6CF1814-4FBE-47D1-A09A-F07331C9B68E}" type="presParOf" srcId="{6C6C8C2D-ABD7-47F0-AA6A-894E923DA73B}" destId="{AFD93AFC-72CF-4DAE-8BE3-A90D4504938B}" srcOrd="17" destOrd="0" presId="urn:microsoft.com/office/officeart/2005/8/layout/default"/>
    <dgm:cxn modelId="{97C457C0-7A1B-4CE5-AB9D-F62BD8D22999}" type="presParOf" srcId="{6C6C8C2D-ABD7-47F0-AA6A-894E923DA73B}" destId="{43BDFCB1-C729-4504-B32F-7285B9DF1E6F}"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D57F8-E3CD-4048-9DEB-3D61CFC489F7}">
      <dsp:nvSpPr>
        <dsp:cNvPr id="0" name=""/>
        <dsp:cNvSpPr/>
      </dsp:nvSpPr>
      <dsp:spPr>
        <a:xfrm>
          <a:off x="0" y="2195"/>
          <a:ext cx="85344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EDA3E2-3033-4969-98E7-D8CF6CB06272}">
      <dsp:nvSpPr>
        <dsp:cNvPr id="0" name=""/>
        <dsp:cNvSpPr/>
      </dsp:nvSpPr>
      <dsp:spPr>
        <a:xfrm>
          <a:off x="0" y="2195"/>
          <a:ext cx="1706880" cy="14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kern="1200" dirty="0" smtClean="0"/>
            <a:t>ABN is </a:t>
          </a:r>
          <a:r>
            <a:rPr lang="en-US" sz="3000" kern="1200" dirty="0" smtClean="0"/>
            <a:t>Looking </a:t>
          </a:r>
          <a:endParaRPr lang="en-US" sz="3000" kern="1200" dirty="0"/>
        </a:p>
      </dsp:txBody>
      <dsp:txXfrm>
        <a:off x="0" y="2195"/>
        <a:ext cx="1706880" cy="1497136"/>
      </dsp:txXfrm>
    </dsp:sp>
    <dsp:sp modelId="{761766CF-91D0-41B1-9F59-6AE85D188F5E}">
      <dsp:nvSpPr>
        <dsp:cNvPr id="0" name=""/>
        <dsp:cNvSpPr/>
      </dsp:nvSpPr>
      <dsp:spPr>
        <a:xfrm>
          <a:off x="1834896" y="19794"/>
          <a:ext cx="6699504" cy="351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To implement robust Log Management System</a:t>
          </a:r>
          <a:endParaRPr lang="en-US" sz="900" kern="1200" dirty="0"/>
        </a:p>
      </dsp:txBody>
      <dsp:txXfrm>
        <a:off x="1834896" y="19794"/>
        <a:ext cx="6699504" cy="351987"/>
      </dsp:txXfrm>
    </dsp:sp>
    <dsp:sp modelId="{8FAD3D07-0A8D-4DB5-A8E9-485F3A19F508}">
      <dsp:nvSpPr>
        <dsp:cNvPr id="0" name=""/>
        <dsp:cNvSpPr/>
      </dsp:nvSpPr>
      <dsp:spPr>
        <a:xfrm>
          <a:off x="1706880" y="371782"/>
          <a:ext cx="68275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C8DAFB-03CB-47A1-8154-CA12A69247E5}">
      <dsp:nvSpPr>
        <dsp:cNvPr id="0" name=""/>
        <dsp:cNvSpPr/>
      </dsp:nvSpPr>
      <dsp:spPr>
        <a:xfrm>
          <a:off x="1834896" y="389381"/>
          <a:ext cx="6699504" cy="351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smtClean="0"/>
            <a:t>To meet rising business expectations</a:t>
          </a:r>
          <a:endParaRPr lang="en-US" sz="900" kern="1200" dirty="0" smtClean="0"/>
        </a:p>
      </dsp:txBody>
      <dsp:txXfrm>
        <a:off x="1834896" y="389381"/>
        <a:ext cx="6699504" cy="351987"/>
      </dsp:txXfrm>
    </dsp:sp>
    <dsp:sp modelId="{C1F389FF-B707-4064-B33F-E57F451B4630}">
      <dsp:nvSpPr>
        <dsp:cNvPr id="0" name=""/>
        <dsp:cNvSpPr/>
      </dsp:nvSpPr>
      <dsp:spPr>
        <a:xfrm>
          <a:off x="1706880" y="741369"/>
          <a:ext cx="68275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3046E1-7361-4207-A324-479F6A0FF359}">
      <dsp:nvSpPr>
        <dsp:cNvPr id="0" name=""/>
        <dsp:cNvSpPr/>
      </dsp:nvSpPr>
      <dsp:spPr>
        <a:xfrm>
          <a:off x="1834896" y="758969"/>
          <a:ext cx="6699504" cy="351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smtClean="0"/>
            <a:t>To build a scalable and reliable solution</a:t>
          </a:r>
          <a:endParaRPr lang="en-US" sz="900" kern="1200" dirty="0" smtClean="0"/>
        </a:p>
      </dsp:txBody>
      <dsp:txXfrm>
        <a:off x="1834896" y="758969"/>
        <a:ext cx="6699504" cy="351987"/>
      </dsp:txXfrm>
    </dsp:sp>
    <dsp:sp modelId="{4DC962D6-87FF-4EEF-92EB-84BF124F74FB}">
      <dsp:nvSpPr>
        <dsp:cNvPr id="0" name=""/>
        <dsp:cNvSpPr/>
      </dsp:nvSpPr>
      <dsp:spPr>
        <a:xfrm>
          <a:off x="1706880" y="1110957"/>
          <a:ext cx="68275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1F57D2-5CAC-4E98-83FE-91A23CD77DF5}">
      <dsp:nvSpPr>
        <dsp:cNvPr id="0" name=""/>
        <dsp:cNvSpPr/>
      </dsp:nvSpPr>
      <dsp:spPr>
        <a:xfrm>
          <a:off x="1834896" y="1128556"/>
          <a:ext cx="6699504" cy="351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To implement Log Management platform which works well with existing set up</a:t>
          </a:r>
        </a:p>
      </dsp:txBody>
      <dsp:txXfrm>
        <a:off x="1834896" y="1128556"/>
        <a:ext cx="6699504" cy="351987"/>
      </dsp:txXfrm>
    </dsp:sp>
    <dsp:sp modelId="{F01062BC-31BD-4096-8855-18C9974B2D89}">
      <dsp:nvSpPr>
        <dsp:cNvPr id="0" name=""/>
        <dsp:cNvSpPr/>
      </dsp:nvSpPr>
      <dsp:spPr>
        <a:xfrm>
          <a:off x="1706880" y="1480544"/>
          <a:ext cx="68275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5B5568-EF04-46EB-B1ED-D555C91DE7CB}">
      <dsp:nvSpPr>
        <dsp:cNvPr id="0" name=""/>
        <dsp:cNvSpPr/>
      </dsp:nvSpPr>
      <dsp:spPr>
        <a:xfrm>
          <a:off x="0" y="1499331"/>
          <a:ext cx="85344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2BAEF8-33B8-4C35-85F2-160FA0ABACA5}">
      <dsp:nvSpPr>
        <dsp:cNvPr id="0" name=""/>
        <dsp:cNvSpPr/>
      </dsp:nvSpPr>
      <dsp:spPr>
        <a:xfrm>
          <a:off x="0" y="1499331"/>
          <a:ext cx="1706880" cy="14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kern="1200" dirty="0" smtClean="0"/>
            <a:t>Proposed Solution</a:t>
          </a:r>
          <a:endParaRPr lang="en-US" sz="3000" kern="1200" dirty="0"/>
        </a:p>
      </dsp:txBody>
      <dsp:txXfrm>
        <a:off x="0" y="1499331"/>
        <a:ext cx="1706880" cy="1497136"/>
      </dsp:txXfrm>
    </dsp:sp>
    <dsp:sp modelId="{38AA99CC-860B-4583-BDB3-157B9644C61D}">
      <dsp:nvSpPr>
        <dsp:cNvPr id="0" name=""/>
        <dsp:cNvSpPr/>
      </dsp:nvSpPr>
      <dsp:spPr>
        <a:xfrm>
          <a:off x="1834896" y="1516931"/>
          <a:ext cx="6699504" cy="351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Cognizant UAM framework with </a:t>
          </a:r>
          <a:r>
            <a:rPr lang="en-US" sz="900" kern="1200" dirty="0" err="1" smtClean="0"/>
            <a:t>Splunk</a:t>
          </a:r>
          <a:r>
            <a:rPr lang="en-US" sz="900" kern="1200" dirty="0" smtClean="0"/>
            <a:t> and TIBCO </a:t>
          </a:r>
          <a:r>
            <a:rPr lang="en-US" sz="900" kern="1200" dirty="0" err="1" smtClean="0"/>
            <a:t>Loglogic</a:t>
          </a:r>
          <a:r>
            <a:rPr lang="en-US" sz="900" kern="1200" dirty="0" smtClean="0"/>
            <a:t> Engine</a:t>
          </a:r>
          <a:endParaRPr lang="en-US" sz="900" kern="1200" dirty="0"/>
        </a:p>
      </dsp:txBody>
      <dsp:txXfrm>
        <a:off x="1834896" y="1516931"/>
        <a:ext cx="6699504" cy="351987"/>
      </dsp:txXfrm>
    </dsp:sp>
    <dsp:sp modelId="{1033B54F-BD2A-4A41-B8A7-AF669108410D}">
      <dsp:nvSpPr>
        <dsp:cNvPr id="0" name=""/>
        <dsp:cNvSpPr/>
      </dsp:nvSpPr>
      <dsp:spPr>
        <a:xfrm>
          <a:off x="1706880" y="1868919"/>
          <a:ext cx="68275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24DFF2-D140-4848-A1B0-B52BA04CCD81}">
      <dsp:nvSpPr>
        <dsp:cNvPr id="0" name=""/>
        <dsp:cNvSpPr/>
      </dsp:nvSpPr>
      <dsp:spPr>
        <a:xfrm>
          <a:off x="1834896" y="1886518"/>
          <a:ext cx="6699504" cy="351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The solution approach to ensure complete migration from XXX system by July 2014</a:t>
          </a:r>
          <a:endParaRPr lang="en-US" sz="900" kern="1200" dirty="0"/>
        </a:p>
      </dsp:txBody>
      <dsp:txXfrm>
        <a:off x="1834896" y="1886518"/>
        <a:ext cx="6699504" cy="351987"/>
      </dsp:txXfrm>
    </dsp:sp>
    <dsp:sp modelId="{CC70B1B6-B78C-4A7A-8489-4EC81FAD64D4}">
      <dsp:nvSpPr>
        <dsp:cNvPr id="0" name=""/>
        <dsp:cNvSpPr/>
      </dsp:nvSpPr>
      <dsp:spPr>
        <a:xfrm>
          <a:off x="1706880" y="2238506"/>
          <a:ext cx="68275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2B0E91-D8A6-418A-97E1-CACB6E3BE954}">
      <dsp:nvSpPr>
        <dsp:cNvPr id="0" name=""/>
        <dsp:cNvSpPr/>
      </dsp:nvSpPr>
      <dsp:spPr>
        <a:xfrm>
          <a:off x="1834896" y="2256105"/>
          <a:ext cx="6699504" cy="351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Self monitoring solution to ensure high uptime of new system </a:t>
          </a:r>
          <a:endParaRPr lang="en-US" sz="900" kern="1200" dirty="0"/>
        </a:p>
      </dsp:txBody>
      <dsp:txXfrm>
        <a:off x="1834896" y="2256105"/>
        <a:ext cx="6699504" cy="351987"/>
      </dsp:txXfrm>
    </dsp:sp>
    <dsp:sp modelId="{0842E7AD-9A07-4D09-BB30-68E7A0F0F783}">
      <dsp:nvSpPr>
        <dsp:cNvPr id="0" name=""/>
        <dsp:cNvSpPr/>
      </dsp:nvSpPr>
      <dsp:spPr>
        <a:xfrm>
          <a:off x="1706880" y="2608093"/>
          <a:ext cx="68275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AAD2EF-3090-42B5-9F6B-A40C808F3045}">
      <dsp:nvSpPr>
        <dsp:cNvPr id="0" name=""/>
        <dsp:cNvSpPr/>
      </dsp:nvSpPr>
      <dsp:spPr>
        <a:xfrm>
          <a:off x="1834896" y="2625693"/>
          <a:ext cx="6699504" cy="351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Cognizant will help establish enterprise logging architecture to multiply benefits to ABN</a:t>
          </a:r>
          <a:endParaRPr lang="en-US" sz="900" kern="1200" dirty="0"/>
        </a:p>
      </dsp:txBody>
      <dsp:txXfrm>
        <a:off x="1834896" y="2625693"/>
        <a:ext cx="6699504" cy="351987"/>
      </dsp:txXfrm>
    </dsp:sp>
    <dsp:sp modelId="{2F2506B4-2797-486F-ACE8-F5FF32590343}">
      <dsp:nvSpPr>
        <dsp:cNvPr id="0" name=""/>
        <dsp:cNvSpPr/>
      </dsp:nvSpPr>
      <dsp:spPr>
        <a:xfrm>
          <a:off x="1706880" y="2977680"/>
          <a:ext cx="68275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0A5D96-E751-49B1-9E9B-EC30769ED4D1}">
      <dsp:nvSpPr>
        <dsp:cNvPr id="0" name=""/>
        <dsp:cNvSpPr/>
      </dsp:nvSpPr>
      <dsp:spPr>
        <a:xfrm>
          <a:off x="0" y="2996468"/>
          <a:ext cx="85344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693D7-CF46-403B-8F88-133D0B868CCC}">
      <dsp:nvSpPr>
        <dsp:cNvPr id="0" name=""/>
        <dsp:cNvSpPr/>
      </dsp:nvSpPr>
      <dsp:spPr>
        <a:xfrm>
          <a:off x="0" y="2996468"/>
          <a:ext cx="1706880" cy="14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kern="1200" dirty="0" smtClean="0"/>
            <a:t>Value Delivered</a:t>
          </a:r>
          <a:endParaRPr lang="en-US" sz="3000" kern="1200" dirty="0"/>
        </a:p>
      </dsp:txBody>
      <dsp:txXfrm>
        <a:off x="0" y="2996468"/>
        <a:ext cx="1706880" cy="1497136"/>
      </dsp:txXfrm>
    </dsp:sp>
    <dsp:sp modelId="{38901599-0825-44D4-8AE2-04AE1F75DB35}">
      <dsp:nvSpPr>
        <dsp:cNvPr id="0" name=""/>
        <dsp:cNvSpPr/>
      </dsp:nvSpPr>
      <dsp:spPr>
        <a:xfrm>
          <a:off x="1834896" y="3010577"/>
          <a:ext cx="6699504" cy="28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Skin in the game.  Dedicated UAM practice to deliver the solution.</a:t>
          </a:r>
          <a:endParaRPr lang="en-US" sz="900" kern="1200" dirty="0"/>
        </a:p>
      </dsp:txBody>
      <dsp:txXfrm>
        <a:off x="1834896" y="3010577"/>
        <a:ext cx="6699504" cy="282175"/>
      </dsp:txXfrm>
    </dsp:sp>
    <dsp:sp modelId="{E5952CB8-BD6A-4C09-A58C-C158A859A72C}">
      <dsp:nvSpPr>
        <dsp:cNvPr id="0" name=""/>
        <dsp:cNvSpPr/>
      </dsp:nvSpPr>
      <dsp:spPr>
        <a:xfrm>
          <a:off x="1706880" y="3292752"/>
          <a:ext cx="68275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93C1C8-939E-439B-A535-7C549218538B}">
      <dsp:nvSpPr>
        <dsp:cNvPr id="0" name=""/>
        <dsp:cNvSpPr/>
      </dsp:nvSpPr>
      <dsp:spPr>
        <a:xfrm>
          <a:off x="1834896" y="3306860"/>
          <a:ext cx="6699504" cy="28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Long established partnership  with product vendors will accelerate issue resolution via in-house experts and high clout with product vendor</a:t>
          </a:r>
          <a:endParaRPr lang="en-US" sz="900" kern="1200" dirty="0"/>
        </a:p>
      </dsp:txBody>
      <dsp:txXfrm>
        <a:off x="1834896" y="3306860"/>
        <a:ext cx="6699504" cy="282175"/>
      </dsp:txXfrm>
    </dsp:sp>
    <dsp:sp modelId="{06BFCF1E-7F20-4A22-A091-EF5B925BCEE2}">
      <dsp:nvSpPr>
        <dsp:cNvPr id="0" name=""/>
        <dsp:cNvSpPr/>
      </dsp:nvSpPr>
      <dsp:spPr>
        <a:xfrm>
          <a:off x="1706880" y="3589036"/>
          <a:ext cx="68275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303C03-FE08-4CD9-A84B-BE385BACD75B}">
      <dsp:nvSpPr>
        <dsp:cNvPr id="0" name=""/>
        <dsp:cNvSpPr/>
      </dsp:nvSpPr>
      <dsp:spPr>
        <a:xfrm>
          <a:off x="1834896" y="3603144"/>
          <a:ext cx="6699504" cy="28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ABNs </a:t>
          </a:r>
          <a:r>
            <a:rPr lang="en-US" sz="900" kern="1200" dirty="0" smtClean="0"/>
            <a:t>long term interests and objectives are best served by a future ready Log Management platform</a:t>
          </a:r>
          <a:endParaRPr lang="en-US" sz="900" kern="1200" dirty="0"/>
        </a:p>
      </dsp:txBody>
      <dsp:txXfrm>
        <a:off x="1834896" y="3603144"/>
        <a:ext cx="6699504" cy="282175"/>
      </dsp:txXfrm>
    </dsp:sp>
    <dsp:sp modelId="{5FFE8AED-9E3D-4BAB-9621-7E7B4749B342}">
      <dsp:nvSpPr>
        <dsp:cNvPr id="0" name=""/>
        <dsp:cNvSpPr/>
      </dsp:nvSpPr>
      <dsp:spPr>
        <a:xfrm>
          <a:off x="1706880" y="3885319"/>
          <a:ext cx="68275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6FDD45-318F-4E1B-A27D-6FBA0CB9E3E4}">
      <dsp:nvSpPr>
        <dsp:cNvPr id="0" name=""/>
        <dsp:cNvSpPr/>
      </dsp:nvSpPr>
      <dsp:spPr>
        <a:xfrm>
          <a:off x="1834896" y="3899428"/>
          <a:ext cx="6699504" cy="28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Ensure future </a:t>
          </a:r>
          <a:r>
            <a:rPr lang="en-US" sz="900" kern="1200" dirty="0"/>
            <a:t>scalability to </a:t>
          </a:r>
          <a:r>
            <a:rPr lang="en-US" sz="900" kern="1200" dirty="0" smtClean="0"/>
            <a:t>thru dedicated ‘foundation’ track to develop solution component specifically targeted towards scalability</a:t>
          </a:r>
          <a:endParaRPr lang="en-US" sz="900" kern="1200" dirty="0"/>
        </a:p>
      </dsp:txBody>
      <dsp:txXfrm>
        <a:off x="1834896" y="3899428"/>
        <a:ext cx="6699504" cy="282175"/>
      </dsp:txXfrm>
    </dsp:sp>
    <dsp:sp modelId="{515E7329-D939-43BC-829A-673F125CDB2A}">
      <dsp:nvSpPr>
        <dsp:cNvPr id="0" name=""/>
        <dsp:cNvSpPr/>
      </dsp:nvSpPr>
      <dsp:spPr>
        <a:xfrm>
          <a:off x="1706880" y="4181603"/>
          <a:ext cx="68275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7A9DF4-084A-4E1B-A493-C5BADB2A80E8}">
      <dsp:nvSpPr>
        <dsp:cNvPr id="0" name=""/>
        <dsp:cNvSpPr/>
      </dsp:nvSpPr>
      <dsp:spPr>
        <a:xfrm>
          <a:off x="1834896" y="4195712"/>
          <a:ext cx="6699504" cy="28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t>Reduced TCO and reduced ongoing support costs for </a:t>
          </a:r>
          <a:r>
            <a:rPr lang="en-US" sz="900" kern="1200" dirty="0" smtClean="0"/>
            <a:t>ABN </a:t>
          </a:r>
          <a:r>
            <a:rPr lang="en-US" sz="900" kern="1200" dirty="0" smtClean="0"/>
            <a:t>by intelligent pre-processors</a:t>
          </a:r>
          <a:endParaRPr lang="en-US" sz="900" kern="1200" dirty="0"/>
        </a:p>
      </dsp:txBody>
      <dsp:txXfrm>
        <a:off x="1834896" y="4195712"/>
        <a:ext cx="6699504" cy="282175"/>
      </dsp:txXfrm>
    </dsp:sp>
    <dsp:sp modelId="{5679EB1C-A0EE-4AB9-A440-65F2404D2940}">
      <dsp:nvSpPr>
        <dsp:cNvPr id="0" name=""/>
        <dsp:cNvSpPr/>
      </dsp:nvSpPr>
      <dsp:spPr>
        <a:xfrm>
          <a:off x="1706880" y="4477887"/>
          <a:ext cx="68275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47390-0C00-43E6-B63C-79E446DE5ACB}">
      <dsp:nvSpPr>
        <dsp:cNvPr id="0" name=""/>
        <dsp:cNvSpPr/>
      </dsp:nvSpPr>
      <dsp:spPr>
        <a:xfrm>
          <a:off x="0" y="0"/>
          <a:ext cx="369332" cy="369332"/>
        </a:xfrm>
        <a:prstGeom prst="pie">
          <a:avLst>
            <a:gd name="adj1" fmla="val 5400000"/>
            <a:gd name="adj2" fmla="val 162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DF4FC9-D172-414C-9BFE-F8535858F111}">
      <dsp:nvSpPr>
        <dsp:cNvPr id="0" name=""/>
        <dsp:cNvSpPr/>
      </dsp:nvSpPr>
      <dsp:spPr>
        <a:xfrm>
          <a:off x="184666" y="0"/>
          <a:ext cx="2253734" cy="369332"/>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SIEM - Enterprise Security App</a:t>
          </a:r>
          <a:endParaRPr lang="en-US" sz="1300" kern="1200" dirty="0"/>
        </a:p>
      </dsp:txBody>
      <dsp:txXfrm>
        <a:off x="184666" y="0"/>
        <a:ext cx="2253734" cy="3693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C4FE8-0C28-4195-9E88-60F8228695DB}">
      <dsp:nvSpPr>
        <dsp:cNvPr id="0" name=""/>
        <dsp:cNvSpPr/>
      </dsp:nvSpPr>
      <dsp:spPr>
        <a:xfrm>
          <a:off x="79965" y="0"/>
          <a:ext cx="6158046" cy="762000"/>
        </a:xfrm>
        <a:prstGeom prst="rightArrow">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92D63CA-2358-4BC1-9A01-38D48D520778}">
      <dsp:nvSpPr>
        <dsp:cNvPr id="0" name=""/>
        <dsp:cNvSpPr/>
      </dsp:nvSpPr>
      <dsp:spPr>
        <a:xfrm>
          <a:off x="196357" y="228600"/>
          <a:ext cx="1895393" cy="3048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Concept team</a:t>
          </a:r>
          <a:endParaRPr lang="en-US" sz="1200" kern="1200" dirty="0"/>
        </a:p>
      </dsp:txBody>
      <dsp:txXfrm>
        <a:off x="211236" y="243479"/>
        <a:ext cx="1865635" cy="275042"/>
      </dsp:txXfrm>
    </dsp:sp>
    <dsp:sp modelId="{B55DA316-E2BE-4C67-AC6B-27C50CBF33F6}">
      <dsp:nvSpPr>
        <dsp:cNvPr id="0" name=""/>
        <dsp:cNvSpPr/>
      </dsp:nvSpPr>
      <dsp:spPr>
        <a:xfrm>
          <a:off x="2211291" y="228600"/>
          <a:ext cx="1895393" cy="3048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Build team</a:t>
          </a:r>
          <a:endParaRPr lang="en-US" sz="1200" kern="1200" dirty="0"/>
        </a:p>
      </dsp:txBody>
      <dsp:txXfrm>
        <a:off x="2226170" y="243479"/>
        <a:ext cx="1865635" cy="275042"/>
      </dsp:txXfrm>
    </dsp:sp>
    <dsp:sp modelId="{C432AA4F-2D72-4F70-A6F5-968BF7066501}">
      <dsp:nvSpPr>
        <dsp:cNvPr id="0" name=""/>
        <dsp:cNvSpPr/>
      </dsp:nvSpPr>
      <dsp:spPr>
        <a:xfrm>
          <a:off x="4226226" y="228600"/>
          <a:ext cx="1895393" cy="3048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Support team</a:t>
          </a:r>
          <a:endParaRPr lang="en-US" sz="1200" kern="1200" dirty="0"/>
        </a:p>
      </dsp:txBody>
      <dsp:txXfrm>
        <a:off x="4241105" y="243479"/>
        <a:ext cx="1865635" cy="2750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8E29E-B797-4846-8BD4-C0F8682BBE3D}">
      <dsp:nvSpPr>
        <dsp:cNvPr id="0" name=""/>
        <dsp:cNvSpPr/>
      </dsp:nvSpPr>
      <dsp:spPr>
        <a:xfrm>
          <a:off x="3750" y="517908"/>
          <a:ext cx="1639788" cy="201218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Consulting</a:t>
          </a:r>
          <a:endParaRPr lang="en-US" sz="1600" b="1" kern="1200" dirty="0"/>
        </a:p>
        <a:p>
          <a:pPr marL="114300" lvl="1" indent="-114300" algn="l" defTabSz="533400">
            <a:lnSpc>
              <a:spcPct val="90000"/>
            </a:lnSpc>
            <a:spcBef>
              <a:spcPct val="0"/>
            </a:spcBef>
            <a:spcAft>
              <a:spcPct val="15000"/>
            </a:spcAft>
            <a:buChar char="••"/>
          </a:pPr>
          <a:r>
            <a:rPr lang="en-US" sz="1200" kern="1200" dirty="0" smtClean="0"/>
            <a:t>Machine Data Strategy</a:t>
          </a:r>
          <a:endParaRPr lang="en-US" sz="1200" kern="1200" dirty="0"/>
        </a:p>
        <a:p>
          <a:pPr marL="114300" lvl="1" indent="-114300" algn="l" defTabSz="533400">
            <a:lnSpc>
              <a:spcPct val="90000"/>
            </a:lnSpc>
            <a:spcBef>
              <a:spcPct val="0"/>
            </a:spcBef>
            <a:spcAft>
              <a:spcPct val="15000"/>
            </a:spcAft>
            <a:buChar char="••"/>
          </a:pPr>
          <a:r>
            <a:rPr lang="en-US" sz="1200" kern="1200" dirty="0" smtClean="0"/>
            <a:t>Log Management Strategy</a:t>
          </a:r>
          <a:endParaRPr lang="en-US" sz="1200" kern="1200" dirty="0"/>
        </a:p>
      </dsp:txBody>
      <dsp:txXfrm>
        <a:off x="51778" y="565936"/>
        <a:ext cx="1543732" cy="1916127"/>
      </dsp:txXfrm>
    </dsp:sp>
    <dsp:sp modelId="{E8801DE4-1B24-4278-B744-ECF1A23E3FB0}">
      <dsp:nvSpPr>
        <dsp:cNvPr id="0" name=""/>
        <dsp:cNvSpPr/>
      </dsp:nvSpPr>
      <dsp:spPr>
        <a:xfrm>
          <a:off x="1807517" y="1320666"/>
          <a:ext cx="347635" cy="40666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807517" y="1401999"/>
        <a:ext cx="243345" cy="244001"/>
      </dsp:txXfrm>
    </dsp:sp>
    <dsp:sp modelId="{56DB88F9-32B8-4506-8EF3-1001F67EAD69}">
      <dsp:nvSpPr>
        <dsp:cNvPr id="0" name=""/>
        <dsp:cNvSpPr/>
      </dsp:nvSpPr>
      <dsp:spPr>
        <a:xfrm>
          <a:off x="2299454" y="517908"/>
          <a:ext cx="1639788" cy="2012183"/>
        </a:xfrm>
        <a:prstGeom prst="roundRect">
          <a:avLst>
            <a:gd name="adj" fmla="val 10000"/>
          </a:avLst>
        </a:prstGeom>
        <a:solidFill>
          <a:schemeClr val="accent5">
            <a:hueOff val="2344826"/>
            <a:satOff val="-18899"/>
            <a:lumOff val="53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Implementation</a:t>
          </a:r>
          <a:endParaRPr lang="en-US" sz="1600" b="1" kern="1200" dirty="0"/>
        </a:p>
        <a:p>
          <a:pPr marL="114300" lvl="1" indent="-114300" algn="l" defTabSz="533400">
            <a:lnSpc>
              <a:spcPct val="90000"/>
            </a:lnSpc>
            <a:spcBef>
              <a:spcPct val="0"/>
            </a:spcBef>
            <a:spcAft>
              <a:spcPct val="15000"/>
            </a:spcAft>
            <a:buChar char="••"/>
          </a:pPr>
          <a:r>
            <a:rPr lang="en-US" sz="1200" kern="1200" dirty="0" smtClean="0"/>
            <a:t>Architecture</a:t>
          </a:r>
          <a:endParaRPr lang="en-US" sz="1200" kern="1200" dirty="0"/>
        </a:p>
        <a:p>
          <a:pPr marL="114300" lvl="1" indent="-114300" algn="l" defTabSz="533400">
            <a:lnSpc>
              <a:spcPct val="90000"/>
            </a:lnSpc>
            <a:spcBef>
              <a:spcPct val="0"/>
            </a:spcBef>
            <a:spcAft>
              <a:spcPct val="15000"/>
            </a:spcAft>
            <a:buChar char="••"/>
          </a:pPr>
          <a:r>
            <a:rPr lang="en-US" sz="1200" kern="1200" dirty="0" smtClean="0"/>
            <a:t>Sizing</a:t>
          </a:r>
          <a:endParaRPr lang="en-US" sz="1200" kern="1200" dirty="0"/>
        </a:p>
        <a:p>
          <a:pPr marL="114300" lvl="1" indent="-114300" algn="l" defTabSz="533400">
            <a:lnSpc>
              <a:spcPct val="90000"/>
            </a:lnSpc>
            <a:spcBef>
              <a:spcPct val="0"/>
            </a:spcBef>
            <a:spcAft>
              <a:spcPct val="15000"/>
            </a:spcAft>
            <a:buChar char="••"/>
          </a:pPr>
          <a:r>
            <a:rPr lang="en-US" sz="1200" kern="1200" dirty="0" smtClean="0"/>
            <a:t>Installation</a:t>
          </a:r>
          <a:endParaRPr lang="en-US" sz="1200" kern="1200" dirty="0"/>
        </a:p>
        <a:p>
          <a:pPr marL="114300" lvl="1" indent="-114300" algn="l" defTabSz="533400">
            <a:lnSpc>
              <a:spcPct val="90000"/>
            </a:lnSpc>
            <a:spcBef>
              <a:spcPct val="0"/>
            </a:spcBef>
            <a:spcAft>
              <a:spcPct val="15000"/>
            </a:spcAft>
            <a:buChar char="••"/>
          </a:pPr>
          <a:r>
            <a:rPr lang="en-US" sz="1200" kern="1200" dirty="0" smtClean="0"/>
            <a:t>Configuration Management</a:t>
          </a:r>
          <a:endParaRPr lang="en-US" sz="1200" kern="1200" dirty="0"/>
        </a:p>
      </dsp:txBody>
      <dsp:txXfrm>
        <a:off x="2347482" y="565936"/>
        <a:ext cx="1543732" cy="1916127"/>
      </dsp:txXfrm>
    </dsp:sp>
    <dsp:sp modelId="{F06A811B-B699-463A-9054-CC836D9AF669}">
      <dsp:nvSpPr>
        <dsp:cNvPr id="0" name=""/>
        <dsp:cNvSpPr/>
      </dsp:nvSpPr>
      <dsp:spPr>
        <a:xfrm>
          <a:off x="4103221" y="1320666"/>
          <a:ext cx="347635" cy="406667"/>
        </a:xfrm>
        <a:prstGeom prst="rightArrow">
          <a:avLst>
            <a:gd name="adj1" fmla="val 60000"/>
            <a:gd name="adj2" fmla="val 50000"/>
          </a:avLst>
        </a:prstGeom>
        <a:solidFill>
          <a:schemeClr val="accent5">
            <a:hueOff val="3517239"/>
            <a:satOff val="-28349"/>
            <a:lumOff val="804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103221" y="1401999"/>
        <a:ext cx="243345" cy="244001"/>
      </dsp:txXfrm>
    </dsp:sp>
    <dsp:sp modelId="{F5F3702C-C07E-4E13-A1FD-35EE612D2593}">
      <dsp:nvSpPr>
        <dsp:cNvPr id="0" name=""/>
        <dsp:cNvSpPr/>
      </dsp:nvSpPr>
      <dsp:spPr>
        <a:xfrm>
          <a:off x="4595157" y="517908"/>
          <a:ext cx="1639788" cy="2012183"/>
        </a:xfrm>
        <a:prstGeom prst="roundRect">
          <a:avLst>
            <a:gd name="adj" fmla="val 10000"/>
          </a:avLst>
        </a:prstGeom>
        <a:solidFill>
          <a:schemeClr val="accent5">
            <a:hueOff val="4689652"/>
            <a:satOff val="-37799"/>
            <a:lumOff val="10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Integration</a:t>
          </a:r>
          <a:endParaRPr lang="en-US" sz="1600" b="1" kern="1200" dirty="0"/>
        </a:p>
        <a:p>
          <a:pPr marL="114300" lvl="1" indent="-114300" algn="l" defTabSz="533400">
            <a:lnSpc>
              <a:spcPct val="90000"/>
            </a:lnSpc>
            <a:spcBef>
              <a:spcPct val="0"/>
            </a:spcBef>
            <a:spcAft>
              <a:spcPct val="15000"/>
            </a:spcAft>
            <a:buChar char="••"/>
          </a:pPr>
          <a:r>
            <a:rPr lang="en-US" sz="1200" kern="1200" dirty="0" smtClean="0"/>
            <a:t>Dashboards, Reports</a:t>
          </a:r>
          <a:endParaRPr lang="en-US" sz="1200" kern="1200" dirty="0"/>
        </a:p>
        <a:p>
          <a:pPr marL="114300" lvl="1" indent="-114300" algn="l" defTabSz="533400">
            <a:lnSpc>
              <a:spcPct val="90000"/>
            </a:lnSpc>
            <a:spcBef>
              <a:spcPct val="0"/>
            </a:spcBef>
            <a:spcAft>
              <a:spcPct val="15000"/>
            </a:spcAft>
            <a:buChar char="••"/>
          </a:pPr>
          <a:r>
            <a:rPr lang="en-US" sz="1200" kern="1200" dirty="0" smtClean="0"/>
            <a:t>Apps</a:t>
          </a:r>
          <a:endParaRPr lang="en-US" sz="1200" kern="1200" dirty="0"/>
        </a:p>
        <a:p>
          <a:pPr marL="114300" lvl="1" indent="-114300" algn="l" defTabSz="533400">
            <a:lnSpc>
              <a:spcPct val="90000"/>
            </a:lnSpc>
            <a:spcBef>
              <a:spcPct val="0"/>
            </a:spcBef>
            <a:spcAft>
              <a:spcPct val="15000"/>
            </a:spcAft>
            <a:buChar char="••"/>
          </a:pPr>
          <a:r>
            <a:rPr lang="en-US" sz="1200" kern="1200" dirty="0" smtClean="0"/>
            <a:t>Enterprise Application Integration</a:t>
          </a:r>
          <a:endParaRPr lang="en-US" sz="1200" kern="1200" dirty="0"/>
        </a:p>
      </dsp:txBody>
      <dsp:txXfrm>
        <a:off x="4643185" y="565936"/>
        <a:ext cx="1543732" cy="1916127"/>
      </dsp:txXfrm>
    </dsp:sp>
    <dsp:sp modelId="{CA1CB100-DB4C-4DCA-B211-E05E5D4E4135}">
      <dsp:nvSpPr>
        <dsp:cNvPr id="0" name=""/>
        <dsp:cNvSpPr/>
      </dsp:nvSpPr>
      <dsp:spPr>
        <a:xfrm>
          <a:off x="6398924" y="1320666"/>
          <a:ext cx="347635" cy="406667"/>
        </a:xfrm>
        <a:prstGeom prst="rightArrow">
          <a:avLst>
            <a:gd name="adj1" fmla="val 60000"/>
            <a:gd name="adj2" fmla="val 50000"/>
          </a:avLst>
        </a:prstGeom>
        <a:solidFill>
          <a:schemeClr val="accent5">
            <a:hueOff val="7034478"/>
            <a:satOff val="-56698"/>
            <a:lumOff val="160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398924" y="1401999"/>
        <a:ext cx="243345" cy="244001"/>
      </dsp:txXfrm>
    </dsp:sp>
    <dsp:sp modelId="{DA17487D-58C2-4C51-B0BB-CB02AF318D2B}">
      <dsp:nvSpPr>
        <dsp:cNvPr id="0" name=""/>
        <dsp:cNvSpPr/>
      </dsp:nvSpPr>
      <dsp:spPr>
        <a:xfrm>
          <a:off x="6890861" y="517908"/>
          <a:ext cx="1639788" cy="2012183"/>
        </a:xfrm>
        <a:prstGeom prst="roundRect">
          <a:avLst>
            <a:gd name="adj" fmla="val 10000"/>
          </a:avLst>
        </a:prstGeom>
        <a:solidFill>
          <a:schemeClr val="accent5">
            <a:hueOff val="7034478"/>
            <a:satOff val="-56698"/>
            <a:lumOff val="160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Advanced Customization</a:t>
          </a:r>
          <a:endParaRPr lang="en-US" sz="1600" b="1" kern="1200" dirty="0"/>
        </a:p>
        <a:p>
          <a:pPr marL="114300" lvl="1" indent="-114300" algn="l" defTabSz="533400">
            <a:lnSpc>
              <a:spcPct val="90000"/>
            </a:lnSpc>
            <a:spcBef>
              <a:spcPct val="0"/>
            </a:spcBef>
            <a:spcAft>
              <a:spcPct val="15000"/>
            </a:spcAft>
            <a:buChar char="••"/>
          </a:pPr>
          <a:r>
            <a:rPr lang="en-US" sz="1200" kern="1200" dirty="0" smtClean="0"/>
            <a:t>App/Infra Correlation</a:t>
          </a:r>
          <a:endParaRPr lang="en-US" sz="1200" kern="1200" dirty="0"/>
        </a:p>
        <a:p>
          <a:pPr marL="114300" lvl="1" indent="-114300" algn="l" defTabSz="533400">
            <a:lnSpc>
              <a:spcPct val="90000"/>
            </a:lnSpc>
            <a:spcBef>
              <a:spcPct val="0"/>
            </a:spcBef>
            <a:spcAft>
              <a:spcPct val="15000"/>
            </a:spcAft>
            <a:buChar char="••"/>
          </a:pPr>
          <a:r>
            <a:rPr lang="en-US" sz="1200" kern="1200" dirty="0" smtClean="0"/>
            <a:t>Runbook Integration</a:t>
          </a:r>
          <a:endParaRPr lang="en-US" sz="1200" kern="1200" dirty="0"/>
        </a:p>
        <a:p>
          <a:pPr marL="114300" lvl="1" indent="-114300" algn="l" defTabSz="533400">
            <a:lnSpc>
              <a:spcPct val="90000"/>
            </a:lnSpc>
            <a:spcBef>
              <a:spcPct val="0"/>
            </a:spcBef>
            <a:spcAft>
              <a:spcPct val="15000"/>
            </a:spcAft>
            <a:buChar char="••"/>
          </a:pPr>
          <a:r>
            <a:rPr lang="en-US" sz="1200" kern="1200" dirty="0" smtClean="0"/>
            <a:t>Auto-ticketing, Auto-resolution</a:t>
          </a:r>
          <a:endParaRPr lang="en-US" sz="1200" kern="1200" dirty="0"/>
        </a:p>
        <a:p>
          <a:pPr marL="114300" lvl="1" indent="-114300" algn="l" defTabSz="533400">
            <a:lnSpc>
              <a:spcPct val="90000"/>
            </a:lnSpc>
            <a:spcBef>
              <a:spcPct val="0"/>
            </a:spcBef>
            <a:spcAft>
              <a:spcPct val="15000"/>
            </a:spcAft>
            <a:buChar char="••"/>
          </a:pPr>
          <a:r>
            <a:rPr lang="en-US" sz="1200" kern="1200" dirty="0" smtClean="0"/>
            <a:t>Smart Monitoring Instrumentation</a:t>
          </a:r>
          <a:endParaRPr lang="en-US" sz="1200" kern="1200" dirty="0"/>
        </a:p>
      </dsp:txBody>
      <dsp:txXfrm>
        <a:off x="6938889" y="565936"/>
        <a:ext cx="1543732" cy="19161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27863-8D74-4A9B-A41E-31D42BB20B06}">
      <dsp:nvSpPr>
        <dsp:cNvPr id="0" name=""/>
        <dsp:cNvSpPr/>
      </dsp:nvSpPr>
      <dsp:spPr>
        <a:xfrm>
          <a:off x="2500" y="73818"/>
          <a:ext cx="1983581" cy="1190148"/>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kern="1200" dirty="0" smtClean="0"/>
            <a:t>Central log collection and management with following strategies</a:t>
          </a:r>
          <a:endParaRPr lang="en-US" sz="1200" kern="1200" dirty="0"/>
        </a:p>
        <a:p>
          <a:pPr marL="57150" lvl="1" indent="-57150" algn="l" defTabSz="400050" rtl="0">
            <a:lnSpc>
              <a:spcPct val="90000"/>
            </a:lnSpc>
            <a:spcBef>
              <a:spcPct val="0"/>
            </a:spcBef>
            <a:spcAft>
              <a:spcPct val="15000"/>
            </a:spcAft>
            <a:buChar char="••"/>
          </a:pPr>
          <a:r>
            <a:rPr lang="en-US" sz="900" kern="1200" smtClean="0"/>
            <a:t>Strategy for events filtration, aggregation, normalization</a:t>
          </a:r>
          <a:endParaRPr lang="en-US" sz="900" kern="1200"/>
        </a:p>
        <a:p>
          <a:pPr marL="57150" lvl="1" indent="-57150" algn="l" defTabSz="400050" rtl="0">
            <a:lnSpc>
              <a:spcPct val="90000"/>
            </a:lnSpc>
            <a:spcBef>
              <a:spcPct val="0"/>
            </a:spcBef>
            <a:spcAft>
              <a:spcPct val="15000"/>
            </a:spcAft>
            <a:buChar char="••"/>
          </a:pPr>
          <a:r>
            <a:rPr lang="en-US" sz="900" kern="1200" smtClean="0"/>
            <a:t>How to determine useful/un-useful events</a:t>
          </a:r>
          <a:endParaRPr lang="en-US" sz="900" kern="1200"/>
        </a:p>
      </dsp:txBody>
      <dsp:txXfrm>
        <a:off x="2500" y="73818"/>
        <a:ext cx="1983581" cy="1190148"/>
      </dsp:txXfrm>
    </dsp:sp>
    <dsp:sp modelId="{C6316307-9645-4AD2-BEF9-C9B021B467D3}">
      <dsp:nvSpPr>
        <dsp:cNvPr id="0" name=""/>
        <dsp:cNvSpPr/>
      </dsp:nvSpPr>
      <dsp:spPr>
        <a:xfrm>
          <a:off x="2184439" y="73818"/>
          <a:ext cx="1983581" cy="1190148"/>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kern="1200" smtClean="0"/>
            <a:t>Coverage and scope</a:t>
          </a:r>
          <a:endParaRPr lang="en-US" sz="1200" kern="1200"/>
        </a:p>
        <a:p>
          <a:pPr marL="57150" lvl="1" indent="-57150" algn="l" defTabSz="400050" rtl="0">
            <a:lnSpc>
              <a:spcPct val="90000"/>
            </a:lnSpc>
            <a:spcBef>
              <a:spcPct val="0"/>
            </a:spcBef>
            <a:spcAft>
              <a:spcPct val="15000"/>
            </a:spcAft>
            <a:buChar char="••"/>
          </a:pPr>
          <a:r>
            <a:rPr lang="en-US" sz="900" kern="1200" smtClean="0"/>
            <a:t>What systems and events must be logged</a:t>
          </a:r>
          <a:endParaRPr lang="en-US" sz="900" kern="1200"/>
        </a:p>
        <a:p>
          <a:pPr marL="57150" lvl="1" indent="-57150" algn="l" defTabSz="400050" rtl="0">
            <a:lnSpc>
              <a:spcPct val="90000"/>
            </a:lnSpc>
            <a:spcBef>
              <a:spcPct val="0"/>
            </a:spcBef>
            <a:spcAft>
              <a:spcPct val="15000"/>
            </a:spcAft>
            <a:buChar char="••"/>
          </a:pPr>
          <a:r>
            <a:rPr lang="en-US" sz="900" kern="1200" smtClean="0"/>
            <a:t>What information must be logged</a:t>
          </a:r>
          <a:endParaRPr lang="en-US" sz="900" kern="1200"/>
        </a:p>
        <a:p>
          <a:pPr marL="57150" lvl="1" indent="-57150" algn="l" defTabSz="400050" rtl="0">
            <a:lnSpc>
              <a:spcPct val="90000"/>
            </a:lnSpc>
            <a:spcBef>
              <a:spcPct val="0"/>
            </a:spcBef>
            <a:spcAft>
              <a:spcPct val="15000"/>
            </a:spcAft>
            <a:buChar char="••"/>
          </a:pPr>
          <a:r>
            <a:rPr lang="en-US" sz="900" kern="1200" smtClean="0"/>
            <a:t>Deployment specific logging variation e.g. dev vs production</a:t>
          </a:r>
          <a:endParaRPr lang="en-US" sz="900" kern="1200"/>
        </a:p>
        <a:p>
          <a:pPr marL="57150" lvl="1" indent="-57150" algn="l" defTabSz="400050" rtl="0">
            <a:lnSpc>
              <a:spcPct val="90000"/>
            </a:lnSpc>
            <a:spcBef>
              <a:spcPct val="0"/>
            </a:spcBef>
            <a:spcAft>
              <a:spcPct val="15000"/>
            </a:spcAft>
            <a:buChar char="••"/>
          </a:pPr>
          <a:r>
            <a:rPr lang="en-US" sz="900" kern="1200" smtClean="0"/>
            <a:t>Protected network</a:t>
          </a:r>
          <a:endParaRPr lang="en-US" sz="900" kern="1200"/>
        </a:p>
      </dsp:txBody>
      <dsp:txXfrm>
        <a:off x="2184439" y="73818"/>
        <a:ext cx="1983581" cy="1190148"/>
      </dsp:txXfrm>
    </dsp:sp>
    <dsp:sp modelId="{C8483E5F-E108-4E5B-95DF-0B2F1BF92B2B}">
      <dsp:nvSpPr>
        <dsp:cNvPr id="0" name=""/>
        <dsp:cNvSpPr/>
      </dsp:nvSpPr>
      <dsp:spPr>
        <a:xfrm>
          <a:off x="4366379" y="73818"/>
          <a:ext cx="1983581" cy="1190148"/>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Log storage strategy</a:t>
          </a:r>
          <a:endParaRPr lang="en-US" sz="1200" kern="1200"/>
        </a:p>
      </dsp:txBody>
      <dsp:txXfrm>
        <a:off x="4366379" y="73818"/>
        <a:ext cx="1983581" cy="1190148"/>
      </dsp:txXfrm>
    </dsp:sp>
    <dsp:sp modelId="{E145B4CA-5B34-43EB-BCBF-9A0A9F769B05}">
      <dsp:nvSpPr>
        <dsp:cNvPr id="0" name=""/>
        <dsp:cNvSpPr/>
      </dsp:nvSpPr>
      <dsp:spPr>
        <a:xfrm>
          <a:off x="6548318" y="73818"/>
          <a:ext cx="1983581" cy="1190148"/>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Log retention, archiving requirements</a:t>
          </a:r>
          <a:endParaRPr lang="en-US" sz="1200" kern="1200"/>
        </a:p>
      </dsp:txBody>
      <dsp:txXfrm>
        <a:off x="6548318" y="73818"/>
        <a:ext cx="1983581" cy="1190148"/>
      </dsp:txXfrm>
    </dsp:sp>
    <dsp:sp modelId="{4593B587-E7B5-440A-9F3D-69B5B399AE86}">
      <dsp:nvSpPr>
        <dsp:cNvPr id="0" name=""/>
        <dsp:cNvSpPr/>
      </dsp:nvSpPr>
      <dsp:spPr>
        <a:xfrm>
          <a:off x="2500" y="1462325"/>
          <a:ext cx="1983581" cy="1190148"/>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Service level agreements by enterprise functions e.g. system owners, security, infrastructure</a:t>
          </a:r>
          <a:endParaRPr lang="en-US" sz="1200" kern="1200"/>
        </a:p>
      </dsp:txBody>
      <dsp:txXfrm>
        <a:off x="2500" y="1462325"/>
        <a:ext cx="1983581" cy="1190148"/>
      </dsp:txXfrm>
    </dsp:sp>
    <dsp:sp modelId="{5C2D3AA5-10F3-4743-8694-7621F93F7BD2}">
      <dsp:nvSpPr>
        <dsp:cNvPr id="0" name=""/>
        <dsp:cNvSpPr/>
      </dsp:nvSpPr>
      <dsp:spPr>
        <a:xfrm>
          <a:off x="2184439" y="1462325"/>
          <a:ext cx="1983581" cy="1190148"/>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For security related events, define standard response to events of interests</a:t>
          </a:r>
          <a:endParaRPr lang="en-US" sz="1200" kern="1200"/>
        </a:p>
      </dsp:txBody>
      <dsp:txXfrm>
        <a:off x="2184439" y="1462325"/>
        <a:ext cx="1983581" cy="1190148"/>
      </dsp:txXfrm>
    </dsp:sp>
    <dsp:sp modelId="{29F4413B-C334-46DC-80EF-46DBBEBC7698}">
      <dsp:nvSpPr>
        <dsp:cNvPr id="0" name=""/>
        <dsp:cNvSpPr/>
      </dsp:nvSpPr>
      <dsp:spPr>
        <a:xfrm>
          <a:off x="4366379" y="1462325"/>
          <a:ext cx="1983581" cy="1190148"/>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Minimum monitoring requirements, responsibility metrics</a:t>
          </a:r>
          <a:endParaRPr lang="en-US" sz="1200" kern="1200"/>
        </a:p>
      </dsp:txBody>
      <dsp:txXfrm>
        <a:off x="4366379" y="1462325"/>
        <a:ext cx="1983581" cy="1190148"/>
      </dsp:txXfrm>
    </dsp:sp>
    <dsp:sp modelId="{B8168FD9-AEDD-42CB-ADC7-FE8870845A4F}">
      <dsp:nvSpPr>
        <dsp:cNvPr id="0" name=""/>
        <dsp:cNvSpPr/>
      </dsp:nvSpPr>
      <dsp:spPr>
        <a:xfrm>
          <a:off x="6548318" y="1462325"/>
          <a:ext cx="1983581" cy="1190148"/>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Reporting requirements</a:t>
          </a:r>
          <a:endParaRPr lang="en-US" sz="1200" kern="1200"/>
        </a:p>
      </dsp:txBody>
      <dsp:txXfrm>
        <a:off x="6548318" y="1462325"/>
        <a:ext cx="1983581" cy="1190148"/>
      </dsp:txXfrm>
    </dsp:sp>
    <dsp:sp modelId="{E8211558-F7DD-4180-BF5A-FC2B103EF66A}">
      <dsp:nvSpPr>
        <dsp:cNvPr id="0" name=""/>
        <dsp:cNvSpPr/>
      </dsp:nvSpPr>
      <dsp:spPr>
        <a:xfrm>
          <a:off x="2184439" y="2850832"/>
          <a:ext cx="1983581" cy="1190148"/>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Compliance (if any) requirements, reporting</a:t>
          </a:r>
          <a:endParaRPr lang="en-US" sz="1200" kern="1200"/>
        </a:p>
      </dsp:txBody>
      <dsp:txXfrm>
        <a:off x="2184439" y="2850832"/>
        <a:ext cx="1983581" cy="1190148"/>
      </dsp:txXfrm>
    </dsp:sp>
    <dsp:sp modelId="{43BDFCB1-C729-4504-B32F-7285B9DF1E6F}">
      <dsp:nvSpPr>
        <dsp:cNvPr id="0" name=""/>
        <dsp:cNvSpPr/>
      </dsp:nvSpPr>
      <dsp:spPr>
        <a:xfrm>
          <a:off x="4366379" y="2850832"/>
          <a:ext cx="1983581" cy="1190148"/>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Audit trail requirements</a:t>
          </a:r>
          <a:endParaRPr lang="en-US" sz="1200" kern="1200"/>
        </a:p>
      </dsp:txBody>
      <dsp:txXfrm>
        <a:off x="4366379" y="2850832"/>
        <a:ext cx="1983581" cy="11901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20DA1-02D8-432A-B2C6-A6DD25456248}" type="datetimeFigureOut">
              <a:rPr lang="en-US" smtClean="0"/>
              <a:t>4/30/2014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E95C7C-A845-4AD7-904A-124462C41D2F}" type="slidenum">
              <a:rPr lang="en-US" smtClean="0"/>
              <a:t>‹#›</a:t>
            </a:fld>
            <a:endParaRPr lang="en-US"/>
          </a:p>
        </p:txBody>
      </p:sp>
    </p:spTree>
    <p:extLst>
      <p:ext uri="{BB962C8B-B14F-4D97-AF65-F5344CB8AC3E}">
        <p14:creationId xmlns:p14="http://schemas.microsoft.com/office/powerpoint/2010/main" val="2372542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5C7C-A845-4AD7-904A-124462C41D2F}" type="slidenum">
              <a:rPr lang="en-US" smtClean="0"/>
              <a:t>1</a:t>
            </a:fld>
            <a:endParaRPr lang="en-US"/>
          </a:p>
        </p:txBody>
      </p:sp>
    </p:spTree>
    <p:extLst>
      <p:ext uri="{BB962C8B-B14F-4D97-AF65-F5344CB8AC3E}">
        <p14:creationId xmlns:p14="http://schemas.microsoft.com/office/powerpoint/2010/main" val="2939597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CG_logoReflect_RGB.png" descr="/Users/jason_feuilly/Desktop/CG_logoReflect_RGB.png"/>
          <p:cNvPicPr>
            <a:picLocks noChangeAspect="1"/>
          </p:cNvPicPr>
          <p:nvPr/>
        </p:nvPicPr>
        <p:blipFill>
          <a:blip r:embed="rId2" cstate="print"/>
          <a:srcRect/>
          <a:stretch>
            <a:fillRect/>
          </a:stretch>
        </p:blipFill>
        <p:spPr bwMode="auto">
          <a:xfrm>
            <a:off x="152405" y="4171953"/>
            <a:ext cx="2362199" cy="813197"/>
          </a:xfrm>
          <a:prstGeom prst="rect">
            <a:avLst/>
          </a:prstGeom>
          <a:noFill/>
          <a:ln w="9525">
            <a:noFill/>
            <a:miter lim="800000"/>
            <a:headEnd/>
            <a:tailEnd/>
          </a:ln>
        </p:spPr>
      </p:pic>
      <p:pic>
        <p:nvPicPr>
          <p:cNvPr id="9" name="Picture 7" descr="Data_Squares_vector.png"/>
          <p:cNvPicPr>
            <a:picLocks noChangeAspect="1"/>
          </p:cNvPicPr>
          <p:nvPr/>
        </p:nvPicPr>
        <p:blipFill>
          <a:blip r:embed="rId3" cstate="print">
            <a:duotone>
              <a:schemeClr val="bg2">
                <a:shade val="45000"/>
                <a:satMod val="135000"/>
              </a:schemeClr>
              <a:prstClr val="white"/>
            </a:duotone>
          </a:blip>
          <a:srcRect r="38182" b="34712"/>
          <a:stretch>
            <a:fillRect/>
          </a:stretch>
        </p:blipFill>
        <p:spPr bwMode="auto">
          <a:xfrm>
            <a:off x="5311777" y="1447800"/>
            <a:ext cx="3832225" cy="3695700"/>
          </a:xfrm>
          <a:prstGeom prst="rect">
            <a:avLst/>
          </a:prstGeom>
          <a:noFill/>
          <a:ln w="9525">
            <a:noFill/>
            <a:miter lim="800000"/>
            <a:headEnd/>
            <a:tailEnd/>
          </a:ln>
        </p:spPr>
      </p:pic>
      <p:sp>
        <p:nvSpPr>
          <p:cNvPr id="2" name="Title 1"/>
          <p:cNvSpPr>
            <a:spLocks noGrp="1"/>
          </p:cNvSpPr>
          <p:nvPr>
            <p:ph type="ctrTitle"/>
          </p:nvPr>
        </p:nvSpPr>
        <p:spPr>
          <a:xfrm>
            <a:off x="685800" y="1597821"/>
            <a:ext cx="7772400" cy="1102519"/>
          </a:xfrm>
          <a:prstGeom prst="rect">
            <a:avLst/>
          </a:prstGeom>
        </p:spPr>
        <p:txBody>
          <a:bodyPr/>
          <a:lstStyle>
            <a:lvl1pPr>
              <a:defRPr sz="3600"/>
            </a:lvl1pPr>
          </a:lstStyle>
          <a:p>
            <a:r>
              <a:rPr lang="en-US" smtClean="0"/>
              <a:t>Click to edit Master title style</a:t>
            </a:r>
            <a:endParaRPr lang="en-US"/>
          </a:p>
        </p:txBody>
      </p:sp>
      <p:sp>
        <p:nvSpPr>
          <p:cNvPr id="3" name="Subtitle 2"/>
          <p:cNvSpPr>
            <a:spLocks noGrp="1"/>
          </p:cNvSpPr>
          <p:nvPr>
            <p:ph type="subTitle" idx="1"/>
          </p:nvPr>
        </p:nvSpPr>
        <p:spPr>
          <a:xfrm>
            <a:off x="1371600" y="28003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F9A9-9ED3-42B0-A0F2-D93E557282D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63000" cy="6286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742950"/>
            <a:ext cx="8610600" cy="40005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F9A9-9ED3-42B0-A0F2-D93E557282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E14AB646-9FD5-4906-8375-D80D77BCA097}"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F9A9-9ED3-42B0-A0F2-D93E557282D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4286250"/>
            <a:ext cx="9144000" cy="85725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Rectangle 33"/>
          <p:cNvSpPr>
            <a:spLocks noChangeArrowheads="1"/>
          </p:cNvSpPr>
          <p:nvPr/>
        </p:nvSpPr>
        <p:spPr bwMode="auto">
          <a:xfrm>
            <a:off x="228600" y="4686300"/>
            <a:ext cx="5181600" cy="17145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cs typeface="Arial" charset="0"/>
              </a:rPr>
              <a:t>      </a:t>
            </a:r>
            <a:r>
              <a:rPr lang="en-US" sz="800" dirty="0">
                <a:solidFill>
                  <a:srgbClr val="000000"/>
                </a:solidFill>
                <a:latin typeface="Verdana" charset="0"/>
                <a:cs typeface="Arial" charset="0"/>
              </a:rPr>
              <a:t>|  </a:t>
            </a:r>
            <a:r>
              <a:rPr lang="en-US" sz="800" b="0" dirty="0">
                <a:solidFill>
                  <a:srgbClr val="000000"/>
                </a:solidFill>
                <a:latin typeface="Verdana" charset="0"/>
                <a:cs typeface="Arial" charset="0"/>
              </a:rPr>
              <a:t>©</a:t>
            </a:r>
            <a:r>
              <a:rPr lang="en-US" sz="800" b="0" dirty="0" smtClean="0">
                <a:solidFill>
                  <a:srgbClr val="000000"/>
                </a:solidFill>
                <a:latin typeface="Verdana" charset="0"/>
                <a:cs typeface="Arial" charset="0"/>
              </a:rPr>
              <a:t>2013, </a:t>
            </a:r>
            <a:r>
              <a:rPr lang="en-US" sz="800" b="0" dirty="0">
                <a:solidFill>
                  <a:srgbClr val="000000"/>
                </a:solidFill>
                <a:latin typeface="Verdana" charset="0"/>
                <a:cs typeface="Arial" charset="0"/>
              </a:rPr>
              <a:t>Cognizant 		</a:t>
            </a:r>
            <a:endParaRPr lang="en-US" sz="900" b="0" dirty="0">
              <a:solidFill>
                <a:srgbClr val="000000"/>
              </a:solidFill>
              <a:latin typeface="Verdana" charset="0"/>
              <a:cs typeface="Arial" charset="0"/>
            </a:endParaRPr>
          </a:p>
        </p:txBody>
      </p:sp>
      <p:pic>
        <p:nvPicPr>
          <p:cNvPr id="7" name="CG_logoReflect_RGB.png" descr="/Users/jason_feuilly/Desktop/CG_logoReflect_RGB.png"/>
          <p:cNvPicPr>
            <a:picLocks noChangeAspect="1"/>
          </p:cNvPicPr>
          <p:nvPr/>
        </p:nvPicPr>
        <p:blipFill>
          <a:blip r:embed="rId2"/>
          <a:srcRect/>
          <a:stretch>
            <a:fillRect/>
          </a:stretch>
        </p:blipFill>
        <p:spPr bwMode="auto">
          <a:xfrm>
            <a:off x="7104068" y="4602957"/>
            <a:ext cx="1963737" cy="540544"/>
          </a:xfrm>
          <a:prstGeom prst="rect">
            <a:avLst/>
          </a:prstGeom>
          <a:noFill/>
          <a:ln w="9525">
            <a:noFill/>
            <a:miter lim="800000"/>
            <a:headEnd/>
            <a:tailEnd/>
          </a:ln>
        </p:spPr>
      </p:pic>
      <p:cxnSp>
        <p:nvCxnSpPr>
          <p:cNvPr id="9" name="Straight Connector 9"/>
          <p:cNvCxnSpPr>
            <a:cxnSpLocks noChangeShapeType="1"/>
          </p:cNvCxnSpPr>
          <p:nvPr/>
        </p:nvCxnSpPr>
        <p:spPr bwMode="auto">
          <a:xfrm>
            <a:off x="152400" y="342902"/>
            <a:ext cx="8763000" cy="1191"/>
          </a:xfrm>
          <a:prstGeom prst="line">
            <a:avLst/>
          </a:prstGeom>
          <a:noFill/>
          <a:ln w="9525">
            <a:solidFill>
              <a:srgbClr val="55B738"/>
            </a:solidFill>
            <a:round/>
            <a:headEnd/>
            <a:tailEnd/>
          </a:ln>
        </p:spPr>
      </p:cxnSp>
      <p:sp>
        <p:nvSpPr>
          <p:cNvPr id="8" name="Title 1"/>
          <p:cNvSpPr>
            <a:spLocks noGrp="1"/>
          </p:cNvSpPr>
          <p:nvPr>
            <p:ph type="title"/>
          </p:nvPr>
        </p:nvSpPr>
        <p:spPr>
          <a:xfrm>
            <a:off x="93290" y="342304"/>
            <a:ext cx="8439150" cy="501254"/>
          </a:xfrm>
        </p:spPr>
        <p:txBody>
          <a:bodyPr/>
          <a:lstStyle>
            <a:lvl1pPr>
              <a:defRPr sz="2400"/>
            </a:lvl1pPr>
          </a:lstStyle>
          <a:p>
            <a:r>
              <a:rPr lang="en-US" smtClean="0"/>
              <a:t>Click to edit Master title style</a:t>
            </a:r>
            <a:endParaRPr lang="en-US" dirty="0"/>
          </a:p>
        </p:txBody>
      </p:sp>
      <p:sp>
        <p:nvSpPr>
          <p:cNvPr id="12" name="Content Placeholder 11"/>
          <p:cNvSpPr>
            <a:spLocks noGrp="1"/>
          </p:cNvSpPr>
          <p:nvPr>
            <p:ph sz="quarter" idx="11"/>
          </p:nvPr>
        </p:nvSpPr>
        <p:spPr>
          <a:xfrm>
            <a:off x="304800" y="914400"/>
            <a:ext cx="8458200" cy="3657600"/>
          </a:xfrm>
          <a:prstGeom prst="rect">
            <a:avLst/>
          </a:prstGeom>
        </p:spPr>
        <p:txBody>
          <a:bodyPr>
            <a:normAutofit/>
          </a:bodyPr>
          <a:lstStyle>
            <a:lvl1pPr>
              <a:buFont typeface="Wingdings" pitchFamily="2" charset="2"/>
              <a:buChar char="§"/>
              <a:defRPr sz="2000"/>
            </a:lvl1pPr>
            <a:lvl2pPr>
              <a:buClr>
                <a:srgbClr val="FFC000"/>
              </a:buClr>
              <a:buFont typeface="Verdana" pitchFamily="34" charset="0"/>
              <a:buChar char="»"/>
              <a:defRPr sz="1800"/>
            </a:lvl2pPr>
            <a:lvl3pPr>
              <a:buClr>
                <a:srgbClr val="7030A0"/>
              </a:buClr>
              <a:buFont typeface="Arial" pitchFamily="34" charset="0"/>
              <a:buChar cha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10" name="Rectangle 42"/>
          <p:cNvSpPr>
            <a:spLocks noGrp="1" noChangeArrowheads="1"/>
          </p:cNvSpPr>
          <p:nvPr>
            <p:ph type="sldNum" sz="quarter" idx="12"/>
          </p:nvPr>
        </p:nvSpPr>
        <p:spPr/>
        <p:txBody>
          <a:bodyPr/>
          <a:lstStyle>
            <a:lvl1pPr>
              <a:defRPr sz="1200">
                <a:solidFill>
                  <a:srgbClr val="6DB23F"/>
                </a:solidFill>
              </a:defRPr>
            </a:lvl1pPr>
          </a:lstStyle>
          <a:p>
            <a:fld id="{FDDAF9A9-9ED3-42B0-A0F2-D93E557282D5}" type="slidenum">
              <a:rPr lang="en-US" smtClean="0"/>
              <a:t>‹#›</a:t>
            </a:fld>
            <a:endParaRPr lang="en-US"/>
          </a:p>
        </p:txBody>
      </p:sp>
    </p:spTree>
    <p:extLst>
      <p:ext uri="{BB962C8B-B14F-4D97-AF65-F5344CB8AC3E}">
        <p14:creationId xmlns:p14="http://schemas.microsoft.com/office/powerpoint/2010/main" val="25724177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3" name="Rectangle 2"/>
          <p:cNvSpPr>
            <a:spLocks noChangeArrowheads="1"/>
          </p:cNvSpPr>
          <p:nvPr/>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
          <p:cNvSpPr>
            <a:spLocks noChangeArrowheads="1"/>
          </p:cNvSpPr>
          <p:nvPr/>
        </p:nvSpPr>
        <p:spPr bwMode="auto">
          <a:xfrm>
            <a:off x="0" y="4171950"/>
            <a:ext cx="9144000" cy="97155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33"/>
          <p:cNvSpPr>
            <a:spLocks noChangeArrowheads="1"/>
          </p:cNvSpPr>
          <p:nvPr/>
        </p:nvSpPr>
        <p:spPr bwMode="auto">
          <a:xfrm>
            <a:off x="228600" y="4686300"/>
            <a:ext cx="5181600" cy="17145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cs typeface="Arial" charset="0"/>
              </a:rPr>
              <a:t>      </a:t>
            </a:r>
            <a:r>
              <a:rPr lang="en-US" sz="800" dirty="0">
                <a:solidFill>
                  <a:srgbClr val="000000"/>
                </a:solidFill>
                <a:latin typeface="Verdana" charset="0"/>
                <a:cs typeface="Arial" charset="0"/>
              </a:rPr>
              <a:t>|  </a:t>
            </a:r>
            <a:r>
              <a:rPr lang="en-US" sz="800" b="0" dirty="0">
                <a:solidFill>
                  <a:srgbClr val="000000"/>
                </a:solidFill>
                <a:latin typeface="Verdana" charset="0"/>
                <a:cs typeface="Arial" charset="0"/>
              </a:rPr>
              <a:t>©</a:t>
            </a:r>
            <a:r>
              <a:rPr lang="en-US" sz="800" b="0" dirty="0" smtClean="0">
                <a:solidFill>
                  <a:srgbClr val="000000"/>
                </a:solidFill>
                <a:latin typeface="Verdana" charset="0"/>
                <a:cs typeface="Arial" charset="0"/>
              </a:rPr>
              <a:t>2013, </a:t>
            </a:r>
            <a:r>
              <a:rPr lang="en-US" sz="800" b="0" dirty="0">
                <a:solidFill>
                  <a:srgbClr val="000000"/>
                </a:solidFill>
                <a:latin typeface="Verdana" charset="0"/>
                <a:cs typeface="Arial" charset="0"/>
              </a:rPr>
              <a:t>Cognizant 		</a:t>
            </a:r>
            <a:endParaRPr lang="en-US" sz="900" b="0" dirty="0">
              <a:solidFill>
                <a:srgbClr val="000000"/>
              </a:solidFill>
              <a:latin typeface="Verdana" charset="0"/>
              <a:cs typeface="Arial" charset="0"/>
            </a:endParaRPr>
          </a:p>
        </p:txBody>
      </p:sp>
      <p:pic>
        <p:nvPicPr>
          <p:cNvPr id="6" name="CG_logoReflect_RGB.png" descr="/Users/jason_feuilly/Desktop/CG_logoReflect_RGB.png"/>
          <p:cNvPicPr>
            <a:picLocks noChangeAspect="1"/>
          </p:cNvPicPr>
          <p:nvPr/>
        </p:nvPicPr>
        <p:blipFill>
          <a:blip r:embed="rId2"/>
          <a:srcRect/>
          <a:stretch>
            <a:fillRect/>
          </a:stretch>
        </p:blipFill>
        <p:spPr bwMode="auto">
          <a:xfrm>
            <a:off x="7104068" y="4602957"/>
            <a:ext cx="1963737" cy="540544"/>
          </a:xfrm>
          <a:prstGeom prst="rect">
            <a:avLst/>
          </a:prstGeom>
          <a:noFill/>
          <a:ln w="9525">
            <a:noFill/>
            <a:miter lim="800000"/>
            <a:headEnd/>
            <a:tailEnd/>
          </a:ln>
        </p:spPr>
      </p:pic>
      <p:sp>
        <p:nvSpPr>
          <p:cNvPr id="7" name="Round Same Side Corner Rectangle 6"/>
          <p:cNvSpPr/>
          <p:nvPr/>
        </p:nvSpPr>
        <p:spPr bwMode="auto">
          <a:xfrm rot="5400000">
            <a:off x="2809875" y="-1209675"/>
            <a:ext cx="177165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8" name="Picture 10" descr="side_circles.png"/>
          <p:cNvPicPr>
            <a:picLocks noChangeAspect="1"/>
          </p:cNvPicPr>
          <p:nvPr/>
        </p:nvPicPr>
        <p:blipFill>
          <a:blip r:embed="rId3"/>
          <a:srcRect r="53333"/>
          <a:stretch>
            <a:fillRect/>
          </a:stretch>
        </p:blipFill>
        <p:spPr bwMode="auto">
          <a:xfrm>
            <a:off x="8882068" y="1485902"/>
            <a:ext cx="261937" cy="1933575"/>
          </a:xfrm>
          <a:prstGeom prst="rect">
            <a:avLst/>
          </a:prstGeom>
          <a:noFill/>
          <a:ln w="9525">
            <a:noFill/>
            <a:miter lim="800000"/>
            <a:headEnd/>
            <a:tailEnd/>
          </a:ln>
        </p:spPr>
      </p:pic>
      <p:sp>
        <p:nvSpPr>
          <p:cNvPr id="10" name="Text Placeholder 9"/>
          <p:cNvSpPr>
            <a:spLocks noGrp="1"/>
          </p:cNvSpPr>
          <p:nvPr>
            <p:ph type="body" sz="quarter" idx="11"/>
          </p:nvPr>
        </p:nvSpPr>
        <p:spPr>
          <a:xfrm>
            <a:off x="228600" y="2171700"/>
            <a:ext cx="6781800" cy="400050"/>
          </a:xfrm>
          <a:prstGeom prst="rect">
            <a:avLst/>
          </a:prstGeom>
        </p:spPr>
        <p:txBody>
          <a:bodyPr/>
          <a:lstStyle>
            <a:lvl1pPr>
              <a:defRPr>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0246243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79400" y="172402"/>
            <a:ext cx="8505254" cy="370094"/>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08991404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5699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3" name="Rectangle 2"/>
          <p:cNvSpPr>
            <a:spLocks noChangeArrowheads="1"/>
          </p:cNvSpPr>
          <p:nvPr userDrawn="1"/>
        </p:nvSpPr>
        <p:spPr bwMode="auto">
          <a:xfrm>
            <a:off x="0" y="4171950"/>
            <a:ext cx="9144000" cy="97155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3"/>
          <p:cNvSpPr>
            <a:spLocks noChangeArrowheads="1"/>
          </p:cNvSpPr>
          <p:nvPr/>
        </p:nvSpPr>
        <p:spPr bwMode="auto">
          <a:xfrm>
            <a:off x="228600" y="4686300"/>
            <a:ext cx="51816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190000"/>
              </a:lnSpc>
            </a:pPr>
            <a:r>
              <a:rPr lang="en-US" sz="900">
                <a:solidFill>
                  <a:srgbClr val="000000"/>
                </a:solidFill>
                <a:latin typeface="Verdana" pitchFamily="34" charset="0"/>
              </a:rPr>
              <a:t>     </a:t>
            </a:r>
            <a:r>
              <a:rPr lang="en-US" sz="900">
                <a:solidFill>
                  <a:srgbClr val="404040"/>
                </a:solidFill>
                <a:latin typeface="Verdana" pitchFamily="34" charset="0"/>
              </a:rPr>
              <a:t>|  </a:t>
            </a:r>
            <a:r>
              <a:rPr lang="en-US" sz="900" b="0">
                <a:solidFill>
                  <a:srgbClr val="404040"/>
                </a:solidFill>
                <a:latin typeface="Verdana" pitchFamily="34" charset="0"/>
              </a:rPr>
              <a:t>©2013, Cognizant </a:t>
            </a:r>
            <a:r>
              <a:rPr lang="en-US" sz="800" b="0">
                <a:solidFill>
                  <a:srgbClr val="000000"/>
                </a:solidFill>
                <a:latin typeface="Verdana" pitchFamily="34" charset="0"/>
              </a:rPr>
              <a:t>		</a:t>
            </a:r>
            <a:endParaRPr lang="en-US" sz="900" b="0">
              <a:solidFill>
                <a:srgbClr val="000000"/>
              </a:solidFill>
              <a:latin typeface="Verdana" pitchFamily="34" charset="0"/>
            </a:endParaRPr>
          </a:p>
        </p:txBody>
      </p:sp>
      <p:pic>
        <p:nvPicPr>
          <p:cNvPr id="5" name="CG_logoReflect_RGB.png" descr="/Users/jason_feuilly/Desktop/CG_logoReflect_RGB.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04064" y="4602957"/>
            <a:ext cx="1963737" cy="54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9"/>
          <p:cNvCxnSpPr>
            <a:cxnSpLocks noChangeShapeType="1"/>
          </p:cNvCxnSpPr>
          <p:nvPr userDrawn="1"/>
        </p:nvCxnSpPr>
        <p:spPr bwMode="auto">
          <a:xfrm>
            <a:off x="152400" y="342900"/>
            <a:ext cx="8763000" cy="1191"/>
          </a:xfrm>
          <a:prstGeom prst="line">
            <a:avLst/>
          </a:prstGeom>
          <a:noFill/>
          <a:ln w="9525">
            <a:solidFill>
              <a:srgbClr val="55B738"/>
            </a:solidFill>
            <a:round/>
            <a:headEnd/>
            <a:tailEnd/>
          </a:ln>
          <a:extLst>
            <a:ext uri="{909E8E84-426E-40DD-AFC4-6F175D3DCCD1}">
              <a14:hiddenFill xmlns:a14="http://schemas.microsoft.com/office/drawing/2010/main">
                <a:noFill/>
              </a14:hiddenFill>
            </a:ext>
          </a:extLst>
        </p:spPr>
      </p:cxnSp>
      <p:sp>
        <p:nvSpPr>
          <p:cNvPr id="7" name="Slide Number Placeholder 1"/>
          <p:cNvSpPr>
            <a:spLocks noGrp="1"/>
          </p:cNvSpPr>
          <p:nvPr>
            <p:ph type="sldNum" sz="quarter" idx="10"/>
          </p:nvPr>
        </p:nvSpPr>
        <p:spPr>
          <a:xfrm>
            <a:off x="0" y="4780360"/>
            <a:ext cx="457200" cy="342900"/>
          </a:xfrm>
        </p:spPr>
        <p:txBody>
          <a:bodyPr/>
          <a:lstStyle>
            <a:lvl1pPr>
              <a:defRPr/>
            </a:lvl1pPr>
          </a:lstStyle>
          <a:p>
            <a:pPr>
              <a:defRPr/>
            </a:pPr>
            <a:r>
              <a:rPr lang="en-US"/>
              <a:t>1</a:t>
            </a:r>
          </a:p>
        </p:txBody>
      </p:sp>
    </p:spTree>
    <p:extLst>
      <p:ext uri="{BB962C8B-B14F-4D97-AF65-F5344CB8AC3E}">
        <p14:creationId xmlns:p14="http://schemas.microsoft.com/office/powerpoint/2010/main" val="1611263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3" name="Rectangle 2"/>
          <p:cNvSpPr>
            <a:spLocks noChangeArrowheads="1"/>
          </p:cNvSpPr>
          <p:nvPr userDrawn="1"/>
        </p:nvSpPr>
        <p:spPr bwMode="auto">
          <a:xfrm>
            <a:off x="0" y="4171950"/>
            <a:ext cx="9144000" cy="97155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3"/>
          <p:cNvSpPr>
            <a:spLocks noChangeArrowheads="1"/>
          </p:cNvSpPr>
          <p:nvPr/>
        </p:nvSpPr>
        <p:spPr bwMode="auto">
          <a:xfrm>
            <a:off x="228600" y="4686300"/>
            <a:ext cx="51816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190000"/>
              </a:lnSpc>
            </a:pPr>
            <a:r>
              <a:rPr lang="en-US" sz="900">
                <a:solidFill>
                  <a:srgbClr val="000000"/>
                </a:solidFill>
                <a:latin typeface="Verdana" pitchFamily="34" charset="0"/>
              </a:rPr>
              <a:t>     </a:t>
            </a:r>
            <a:r>
              <a:rPr lang="en-US" sz="900">
                <a:solidFill>
                  <a:srgbClr val="404040"/>
                </a:solidFill>
                <a:latin typeface="Verdana" pitchFamily="34" charset="0"/>
              </a:rPr>
              <a:t>|  </a:t>
            </a:r>
            <a:r>
              <a:rPr lang="en-US" sz="900" b="0">
                <a:solidFill>
                  <a:srgbClr val="404040"/>
                </a:solidFill>
                <a:latin typeface="Verdana" pitchFamily="34" charset="0"/>
              </a:rPr>
              <a:t>©2013, Cognizant </a:t>
            </a:r>
            <a:r>
              <a:rPr lang="en-US" sz="800" b="0">
                <a:solidFill>
                  <a:srgbClr val="000000"/>
                </a:solidFill>
                <a:latin typeface="Verdana" pitchFamily="34" charset="0"/>
              </a:rPr>
              <a:t>		</a:t>
            </a:r>
            <a:endParaRPr lang="en-US" sz="900" b="0">
              <a:solidFill>
                <a:srgbClr val="000000"/>
              </a:solidFill>
              <a:latin typeface="Verdana" pitchFamily="34" charset="0"/>
            </a:endParaRPr>
          </a:p>
        </p:txBody>
      </p:sp>
      <p:pic>
        <p:nvPicPr>
          <p:cNvPr id="5" name="CG_logoReflect_RGB.png" descr="/Users/jason_feuilly/Desktop/CG_logoReflect_RGB.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04064" y="4602957"/>
            <a:ext cx="1963737" cy="54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9"/>
          <p:cNvCxnSpPr>
            <a:cxnSpLocks noChangeShapeType="1"/>
          </p:cNvCxnSpPr>
          <p:nvPr userDrawn="1"/>
        </p:nvCxnSpPr>
        <p:spPr bwMode="auto">
          <a:xfrm>
            <a:off x="152400" y="342900"/>
            <a:ext cx="8763000" cy="1191"/>
          </a:xfrm>
          <a:prstGeom prst="line">
            <a:avLst/>
          </a:prstGeom>
          <a:noFill/>
          <a:ln w="9525">
            <a:solidFill>
              <a:srgbClr val="55B738"/>
            </a:solidFill>
            <a:round/>
            <a:headEnd/>
            <a:tailEnd/>
          </a:ln>
          <a:extLst>
            <a:ext uri="{909E8E84-426E-40DD-AFC4-6F175D3DCCD1}">
              <a14:hiddenFill xmlns:a14="http://schemas.microsoft.com/office/drawing/2010/main">
                <a:noFill/>
              </a14:hiddenFill>
            </a:ext>
          </a:extLst>
        </p:spPr>
      </p:cxnSp>
      <p:sp>
        <p:nvSpPr>
          <p:cNvPr id="7" name="Slide Number Placeholder 1"/>
          <p:cNvSpPr>
            <a:spLocks noGrp="1"/>
          </p:cNvSpPr>
          <p:nvPr>
            <p:ph type="sldNum" sz="quarter" idx="10"/>
          </p:nvPr>
        </p:nvSpPr>
        <p:spPr>
          <a:xfrm>
            <a:off x="0" y="4780360"/>
            <a:ext cx="457200" cy="342900"/>
          </a:xfrm>
        </p:spPr>
        <p:txBody>
          <a:bodyPr/>
          <a:lstStyle>
            <a:lvl1pPr>
              <a:defRPr/>
            </a:lvl1pPr>
          </a:lstStyle>
          <a:p>
            <a:pPr>
              <a:defRPr/>
            </a:pPr>
            <a:r>
              <a:rPr lang="en-US"/>
              <a:t>1</a:t>
            </a:r>
          </a:p>
        </p:txBody>
      </p:sp>
    </p:spTree>
    <p:extLst>
      <p:ext uri="{BB962C8B-B14F-4D97-AF65-F5344CB8AC3E}">
        <p14:creationId xmlns:p14="http://schemas.microsoft.com/office/powerpoint/2010/main" val="161126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500"/>
          </a:xfrm>
          <a:prstGeom prst="rect">
            <a:avLst/>
          </a:prstGeo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685800"/>
            <a:ext cx="8534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indent="-228600" algn="l" rtl="0" eaLnBrk="0" fontAlgn="base" hangingPunct="0">
              <a:spcBef>
                <a:spcPct val="20000"/>
              </a:spcBef>
              <a:spcAft>
                <a:spcPct val="0"/>
              </a:spcAft>
              <a:buFont typeface="Arial" pitchFamily="34" charset="0"/>
              <a:buChar char="•"/>
              <a:tabLst>
                <a:tab pos="1022350" algn="l"/>
              </a:tabLst>
              <a:defRPr lang="en-US" sz="1800" dirty="0" smtClean="0">
                <a:solidFill>
                  <a:schemeClr val="tx1"/>
                </a:solidFill>
                <a:latin typeface="Calibri" pitchFamily="34" charset="0"/>
                <a:ea typeface="ＭＳ Ｐゴシック" charset="-128"/>
                <a:cs typeface="Calibri" pitchFamily="34" charset="0"/>
              </a:defRPr>
            </a:lvl1pPr>
            <a:lvl2pPr indent="-228600" algn="l" rtl="0" eaLnBrk="0" fontAlgn="base" hangingPunct="0">
              <a:spcBef>
                <a:spcPct val="20000"/>
              </a:spcBef>
              <a:spcAft>
                <a:spcPct val="0"/>
              </a:spcAft>
              <a:buFont typeface="Arial" pitchFamily="34" charset="0"/>
              <a:buChar char="•"/>
              <a:tabLst>
                <a:tab pos="1022350" algn="l"/>
              </a:tabLst>
              <a:defRPr lang="en-US" sz="1600" dirty="0" smtClean="0">
                <a:solidFill>
                  <a:schemeClr val="tx1">
                    <a:lumMod val="50000"/>
                    <a:lumOff val="50000"/>
                  </a:schemeClr>
                </a:solidFill>
                <a:latin typeface="Calibri" pitchFamily="34" charset="0"/>
                <a:ea typeface="ＭＳ Ｐゴシック" charset="-128"/>
                <a:cs typeface="Calibri" pitchFamily="34" charset="0"/>
              </a:defRPr>
            </a:lvl2pPr>
            <a:lvl3pPr indent="-228600" algn="l" rtl="0" eaLnBrk="0" fontAlgn="base" hangingPunct="0">
              <a:spcBef>
                <a:spcPct val="20000"/>
              </a:spcBef>
              <a:spcAft>
                <a:spcPct val="0"/>
              </a:spcAft>
              <a:buFont typeface="Arial" pitchFamily="34" charset="0"/>
              <a:buChar char="•"/>
              <a:tabLst>
                <a:tab pos="1022350" algn="l"/>
              </a:tabLst>
              <a:defRPr lang="en-US" sz="1600" dirty="0" smtClean="0">
                <a:solidFill>
                  <a:schemeClr val="tx1">
                    <a:lumMod val="50000"/>
                    <a:lumOff val="50000"/>
                  </a:schemeClr>
                </a:solidFill>
                <a:latin typeface="Calibri" pitchFamily="34" charset="0"/>
                <a:ea typeface="ＭＳ Ｐゴシック" charset="-128"/>
                <a:cs typeface="Calibri" pitchFamily="34" charset="0"/>
              </a:defRPr>
            </a:lvl3pPr>
            <a:lvl4pPr indent="-228600" algn="l" rtl="0" eaLnBrk="0" fontAlgn="base" hangingPunct="0">
              <a:spcBef>
                <a:spcPct val="20000"/>
              </a:spcBef>
              <a:spcAft>
                <a:spcPct val="0"/>
              </a:spcAft>
              <a:buFont typeface="Arial" pitchFamily="34" charset="0"/>
              <a:buChar char="•"/>
              <a:tabLst>
                <a:tab pos="1022350" algn="l"/>
              </a:tabLst>
              <a:defRPr lang="en-US" sz="1600" dirty="0" smtClean="0">
                <a:solidFill>
                  <a:schemeClr val="tx1">
                    <a:lumMod val="50000"/>
                    <a:lumOff val="50000"/>
                  </a:schemeClr>
                </a:solidFill>
                <a:latin typeface="Calibri" pitchFamily="34" charset="0"/>
                <a:ea typeface="ＭＳ Ｐゴシック" charset="-128"/>
                <a:cs typeface="Calibri" pitchFamily="34" charset="0"/>
              </a:defRPr>
            </a:lvl4pPr>
            <a:lvl5pPr indent="-228600" algn="l" rtl="0" eaLnBrk="0" fontAlgn="base" hangingPunct="0">
              <a:spcBef>
                <a:spcPct val="20000"/>
              </a:spcBef>
              <a:spcAft>
                <a:spcPct val="0"/>
              </a:spcAft>
              <a:buFont typeface="Arial" pitchFamily="34" charset="0"/>
              <a:buChar char="•"/>
              <a:tabLst>
                <a:tab pos="1022350" algn="l"/>
              </a:tabLst>
              <a:defRPr lang="en-US" sz="1600" dirty="0" smtClean="0">
                <a:solidFill>
                  <a:schemeClr val="tx1">
                    <a:lumMod val="50000"/>
                    <a:lumOff val="50000"/>
                  </a:schemeClr>
                </a:solidFill>
                <a:latin typeface="Calibri" pitchFamily="34" charset="0"/>
                <a:ea typeface="ＭＳ Ｐゴシック" charset="-128"/>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F9A9-9ED3-42B0-A0F2-D93E557282D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7" descr="Data_Squares_vector.png"/>
          <p:cNvPicPr>
            <a:picLocks noChangeAspect="1"/>
          </p:cNvPicPr>
          <p:nvPr/>
        </p:nvPicPr>
        <p:blipFill>
          <a:blip r:embed="rId2" cstate="print">
            <a:duotone>
              <a:schemeClr val="bg2">
                <a:shade val="45000"/>
                <a:satMod val="135000"/>
              </a:schemeClr>
              <a:prstClr val="white"/>
            </a:duotone>
          </a:blip>
          <a:srcRect t="14557" r="36818" b="5598"/>
          <a:stretch>
            <a:fillRect/>
          </a:stretch>
        </p:blipFill>
        <p:spPr bwMode="auto">
          <a:xfrm>
            <a:off x="6629400" y="1"/>
            <a:ext cx="2514600" cy="2901554"/>
          </a:xfrm>
          <a:prstGeom prst="rect">
            <a:avLst/>
          </a:prstGeom>
          <a:noFill/>
          <a:ln w="9525">
            <a:noFill/>
            <a:miter lim="800000"/>
            <a:headEnd/>
            <a:tailEnd/>
          </a:ln>
        </p:spPr>
      </p:pic>
      <p:sp>
        <p:nvSpPr>
          <p:cNvPr id="2" name="Title 1"/>
          <p:cNvSpPr>
            <a:spLocks noGrp="1"/>
          </p:cNvSpPr>
          <p:nvPr>
            <p:ph type="title"/>
          </p:nvPr>
        </p:nvSpPr>
        <p:spPr>
          <a:xfrm>
            <a:off x="722313" y="3305176"/>
            <a:ext cx="7772400" cy="1021556"/>
          </a:xfrm>
          <a:prstGeom prst="rect">
            <a:avLst/>
          </a:prstGeom>
        </p:spPr>
        <p:txBody>
          <a:bodyPr anchor="t"/>
          <a:lstStyle>
            <a:lvl1pPr algn="ctr">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F9A9-9ED3-42B0-A0F2-D93E557282D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E14AB646-9FD5-4906-8375-D80D77BCA097}"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AF9A9-9ED3-42B0-A0F2-D93E557282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28650"/>
          </a:xfrm>
          <a:prstGeom prst="rect">
            <a:avLst/>
          </a:prstGeom>
        </p:spPr>
        <p:txBody>
          <a:bodyPr/>
          <a:lstStyle>
            <a:lvl1pPr algn="l">
              <a:defRPr/>
            </a:lvl1pPr>
          </a:lstStyle>
          <a:p>
            <a:r>
              <a:rPr lang="en-US" smtClean="0"/>
              <a:t>Click to edit Master title style</a:t>
            </a:r>
            <a:endParaRPr lang="en-US" dirty="0"/>
          </a:p>
        </p:txBody>
      </p:sp>
      <p:sp>
        <p:nvSpPr>
          <p:cNvPr id="3" name="Text Placeholder 2"/>
          <p:cNvSpPr>
            <a:spLocks noGrp="1"/>
          </p:cNvSpPr>
          <p:nvPr>
            <p:ph type="body" idx="1"/>
          </p:nvPr>
        </p:nvSpPr>
        <p:spPr>
          <a:xfrm>
            <a:off x="228600" y="628651"/>
            <a:ext cx="426869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1143000"/>
            <a:ext cx="4268728" cy="3657600"/>
          </a:xfrm>
          <a:prstGeom prst="rect">
            <a:avLst/>
          </a:prstGeom>
        </p:spPr>
        <p:txBody>
          <a:bodyPr/>
          <a:lstStyle>
            <a:lvl1pPr algn="l" defTabSz="914400" rtl="0" eaLnBrk="1" latinLnBrk="0" hangingPunct="1">
              <a:spcBef>
                <a:spcPct val="20000"/>
              </a:spcBef>
              <a:buFont typeface="Arial" pitchFamily="34" charset="0"/>
              <a:defRPr lang="en-US" sz="1800" kern="1200" smtClean="0">
                <a:solidFill>
                  <a:schemeClr val="tx1"/>
                </a:solidFill>
                <a:latin typeface="+mn-lt"/>
                <a:ea typeface="+mn-ea"/>
                <a:cs typeface="+mn-cs"/>
              </a:defRPr>
            </a:lvl1pPr>
            <a:lvl2pPr algn="l" defTabSz="914400" rtl="0" eaLnBrk="1" latinLnBrk="0" hangingPunct="1">
              <a:spcBef>
                <a:spcPct val="20000"/>
              </a:spcBef>
              <a:buFont typeface="Arial" pitchFamily="34" charset="0"/>
              <a:defRPr lang="en-US" sz="1600" kern="1200" smtClean="0">
                <a:solidFill>
                  <a:schemeClr val="tx1">
                    <a:lumMod val="50000"/>
                    <a:lumOff val="50000"/>
                  </a:schemeClr>
                </a:solidFill>
                <a:latin typeface="+mn-lt"/>
                <a:ea typeface="+mn-ea"/>
                <a:cs typeface="+mn-cs"/>
              </a:defRPr>
            </a:lvl2pPr>
            <a:lvl3pPr algn="l" defTabSz="914400" rtl="0" eaLnBrk="1" latinLnBrk="0" hangingPunct="1">
              <a:spcBef>
                <a:spcPct val="20000"/>
              </a:spcBef>
              <a:buFont typeface="Arial" pitchFamily="34" charset="0"/>
              <a:defRPr lang="en-US" sz="1600" kern="1200" smtClean="0">
                <a:solidFill>
                  <a:schemeClr val="tx1">
                    <a:lumMod val="50000"/>
                    <a:lumOff val="50000"/>
                  </a:schemeClr>
                </a:solidFill>
                <a:latin typeface="+mn-lt"/>
                <a:ea typeface="+mn-ea"/>
                <a:cs typeface="+mn-cs"/>
              </a:defRPr>
            </a:lvl3pPr>
            <a:lvl4pPr algn="l" defTabSz="914400" rtl="0" eaLnBrk="1" latinLnBrk="0" hangingPunct="1">
              <a:spcBef>
                <a:spcPct val="20000"/>
              </a:spcBef>
              <a:buFont typeface="Arial" pitchFamily="34" charset="0"/>
              <a:defRPr lang="en-US" sz="1600" kern="1200" smtClean="0">
                <a:solidFill>
                  <a:schemeClr val="tx1">
                    <a:lumMod val="50000"/>
                    <a:lumOff val="50000"/>
                  </a:schemeClr>
                </a:solidFill>
                <a:latin typeface="+mn-lt"/>
                <a:ea typeface="+mn-ea"/>
                <a:cs typeface="+mn-cs"/>
              </a:defRPr>
            </a:lvl4pPr>
            <a:lvl5pPr algn="l" defTabSz="914400" rtl="0" eaLnBrk="1" latinLnBrk="0" hangingPunct="1">
              <a:spcBef>
                <a:spcPct val="20000"/>
              </a:spcBef>
              <a:buFont typeface="Arial" pitchFamily="34" charset="0"/>
              <a:defRPr lang="en-US" sz="1600" kern="1200" dirty="0" smtClean="0">
                <a:solidFill>
                  <a:schemeClr val="tx1">
                    <a:lumMod val="50000"/>
                    <a:lumOff val="50000"/>
                  </a:schemeClr>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0" y="628651"/>
            <a:ext cx="42703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8201" y="1143000"/>
            <a:ext cx="4267200" cy="3657600"/>
          </a:xfrm>
          <a:prstGeom prst="rect">
            <a:avLst/>
          </a:prstGeom>
        </p:spPr>
        <p:txBody>
          <a:bodyPr/>
          <a:lstStyle>
            <a:lvl1pPr>
              <a:defRPr sz="1800"/>
            </a:lvl1pPr>
            <a:lvl2pPr>
              <a:defRPr sz="1800">
                <a:solidFill>
                  <a:schemeClr val="tx1">
                    <a:lumMod val="50000"/>
                    <a:lumOff val="50000"/>
                  </a:schemeClr>
                </a:solidFill>
              </a:defRPr>
            </a:lvl2pPr>
            <a:lvl3pPr>
              <a:defRPr sz="1600">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AF9A9-9ED3-42B0-A0F2-D93E557282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AF9A9-9ED3-42B0-A0F2-D93E557282D5}" type="slidenum">
              <a:rPr lang="en-US" smtClean="0"/>
              <a:t>‹#›</a:t>
            </a:fld>
            <a:endParaRPr lang="en-US"/>
          </a:p>
        </p:txBody>
      </p:sp>
      <p:sp>
        <p:nvSpPr>
          <p:cNvPr id="6" name="Title 1"/>
          <p:cNvSpPr>
            <a:spLocks noGrp="1"/>
          </p:cNvSpPr>
          <p:nvPr>
            <p:ph type="title"/>
          </p:nvPr>
        </p:nvSpPr>
        <p:spPr>
          <a:xfrm>
            <a:off x="0" y="0"/>
            <a:ext cx="9144000" cy="571500"/>
          </a:xfrm>
          <a:prstGeom prst="rect">
            <a:avLst/>
          </a:prstGeom>
        </p:spPr>
        <p:txBody>
          <a:bodyPr/>
          <a:lstStyle>
            <a:lvl1pPr algn="l">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AF9A9-9ED3-42B0-A0F2-D93E557282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E14AB646-9FD5-4906-8375-D80D77BCA097}"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AF9A9-9ED3-42B0-A0F2-D93E557282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4025505"/>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E14AB646-9FD5-4906-8375-D80D77BCA097}"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AF9A9-9ED3-42B0-A0F2-D93E557282D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bg copy copy.JPG"/>
          <p:cNvPicPr>
            <a:picLocks noChangeAspect="1"/>
          </p:cNvPicPr>
          <p:nvPr/>
        </p:nvPicPr>
        <p:blipFill>
          <a:blip r:embed="rId19" cstate="print"/>
          <a:srcRect/>
          <a:stretch>
            <a:fillRect/>
          </a:stretch>
        </p:blipFill>
        <p:spPr bwMode="auto">
          <a:xfrm>
            <a:off x="0" y="0"/>
            <a:ext cx="9144000" cy="5143500"/>
          </a:xfrm>
          <a:prstGeom prst="rect">
            <a:avLst/>
          </a:prstGeom>
          <a:noFill/>
          <a:ln w="9525">
            <a:noFill/>
            <a:miter lim="800000"/>
            <a:headEnd/>
            <a:tailEnd/>
          </a:ln>
        </p:spPr>
      </p:pic>
      <p:sp>
        <p:nvSpPr>
          <p:cNvPr id="5" name="Footer Placeholder 4"/>
          <p:cNvSpPr>
            <a:spLocks noGrp="1"/>
          </p:cNvSpPr>
          <p:nvPr>
            <p:ph type="ftr" sz="quarter" idx="3"/>
          </p:nvPr>
        </p:nvSpPr>
        <p:spPr>
          <a:xfrm>
            <a:off x="533400" y="4869657"/>
            <a:ext cx="2895600" cy="273844"/>
          </a:xfrm>
          <a:prstGeom prst="rect">
            <a:avLst/>
          </a:prstGeom>
        </p:spPr>
        <p:txBody>
          <a:bodyPr vert="horz" lIns="91440" tIns="45720" rIns="91440" bIns="45720" rtlCol="0" anchor="b"/>
          <a:lstStyle>
            <a:lvl1pPr algn="l">
              <a:defRPr sz="1100" b="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0" y="4869657"/>
            <a:ext cx="457200" cy="273844"/>
          </a:xfrm>
          <a:prstGeom prst="rect">
            <a:avLst/>
          </a:prstGeom>
        </p:spPr>
        <p:txBody>
          <a:bodyPr vert="horz" lIns="91440" tIns="45720" rIns="91440" bIns="45720" rtlCol="0" anchor="ctr"/>
          <a:lstStyle>
            <a:lvl1pPr algn="r">
              <a:defRPr sz="1400">
                <a:solidFill>
                  <a:schemeClr val="tx1">
                    <a:tint val="75000"/>
                  </a:schemeClr>
                </a:solidFill>
              </a:defRPr>
            </a:lvl1pPr>
          </a:lstStyle>
          <a:p>
            <a:fld id="{FDDAF9A9-9ED3-42B0-A0F2-D93E557282D5}" type="slidenum">
              <a:rPr lang="en-US" smtClean="0"/>
              <a:t>‹#›</a:t>
            </a:fld>
            <a:endParaRPr lang="en-US"/>
          </a:p>
        </p:txBody>
      </p:sp>
      <p:sp>
        <p:nvSpPr>
          <p:cNvPr id="7" name="Rectangle 2"/>
          <p:cNvSpPr>
            <a:spLocks noGrp="1" noChangeArrowheads="1"/>
          </p:cNvSpPr>
          <p:nvPr>
            <p:ph type="title"/>
          </p:nvPr>
        </p:nvSpPr>
        <p:spPr bwMode="auto">
          <a:xfrm>
            <a:off x="0" y="0"/>
            <a:ext cx="8839200" cy="628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rtl="0" eaLnBrk="0" fontAlgn="base" hangingPunct="0">
              <a:spcBef>
                <a:spcPct val="0"/>
              </a:spcBef>
              <a:spcAft>
                <a:spcPct val="0"/>
              </a:spcAft>
            </a:pPr>
            <a:r>
              <a:rPr lang="en-US" smtClean="0"/>
              <a:t>Click to edit Master title style</a:t>
            </a:r>
            <a:endParaRPr lang="en-US" dirty="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 id="2147483678" r:id="rId17"/>
  </p:sldLayoutIdLst>
  <p:txStyles>
    <p:titleStyle>
      <a:lvl1pPr algn="ctr" defTabSz="914400" rtl="0" eaLnBrk="1" latinLnBrk="0" hangingPunct="1">
        <a:spcBef>
          <a:spcPct val="0"/>
        </a:spcBef>
        <a:buNone/>
        <a:defRPr lang="en-US" sz="2000" kern="1200" smtClean="0">
          <a:solidFill>
            <a:srgbClr val="3D97BB"/>
          </a:solidFill>
          <a:latin typeface="+mj-lt"/>
          <a:ea typeface="ＭＳ Ｐゴシック" charset="-128"/>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0.jpeg"/><Relationship Id="rId1" Type="http://schemas.openxmlformats.org/officeDocument/2006/relationships/slideLayout" Target="../slideLayouts/slideLayout15.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ABN </a:t>
            </a:r>
            <a:r>
              <a:rPr lang="en-US" dirty="0" err="1" smtClean="0"/>
              <a:t>Amro</a:t>
            </a:r>
            <a:r>
              <a:rPr lang="en-US" dirty="0" smtClean="0"/>
              <a:t> Log Management RFP</a:t>
            </a:r>
            <a:endParaRPr lang="en-US" dirty="0"/>
          </a:p>
        </p:txBody>
      </p:sp>
      <p:sp>
        <p:nvSpPr>
          <p:cNvPr id="3" name="Subtitle 2"/>
          <p:cNvSpPr>
            <a:spLocks noGrp="1"/>
          </p:cNvSpPr>
          <p:nvPr>
            <p:ph type="subTitle" idx="1"/>
          </p:nvPr>
        </p:nvSpPr>
        <p:spPr/>
        <p:txBody>
          <a:bodyPr/>
          <a:lstStyle/>
          <a:p>
            <a:r>
              <a:rPr lang="en-US" dirty="0" smtClean="0"/>
              <a:t>Cognizant Response</a:t>
            </a:r>
            <a:endParaRPr lang="en-US" dirty="0"/>
          </a:p>
        </p:txBody>
      </p:sp>
    </p:spTree>
    <p:extLst>
      <p:ext uri="{BB962C8B-B14F-4D97-AF65-F5344CB8AC3E}">
        <p14:creationId xmlns:p14="http://schemas.microsoft.com/office/powerpoint/2010/main" val="2851938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19150"/>
          </a:xfrm>
        </p:spPr>
        <p:txBody>
          <a:bodyPr/>
          <a:lstStyle/>
          <a:p>
            <a:r>
              <a:rPr lang="en-US" dirty="0" smtClean="0"/>
              <a:t>Virtualization using </a:t>
            </a:r>
            <a:r>
              <a:rPr lang="en-US" dirty="0" err="1" smtClean="0"/>
              <a:t>Splunk</a:t>
            </a:r>
            <a:endParaRPr lang="en-US" dirty="0"/>
          </a:p>
        </p:txBody>
      </p:sp>
      <p:sp>
        <p:nvSpPr>
          <p:cNvPr id="7" name="Content Placeholder 6"/>
          <p:cNvSpPr>
            <a:spLocks noGrp="1"/>
          </p:cNvSpPr>
          <p:nvPr>
            <p:ph idx="1"/>
          </p:nvPr>
        </p:nvSpPr>
        <p:spPr>
          <a:xfrm>
            <a:off x="76200" y="514350"/>
            <a:ext cx="9067800" cy="4114800"/>
          </a:xfrm>
        </p:spPr>
        <p:txBody>
          <a:bodyPr/>
          <a:lstStyle/>
          <a:p>
            <a:pPr lvl="0"/>
            <a:r>
              <a:rPr lang="en-US" sz="1600" dirty="0" err="1"/>
              <a:t>Splunk</a:t>
            </a:r>
            <a:r>
              <a:rPr lang="en-US" sz="1600" dirty="0"/>
              <a:t> is geared for </a:t>
            </a:r>
            <a:r>
              <a:rPr lang="en-US" sz="1600" dirty="0" smtClean="0"/>
              <a:t>deploying in multiple fashion: </a:t>
            </a:r>
          </a:p>
          <a:p>
            <a:pPr lvl="1"/>
            <a:r>
              <a:rPr lang="en-US" sz="1400" dirty="0" smtClean="0"/>
              <a:t>Public cloud</a:t>
            </a:r>
          </a:p>
          <a:p>
            <a:pPr lvl="1"/>
            <a:r>
              <a:rPr lang="en-US" sz="1400" dirty="0" smtClean="0"/>
              <a:t>Private cloud</a:t>
            </a:r>
          </a:p>
          <a:p>
            <a:pPr lvl="1"/>
            <a:r>
              <a:rPr lang="en-US" sz="1400" dirty="0" smtClean="0"/>
              <a:t>Hybrid cloud</a:t>
            </a:r>
          </a:p>
          <a:p>
            <a:pPr lvl="1"/>
            <a:r>
              <a:rPr lang="en-US" sz="1400" dirty="0" smtClean="0"/>
              <a:t>Physical Datacenter</a:t>
            </a:r>
          </a:p>
          <a:p>
            <a:r>
              <a:rPr lang="en-US" sz="1600" dirty="0" smtClean="0"/>
              <a:t>The source applications/middleware/</a:t>
            </a:r>
            <a:r>
              <a:rPr lang="en-US" sz="1600" dirty="0" err="1" smtClean="0"/>
              <a:t>dbs</a:t>
            </a:r>
            <a:r>
              <a:rPr lang="en-US" sz="1600" dirty="0" smtClean="0"/>
              <a:t> can be in-house or in cloud or </a:t>
            </a:r>
            <a:r>
              <a:rPr lang="en-US" sz="1600" dirty="0" err="1" smtClean="0"/>
              <a:t>hybird</a:t>
            </a:r>
            <a:r>
              <a:rPr lang="en-US" sz="1600" dirty="0" smtClean="0"/>
              <a:t>. Irrespective of how the setup is, </a:t>
            </a:r>
            <a:r>
              <a:rPr lang="en-US" sz="1600" dirty="0" err="1" smtClean="0"/>
              <a:t>Splunk</a:t>
            </a:r>
            <a:r>
              <a:rPr lang="en-US" sz="1600" dirty="0" smtClean="0"/>
              <a:t> can forward the logs and process them.</a:t>
            </a:r>
          </a:p>
          <a:p>
            <a:r>
              <a:rPr lang="en-US" sz="1600" dirty="0" err="1" smtClean="0"/>
              <a:t>Splunk</a:t>
            </a:r>
            <a:r>
              <a:rPr lang="en-US" sz="1600" dirty="0" smtClean="0"/>
              <a:t> Cloud</a:t>
            </a:r>
          </a:p>
          <a:p>
            <a:pPr lvl="1"/>
            <a:r>
              <a:rPr lang="en-US" sz="1400" dirty="0" smtClean="0"/>
              <a:t>If we would like to externalize complete </a:t>
            </a:r>
            <a:r>
              <a:rPr lang="en-US" sz="1400" dirty="0" err="1" smtClean="0"/>
              <a:t>splunk</a:t>
            </a:r>
            <a:r>
              <a:rPr lang="en-US" sz="1400" dirty="0" smtClean="0"/>
              <a:t> maintenance – setup, updates, scaling, </a:t>
            </a:r>
            <a:r>
              <a:rPr lang="en-US" sz="1400" dirty="0" err="1" smtClean="0"/>
              <a:t>etc</a:t>
            </a:r>
            <a:r>
              <a:rPr lang="en-US" sz="1400" dirty="0" smtClean="0"/>
              <a:t> </a:t>
            </a:r>
            <a:r>
              <a:rPr lang="en-US" sz="1400" dirty="0" err="1" smtClean="0"/>
              <a:t>Splunk</a:t>
            </a:r>
            <a:r>
              <a:rPr lang="en-US" sz="1400" dirty="0" smtClean="0"/>
              <a:t> Cloud is a choice</a:t>
            </a:r>
          </a:p>
          <a:p>
            <a:pPr lvl="1"/>
            <a:r>
              <a:rPr lang="en-US" sz="1400" dirty="0" err="1" smtClean="0"/>
              <a:t>Splunk</a:t>
            </a:r>
            <a:r>
              <a:rPr lang="en-US" sz="1400" dirty="0" smtClean="0"/>
              <a:t> Enterprise can be consumed by customers as a service via </a:t>
            </a:r>
            <a:r>
              <a:rPr lang="en-US" sz="1400" dirty="0" err="1" smtClean="0"/>
              <a:t>Splunk</a:t>
            </a:r>
            <a:r>
              <a:rPr lang="en-US" sz="1400" dirty="0" smtClean="0"/>
              <a:t> Cloud an AWS cloud based service</a:t>
            </a:r>
          </a:p>
          <a:p>
            <a:pPr lvl="1"/>
            <a:r>
              <a:rPr lang="en-US" sz="1400" dirty="0" smtClean="0"/>
              <a:t>No administrative and operational effort</a:t>
            </a:r>
          </a:p>
          <a:p>
            <a:pPr lvl="1"/>
            <a:r>
              <a:rPr lang="en-US" sz="1400" dirty="0" smtClean="0"/>
              <a:t>Secure and Scalable</a:t>
            </a:r>
          </a:p>
          <a:p>
            <a:r>
              <a:rPr lang="en-US" sz="1600" dirty="0" err="1"/>
              <a:t>Splunk</a:t>
            </a:r>
            <a:r>
              <a:rPr lang="en-US" sz="1600" dirty="0"/>
              <a:t> runs on most widely available </a:t>
            </a:r>
            <a:r>
              <a:rPr lang="en-US" sz="1600" dirty="0" smtClean="0"/>
              <a:t>operating </a:t>
            </a:r>
            <a:r>
              <a:rPr lang="en-US" sz="1600" dirty="0"/>
              <a:t>systems including Windows and *NIX </a:t>
            </a:r>
            <a:r>
              <a:rPr lang="en-US" sz="1600" dirty="0" smtClean="0"/>
              <a:t>platforms (irrespective of virtualization choice)</a:t>
            </a:r>
          </a:p>
        </p:txBody>
      </p:sp>
    </p:spTree>
    <p:extLst>
      <p:ext uri="{BB962C8B-B14F-4D97-AF65-F5344CB8AC3E}">
        <p14:creationId xmlns:p14="http://schemas.microsoft.com/office/powerpoint/2010/main" val="838380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solutions to implement after discussion with </a:t>
            </a:r>
            <a:r>
              <a:rPr lang="en-US" dirty="0" smtClean="0"/>
              <a:t>ABN</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495800" y="895350"/>
            <a:ext cx="4572000" cy="3693319"/>
          </a:xfrm>
          <a:prstGeom prst="rect">
            <a:avLst/>
          </a:prstGeom>
          <a:solidFill>
            <a:srgbClr val="FFFF00"/>
          </a:solidFill>
        </p:spPr>
        <p:txBody>
          <a:bodyPr>
            <a:spAutoFit/>
          </a:bodyPr>
          <a:lstStyle/>
          <a:p>
            <a:r>
              <a:rPr lang="en-US" dirty="0" smtClean="0"/>
              <a:t>New slide</a:t>
            </a:r>
          </a:p>
          <a:p>
            <a:endParaRPr lang="en-US" dirty="0" smtClean="0"/>
          </a:p>
          <a:p>
            <a:r>
              <a:rPr lang="en-US" dirty="0" smtClean="0"/>
              <a:t>We should include list of thought leadership items to improve solution beyond what is asked in RFP e.g. </a:t>
            </a:r>
          </a:p>
          <a:p>
            <a:pPr marL="285750" indent="-285750">
              <a:buFontTx/>
              <a:buChar char="-"/>
            </a:pPr>
            <a:r>
              <a:rPr lang="en-US" dirty="0" err="1" smtClean="0"/>
              <a:t>runbook</a:t>
            </a:r>
            <a:r>
              <a:rPr lang="en-US" dirty="0" smtClean="0"/>
              <a:t> automation</a:t>
            </a:r>
          </a:p>
          <a:p>
            <a:pPr marL="285750" indent="-285750">
              <a:buFontTx/>
              <a:buChar char="-"/>
            </a:pPr>
            <a:r>
              <a:rPr lang="en-US" dirty="0" smtClean="0"/>
              <a:t>self-healing</a:t>
            </a:r>
          </a:p>
          <a:p>
            <a:pPr marL="285750" indent="-285750">
              <a:buFontTx/>
              <a:buChar char="-"/>
            </a:pPr>
            <a:r>
              <a:rPr lang="en-US" dirty="0" smtClean="0"/>
              <a:t>auto-ticketing</a:t>
            </a:r>
          </a:p>
          <a:p>
            <a:pPr marL="285750" indent="-285750">
              <a:buFontTx/>
              <a:buChar char="-"/>
            </a:pPr>
            <a:r>
              <a:rPr lang="en-US" dirty="0" smtClean="0"/>
              <a:t>auto-resolution</a:t>
            </a:r>
          </a:p>
          <a:p>
            <a:pPr marL="285750" indent="-285750">
              <a:buFontTx/>
              <a:buChar char="-"/>
            </a:pPr>
            <a:endParaRPr lang="en-US" dirty="0"/>
          </a:p>
          <a:p>
            <a:pPr marL="285750" indent="-285750">
              <a:buFontTx/>
              <a:buChar char="-"/>
            </a:pPr>
            <a:endParaRPr lang="en-US" dirty="0" smtClean="0"/>
          </a:p>
          <a:p>
            <a:r>
              <a:rPr lang="en-US" dirty="0" smtClean="0"/>
              <a:t>All pointers should have 1-2 line brief </a:t>
            </a:r>
            <a:r>
              <a:rPr lang="en-US" dirty="0" err="1" smtClean="0"/>
              <a:t>desciptions</a:t>
            </a:r>
            <a:endParaRPr lang="en-US" dirty="0"/>
          </a:p>
        </p:txBody>
      </p:sp>
    </p:spTree>
    <p:extLst>
      <p:ext uri="{BB962C8B-B14F-4D97-AF65-F5344CB8AC3E}">
        <p14:creationId xmlns:p14="http://schemas.microsoft.com/office/powerpoint/2010/main" val="3147452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648200" y="666750"/>
            <a:ext cx="1295400" cy="434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Footer Placeholder 12"/>
          <p:cNvSpPr>
            <a:spLocks noGrp="1"/>
          </p:cNvSpPr>
          <p:nvPr>
            <p:ph type="ftr" sz="quarter" idx="11"/>
          </p:nvPr>
        </p:nvSpPr>
        <p:spPr/>
        <p:txBody>
          <a:bodyPr/>
          <a:lstStyle/>
          <a:p>
            <a:r>
              <a:rPr lang="en-US" smtClean="0"/>
              <a:t>(c) 2014 Cognizant confidential. Further distribution prohibited.</a:t>
            </a:r>
            <a:endParaRPr lang="en-US"/>
          </a:p>
        </p:txBody>
      </p:sp>
      <p:sp>
        <p:nvSpPr>
          <p:cNvPr id="2" name="Slide Number Placeholder 1"/>
          <p:cNvSpPr>
            <a:spLocks noGrp="1"/>
          </p:cNvSpPr>
          <p:nvPr>
            <p:ph type="sldNum" sz="quarter" idx="12"/>
          </p:nvPr>
        </p:nvSpPr>
        <p:spPr/>
        <p:txBody>
          <a:bodyPr/>
          <a:lstStyle/>
          <a:p>
            <a:fld id="{E1A2106F-625D-4EB8-ABAD-5EA796F4F897}" type="slidenum">
              <a:rPr lang="en-US" smtClean="0"/>
              <a:pPr/>
              <a:t>12</a:t>
            </a:fld>
            <a:endParaRPr lang="en-US"/>
          </a:p>
        </p:txBody>
      </p:sp>
      <p:sp>
        <p:nvSpPr>
          <p:cNvPr id="5" name="Title 4"/>
          <p:cNvSpPr>
            <a:spLocks noGrp="1"/>
          </p:cNvSpPr>
          <p:nvPr>
            <p:ph type="title"/>
          </p:nvPr>
        </p:nvSpPr>
        <p:spPr>
          <a:xfrm>
            <a:off x="21771" y="0"/>
            <a:ext cx="9144000" cy="571500"/>
          </a:xfrm>
        </p:spPr>
        <p:txBody>
          <a:bodyPr/>
          <a:lstStyle/>
          <a:p>
            <a:r>
              <a:rPr lang="en-US" dirty="0" smtClean="0"/>
              <a:t>Self monitoring platform will monitor logging platform to ensure high availability</a:t>
            </a:r>
            <a:endParaRPr lang="en-US" dirty="0"/>
          </a:p>
        </p:txBody>
      </p:sp>
      <p:sp>
        <p:nvSpPr>
          <p:cNvPr id="9" name="TextBox 8"/>
          <p:cNvSpPr txBox="1"/>
          <p:nvPr/>
        </p:nvSpPr>
        <p:spPr>
          <a:xfrm>
            <a:off x="8016034" y="1770787"/>
            <a:ext cx="990600" cy="1754326"/>
          </a:xfrm>
          <a:prstGeom prst="rect">
            <a:avLst/>
          </a:prstGeom>
          <a:solidFill>
            <a:schemeClr val="bg1">
              <a:lumMod val="75000"/>
            </a:schemeClr>
          </a:solidFill>
          <a:effectLst/>
        </p:spPr>
        <p:txBody>
          <a:bodyPr wrap="square" rtlCol="0">
            <a:spAutoFit/>
          </a:bodyPr>
          <a:lstStyle/>
          <a:p>
            <a:pPr algn="ctr"/>
            <a:r>
              <a:rPr lang="en-US" dirty="0" smtClean="0"/>
              <a:t>Better uptime</a:t>
            </a:r>
          </a:p>
          <a:p>
            <a:pPr algn="ctr"/>
            <a:endParaRPr lang="en-US" dirty="0"/>
          </a:p>
          <a:p>
            <a:pPr algn="ctr"/>
            <a:r>
              <a:rPr lang="en-US" dirty="0" smtClean="0"/>
              <a:t>Better performance</a:t>
            </a:r>
            <a:endParaRPr lang="en-US" dirty="0"/>
          </a:p>
        </p:txBody>
      </p:sp>
      <p:graphicFrame>
        <p:nvGraphicFramePr>
          <p:cNvPr id="6" name="Table 5"/>
          <p:cNvGraphicFramePr>
            <a:graphicFrameLocks noGrp="1"/>
          </p:cNvGraphicFramePr>
          <p:nvPr>
            <p:extLst/>
          </p:nvPr>
        </p:nvGraphicFramePr>
        <p:xfrm>
          <a:off x="1676400" y="590550"/>
          <a:ext cx="5791200" cy="4382358"/>
        </p:xfrm>
        <a:graphic>
          <a:graphicData uri="http://schemas.openxmlformats.org/drawingml/2006/table">
            <a:tbl>
              <a:tblPr firstRow="1" bandRow="1">
                <a:tableStyleId>{2D5ABB26-0587-4C30-8999-92F81FD0307C}</a:tableStyleId>
              </a:tblPr>
              <a:tblGrid>
                <a:gridCol w="2957209"/>
                <a:gridCol w="1346344"/>
                <a:gridCol w="1487647"/>
              </a:tblGrid>
              <a:tr h="206671">
                <a:tc>
                  <a:txBody>
                    <a:bodyPr/>
                    <a:lstStyle/>
                    <a:p>
                      <a:pPr>
                        <a:lnSpc>
                          <a:spcPct val="100000"/>
                        </a:lnSpc>
                        <a:spcBef>
                          <a:spcPts val="0"/>
                        </a:spcBef>
                        <a:spcAft>
                          <a:spcPts val="600"/>
                        </a:spcAft>
                      </a:pPr>
                      <a:r>
                        <a:rPr lang="en-US" sz="1200" b="1" dirty="0" smtClean="0"/>
                        <a:t>What</a:t>
                      </a:r>
                      <a:r>
                        <a:rPr lang="en-US" sz="1200" b="1" baseline="0" dirty="0" smtClean="0"/>
                        <a:t> are we watching?</a:t>
                      </a:r>
                      <a:endParaRPr lang="en-US" sz="1200" b="1" dirty="0"/>
                    </a:p>
                  </a:txBody>
                  <a:tcPr>
                    <a:lnB w="1270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600"/>
                        </a:spcAft>
                      </a:pPr>
                      <a:endParaRPr lang="en-US" sz="1200" b="1" dirty="0"/>
                    </a:p>
                  </a:txBody>
                  <a:tcPr>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600"/>
                        </a:spcAft>
                      </a:pPr>
                      <a:r>
                        <a:rPr lang="en-US" sz="1200" b="1" dirty="0" smtClean="0"/>
                        <a:t>Potential benefits</a:t>
                      </a:r>
                      <a:endParaRPr lang="en-US" sz="1200" b="1" dirty="0"/>
                    </a:p>
                  </a:txBody>
                  <a:tcPr>
                    <a:lnB w="12700" cap="flat" cmpd="sng" algn="ctr">
                      <a:solidFill>
                        <a:schemeClr val="tx1"/>
                      </a:solidFill>
                      <a:prstDash val="solid"/>
                      <a:round/>
                      <a:headEnd type="none" w="med" len="med"/>
                      <a:tailEnd type="none" w="med" len="med"/>
                    </a:lnB>
                  </a:tcPr>
                </a:tc>
              </a:tr>
              <a:tr h="505196">
                <a:tc>
                  <a:txBody>
                    <a:bodyPr/>
                    <a:lstStyle/>
                    <a:p>
                      <a:pPr>
                        <a:lnSpc>
                          <a:spcPct val="100000"/>
                        </a:lnSpc>
                        <a:spcBef>
                          <a:spcPts val="0"/>
                        </a:spcBef>
                        <a:spcAft>
                          <a:spcPts val="600"/>
                        </a:spcAft>
                      </a:pPr>
                      <a:r>
                        <a:rPr lang="en-US" sz="1000" dirty="0" smtClean="0"/>
                        <a:t>Monitor crash logs </a:t>
                      </a:r>
                    </a:p>
                    <a:p>
                      <a:pPr>
                        <a:lnSpc>
                          <a:spcPct val="100000"/>
                        </a:lnSpc>
                        <a:spcBef>
                          <a:spcPts val="0"/>
                        </a:spcBef>
                        <a:spcAft>
                          <a:spcPts val="600"/>
                        </a:spcAft>
                      </a:pPr>
                      <a:r>
                        <a:rPr lang="en-US" sz="1000" dirty="0" smtClean="0"/>
                        <a:t>CPU utilization for searches</a:t>
                      </a:r>
                      <a:endParaRPr lang="en-US" sz="1000" dirty="0"/>
                    </a:p>
                  </a:txBody>
                  <a:tcP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lnSpc>
                          <a:spcPct val="100000"/>
                        </a:lnSpc>
                        <a:spcBef>
                          <a:spcPts val="0"/>
                        </a:spcBef>
                        <a:spcAft>
                          <a:spcPts val="600"/>
                        </a:spcAft>
                      </a:pPr>
                      <a:r>
                        <a:rPr lang="en-US" sz="1400" b="1" dirty="0" smtClean="0"/>
                        <a:t>System Health </a:t>
                      </a:r>
                      <a:endParaRPr lang="en-US" sz="1400" b="1" dirty="0"/>
                    </a:p>
                  </a:txBody>
                  <a:tcP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nSpc>
                          <a:spcPct val="100000"/>
                        </a:lnSpc>
                        <a:spcBef>
                          <a:spcPts val="0"/>
                        </a:spcBef>
                        <a:spcAft>
                          <a:spcPts val="600"/>
                        </a:spcAft>
                      </a:pPr>
                      <a:r>
                        <a:rPr lang="en-US" sz="1100" dirty="0" smtClean="0"/>
                        <a:t>System</a:t>
                      </a:r>
                      <a:r>
                        <a:rPr lang="en-US" sz="1100" baseline="0" dirty="0" smtClean="0"/>
                        <a:t> uptime</a:t>
                      </a:r>
                    </a:p>
                    <a:p>
                      <a:pPr>
                        <a:lnSpc>
                          <a:spcPct val="100000"/>
                        </a:lnSpc>
                        <a:spcBef>
                          <a:spcPts val="0"/>
                        </a:spcBef>
                        <a:spcAft>
                          <a:spcPts val="600"/>
                        </a:spcAft>
                      </a:pPr>
                      <a:r>
                        <a:rPr lang="en-US" sz="1100" baseline="0" dirty="0" smtClean="0"/>
                        <a:t>Easier problem diagnostics</a:t>
                      </a:r>
                      <a:endParaRPr lang="en-US" sz="1100" dirty="0"/>
                    </a:p>
                  </a:txBody>
                  <a:tcP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5779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smtClean="0"/>
                        <a:t>Indexing performance and</a:t>
                      </a:r>
                      <a:r>
                        <a:rPr lang="en-US" sz="1000" baseline="0" dirty="0" smtClean="0"/>
                        <a:t> </a:t>
                      </a:r>
                      <a:r>
                        <a:rPr lang="en-US" sz="1000" dirty="0" smtClean="0"/>
                        <a:t>throughput (by source, source type, host, index) </a:t>
                      </a:r>
                    </a:p>
                    <a:p>
                      <a:pPr>
                        <a:lnSpc>
                          <a:spcPct val="100000"/>
                        </a:lnSpc>
                        <a:spcBef>
                          <a:spcPts val="0"/>
                        </a:spcBef>
                        <a:spcAft>
                          <a:spcPts val="600"/>
                        </a:spcAft>
                      </a:pPr>
                      <a:r>
                        <a:rPr lang="en-US" sz="1000" dirty="0" smtClean="0"/>
                        <a:t>Correlate latency and data volume with the size of event processing queues.</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lnSpc>
                          <a:spcPct val="100000"/>
                        </a:lnSpc>
                        <a:spcBef>
                          <a:spcPts val="0"/>
                        </a:spcBef>
                        <a:spcAft>
                          <a:spcPts val="600"/>
                        </a:spcAft>
                      </a:pPr>
                      <a:r>
                        <a:rPr lang="en-US" sz="1400" b="1" dirty="0" smtClean="0"/>
                        <a:t>Performance</a:t>
                      </a:r>
                      <a:endParaRPr lang="en-US" sz="1400" b="1"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100" dirty="0" smtClean="0"/>
                        <a:t>Expose event processing bottlenecks.</a:t>
                      </a:r>
                    </a:p>
                    <a:p>
                      <a:pPr marL="0" marR="0" indent="0" algn="l" defTabSz="914400" rtl="0" eaLnBrk="1" fontAlgn="auto" latinLnBrk="0" hangingPunct="1">
                        <a:lnSpc>
                          <a:spcPct val="100000"/>
                        </a:lnSpc>
                        <a:spcBef>
                          <a:spcPts val="0"/>
                        </a:spcBef>
                        <a:spcAft>
                          <a:spcPts val="600"/>
                        </a:spcAft>
                        <a:buClrTx/>
                        <a:buSzTx/>
                        <a:buFontTx/>
                        <a:buNone/>
                        <a:tabLst/>
                        <a:defRPr/>
                      </a:pPr>
                      <a:r>
                        <a:rPr lang="en-US" sz="1100" dirty="0" smtClean="0"/>
                        <a:t>Resolve latency</a:t>
                      </a:r>
                      <a:r>
                        <a:rPr lang="en-US" sz="1100" baseline="0" dirty="0" smtClean="0"/>
                        <a:t> issues</a:t>
                      </a:r>
                      <a:endParaRPr lang="en-US" sz="1100" dirty="0" smtClean="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13278">
                <a:tc>
                  <a:txBody>
                    <a:bodyPr/>
                    <a:lstStyle/>
                    <a:p>
                      <a:pPr>
                        <a:lnSpc>
                          <a:spcPct val="100000"/>
                        </a:lnSpc>
                        <a:spcBef>
                          <a:spcPts val="0"/>
                        </a:spcBef>
                        <a:spcAft>
                          <a:spcPts val="600"/>
                        </a:spcAft>
                      </a:pPr>
                      <a:r>
                        <a:rPr lang="en-US" sz="1000" dirty="0" smtClean="0"/>
                        <a:t>Analyze data volume metrics captured by Splunk</a:t>
                      </a:r>
                      <a:endParaRPr lang="en-US" sz="1000"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lnSpc>
                          <a:spcPct val="100000"/>
                        </a:lnSpc>
                        <a:spcBef>
                          <a:spcPts val="0"/>
                        </a:spcBef>
                        <a:spcAft>
                          <a:spcPts val="600"/>
                        </a:spcAft>
                      </a:pPr>
                      <a:r>
                        <a:rPr lang="en-US" sz="1400" b="1" dirty="0" smtClean="0"/>
                        <a:t>License cost</a:t>
                      </a:r>
                      <a:endParaRPr lang="en-US" sz="1400" b="1"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endParaRPr lang="en-US" sz="1100"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447788">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smtClean="0"/>
                        <a:t>Provide a layered view of the Splunk configuration files, allowing you to search and compare files side by side.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lnSpc>
                          <a:spcPct val="100000"/>
                        </a:lnSpc>
                        <a:spcBef>
                          <a:spcPts val="0"/>
                        </a:spcBef>
                        <a:spcAft>
                          <a:spcPts val="600"/>
                        </a:spcAft>
                      </a:pPr>
                      <a:r>
                        <a:rPr lang="en-US" sz="1400" b="1" dirty="0" smtClean="0"/>
                        <a:t>Development</a:t>
                      </a:r>
                      <a:endParaRPr lang="en-US" sz="1400" b="1"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nSpc>
                          <a:spcPct val="100000"/>
                        </a:lnSpc>
                        <a:spcBef>
                          <a:spcPts val="0"/>
                        </a:spcBef>
                        <a:spcAft>
                          <a:spcPts val="600"/>
                        </a:spcAft>
                      </a:pPr>
                      <a:r>
                        <a:rPr lang="en-US" sz="1100" dirty="0" smtClean="0"/>
                        <a:t>Tools for faster</a:t>
                      </a:r>
                      <a:r>
                        <a:rPr lang="en-US" sz="1100" baseline="0" dirty="0" smtClean="0"/>
                        <a:t> monitoring dashboard development</a:t>
                      </a:r>
                      <a:endParaRPr lang="en-US" sz="1100"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90379">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smtClean="0"/>
                        <a:t>Parse </a:t>
                      </a:r>
                      <a:r>
                        <a:rPr lang="en-US" sz="1000" dirty="0" err="1" smtClean="0"/>
                        <a:t>Splunk's</a:t>
                      </a:r>
                      <a:r>
                        <a:rPr lang="en-US" sz="1000" dirty="0" smtClean="0"/>
                        <a:t> internal logs to help expose errors and abnormal behavior</a:t>
                      </a:r>
                      <a:endParaRPr lang="en-US" sz="1000"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lnSpc>
                          <a:spcPct val="100000"/>
                        </a:lnSpc>
                        <a:spcBef>
                          <a:spcPts val="0"/>
                        </a:spcBef>
                        <a:spcAft>
                          <a:spcPts val="600"/>
                        </a:spcAft>
                      </a:pPr>
                      <a:r>
                        <a:rPr lang="en-US" sz="1400" b="1" dirty="0" smtClean="0"/>
                        <a:t>Processing errors</a:t>
                      </a:r>
                      <a:endParaRPr lang="en-US" sz="1400" b="1"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nSpc>
                          <a:spcPct val="100000"/>
                        </a:lnSpc>
                        <a:spcBef>
                          <a:spcPts val="0"/>
                        </a:spcBef>
                        <a:spcAft>
                          <a:spcPts val="600"/>
                        </a:spcAft>
                      </a:pPr>
                      <a:endParaRPr lang="en-US" sz="1100"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413342">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smtClean="0"/>
                        <a:t>Provide analysis of dashboards most viewed, user activity, time to completion, and other related data for searches.</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lnSpc>
                          <a:spcPct val="100000"/>
                        </a:lnSpc>
                        <a:spcBef>
                          <a:spcPts val="0"/>
                        </a:spcBef>
                        <a:spcAft>
                          <a:spcPts val="600"/>
                        </a:spcAft>
                      </a:pPr>
                      <a:r>
                        <a:rPr lang="en-US" sz="1400" b="1" dirty="0" smtClean="0"/>
                        <a:t>Insights on usages</a:t>
                      </a:r>
                      <a:endParaRPr lang="en-US" sz="1400" b="1"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nSpc>
                          <a:spcPct val="100000"/>
                        </a:lnSpc>
                        <a:spcBef>
                          <a:spcPts val="0"/>
                        </a:spcBef>
                        <a:spcAft>
                          <a:spcPts val="600"/>
                        </a:spcAft>
                      </a:pPr>
                      <a:r>
                        <a:rPr lang="en-US" sz="1100" dirty="0" smtClean="0"/>
                        <a:t>Real time report on how system is used</a:t>
                      </a:r>
                      <a:endParaRPr lang="en-US" sz="1100"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470751">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smtClean="0"/>
                        <a:t>Show performance and usage metrics for the search scheduler.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smtClean="0"/>
                        <a:t>Statistics on alert actions</a:t>
                      </a:r>
                    </a:p>
                  </a:txBody>
                  <a:tcPr>
                    <a:lnT w="12700" cap="flat" cmpd="sng" algn="ctr">
                      <a:solidFill>
                        <a:schemeClr val="bg1">
                          <a:lumMod val="75000"/>
                        </a:schemeClr>
                      </a:solidFill>
                      <a:prstDash val="solid"/>
                      <a:round/>
                      <a:headEnd type="none" w="med" len="med"/>
                      <a:tailEnd type="none" w="med" len="med"/>
                    </a:lnT>
                  </a:tcPr>
                </a:tc>
                <a:tc>
                  <a:txBody>
                    <a:bodyPr/>
                    <a:lstStyle/>
                    <a:p>
                      <a:pPr algn="ctr">
                        <a:lnSpc>
                          <a:spcPct val="100000"/>
                        </a:lnSpc>
                        <a:spcBef>
                          <a:spcPts val="0"/>
                        </a:spcBef>
                        <a:spcAft>
                          <a:spcPts val="600"/>
                        </a:spcAft>
                      </a:pPr>
                      <a:r>
                        <a:rPr lang="en-US" sz="1400" b="1" dirty="0" smtClean="0"/>
                        <a:t>System monitoring</a:t>
                      </a:r>
                      <a:endParaRPr lang="en-US" sz="1400" b="1" dirty="0"/>
                    </a:p>
                  </a:txBody>
                  <a:tcPr>
                    <a:lnT w="12700" cap="flat" cmpd="sng" algn="ctr">
                      <a:solidFill>
                        <a:schemeClr val="bg1">
                          <a:lumMod val="75000"/>
                        </a:schemeClr>
                      </a:solidFill>
                      <a:prstDash val="solid"/>
                      <a:round/>
                      <a:headEnd type="none" w="med" len="med"/>
                      <a:tailEnd type="none" w="med" len="med"/>
                    </a:lnT>
                  </a:tcPr>
                </a:tc>
                <a:tc>
                  <a:txBody>
                    <a:bodyPr/>
                    <a:lstStyle/>
                    <a:p>
                      <a:pPr>
                        <a:lnSpc>
                          <a:spcPct val="100000"/>
                        </a:lnSpc>
                        <a:spcBef>
                          <a:spcPts val="0"/>
                        </a:spcBef>
                        <a:spcAft>
                          <a:spcPts val="600"/>
                        </a:spcAft>
                      </a:pPr>
                      <a:r>
                        <a:rPr lang="en-US" sz="1100" dirty="0" smtClean="0"/>
                        <a:t>System uptime</a:t>
                      </a:r>
                      <a:endParaRPr lang="en-US" sz="1100" dirty="0"/>
                    </a:p>
                  </a:txBody>
                  <a:tcPr>
                    <a:lnT w="12700" cap="flat" cmpd="sng" algn="ctr">
                      <a:solidFill>
                        <a:schemeClr val="bg1">
                          <a:lumMod val="75000"/>
                        </a:schemeClr>
                      </a:solidFill>
                      <a:prstDash val="solid"/>
                      <a:round/>
                      <a:headEnd type="none" w="med" len="med"/>
                      <a:tailEnd type="none" w="med" len="med"/>
                    </a:lnT>
                  </a:tcPr>
                </a:tc>
              </a:tr>
            </a:tbl>
          </a:graphicData>
        </a:graphic>
      </p:graphicFrame>
      <p:sp>
        <p:nvSpPr>
          <p:cNvPr id="7" name="Isosceles Triangle 6"/>
          <p:cNvSpPr/>
          <p:nvPr/>
        </p:nvSpPr>
        <p:spPr>
          <a:xfrm rot="5400000">
            <a:off x="6553200" y="2495550"/>
            <a:ext cx="24384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1909286"/>
            <a:ext cx="1371600" cy="1477328"/>
          </a:xfrm>
          <a:prstGeom prst="rect">
            <a:avLst/>
          </a:prstGeom>
        </p:spPr>
        <p:txBody>
          <a:bodyPr wrap="square">
            <a:spAutoFit/>
          </a:bodyPr>
          <a:lstStyle/>
          <a:p>
            <a:pPr algn="ctr"/>
            <a:r>
              <a:rPr lang="en-US" b="1" dirty="0" smtClean="0">
                <a:solidFill>
                  <a:schemeClr val="accent2"/>
                </a:solidFill>
              </a:rPr>
              <a:t>Cognizant team will build self monitoring system</a:t>
            </a:r>
            <a:endParaRPr lang="en-US" b="1" dirty="0">
              <a:solidFill>
                <a:schemeClr val="accent2"/>
              </a:solidFill>
            </a:endParaRPr>
          </a:p>
        </p:txBody>
      </p:sp>
      <p:sp>
        <p:nvSpPr>
          <p:cNvPr id="8" name="Isosceles Triangle 7"/>
          <p:cNvSpPr/>
          <p:nvPr/>
        </p:nvSpPr>
        <p:spPr>
          <a:xfrm rot="5400000">
            <a:off x="304800" y="2495550"/>
            <a:ext cx="24384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791671" y="695436"/>
            <a:ext cx="1337546" cy="276999"/>
          </a:xfrm>
          <a:prstGeom prst="rect">
            <a:avLst/>
          </a:prstGeom>
          <a:solidFill>
            <a:srgbClr val="FFFF00"/>
          </a:solidFill>
        </p:spPr>
        <p:txBody>
          <a:bodyPr wrap="none" rtlCol="0">
            <a:spAutoFit/>
          </a:bodyPr>
          <a:lstStyle/>
          <a:p>
            <a:r>
              <a:rPr lang="en-US" sz="1200" dirty="0" smtClean="0"/>
              <a:t>Changed slide title</a:t>
            </a:r>
          </a:p>
        </p:txBody>
      </p:sp>
    </p:spTree>
    <p:extLst>
      <p:ext uri="{BB962C8B-B14F-4D97-AF65-F5344CB8AC3E}">
        <p14:creationId xmlns:p14="http://schemas.microsoft.com/office/powerpoint/2010/main" val="150830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Engagement Approach</a:t>
            </a:r>
            <a:endParaRPr lang="en-US" dirty="0"/>
          </a:p>
        </p:txBody>
      </p:sp>
    </p:spTree>
    <p:extLst>
      <p:ext uri="{BB962C8B-B14F-4D97-AF65-F5344CB8AC3E}">
        <p14:creationId xmlns:p14="http://schemas.microsoft.com/office/powerpoint/2010/main" val="1889866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Cognizant arrived at 3 prong solution strategy to implement </a:t>
            </a:r>
            <a:r>
              <a:rPr lang="en-US" b="1" u="sng" dirty="0" smtClean="0"/>
              <a:t>complete</a:t>
            </a:r>
            <a:r>
              <a:rPr lang="en-US" dirty="0" smtClean="0"/>
              <a:t> solution that leads to meet </a:t>
            </a:r>
            <a:r>
              <a:rPr lang="en-US" dirty="0" smtClean="0"/>
              <a:t>ABN’s </a:t>
            </a:r>
            <a:r>
              <a:rPr lang="en-US" dirty="0" smtClean="0"/>
              <a:t>short term and long term goals</a:t>
            </a:r>
            <a:endParaRPr lang="en-US" dirty="0"/>
          </a:p>
        </p:txBody>
      </p:sp>
      <p:sp>
        <p:nvSpPr>
          <p:cNvPr id="4" name="Pentagon 3"/>
          <p:cNvSpPr/>
          <p:nvPr/>
        </p:nvSpPr>
        <p:spPr>
          <a:xfrm rot="5400000">
            <a:off x="5067301" y="-1885952"/>
            <a:ext cx="1066801" cy="6324602"/>
          </a:xfrm>
          <a:prstGeom prst="homePlate">
            <a:avLst>
              <a:gd name="adj" fmla="val 25404"/>
            </a:avLst>
          </a:prstGeom>
        </p:spPr>
        <p:style>
          <a:lnRef idx="1">
            <a:schemeClr val="accent1"/>
          </a:lnRef>
          <a:fillRef idx="2">
            <a:schemeClr val="accent1"/>
          </a:fillRef>
          <a:effectRef idx="1">
            <a:schemeClr val="accent1"/>
          </a:effectRef>
          <a:fontRef idx="minor">
            <a:schemeClr val="dk1"/>
          </a:fontRef>
        </p:style>
        <p:txBody>
          <a:bodyPr vert="vert270" lIns="0" rIns="0" rtlCol="0" anchor="t"/>
          <a:lstStyle/>
          <a:p>
            <a:pPr algn="ctr"/>
            <a:r>
              <a:rPr lang="en-US" dirty="0" smtClean="0"/>
              <a:t>Engagement Approach</a:t>
            </a:r>
            <a:endParaRPr lang="en-US" dirty="0"/>
          </a:p>
        </p:txBody>
      </p:sp>
      <p:graphicFrame>
        <p:nvGraphicFramePr>
          <p:cNvPr id="5" name="Diagram 4"/>
          <p:cNvGraphicFramePr/>
          <p:nvPr>
            <p:extLst>
              <p:ext uri="{D42A27DB-BD31-4B8C-83A1-F6EECF244321}">
                <p14:modId xmlns:p14="http://schemas.microsoft.com/office/powerpoint/2010/main" val="2948610826"/>
              </p:ext>
            </p:extLst>
          </p:nvPr>
        </p:nvGraphicFramePr>
        <p:xfrm>
          <a:off x="2445026" y="971550"/>
          <a:ext cx="6317977"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p:cNvSpPr/>
          <p:nvPr/>
        </p:nvSpPr>
        <p:spPr>
          <a:xfrm>
            <a:off x="2677602" y="1244710"/>
            <a:ext cx="182880" cy="18288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1</a:t>
            </a:r>
            <a:endParaRPr lang="en-US" sz="1400" dirty="0"/>
          </a:p>
        </p:txBody>
      </p:sp>
      <p:sp>
        <p:nvSpPr>
          <p:cNvPr id="8" name="Oval 7"/>
          <p:cNvSpPr/>
          <p:nvPr/>
        </p:nvSpPr>
        <p:spPr>
          <a:xfrm>
            <a:off x="4709160" y="1245870"/>
            <a:ext cx="182880" cy="18288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2</a:t>
            </a:r>
            <a:endParaRPr lang="en-US" sz="1400" dirty="0"/>
          </a:p>
        </p:txBody>
      </p:sp>
      <p:sp>
        <p:nvSpPr>
          <p:cNvPr id="9" name="Oval 8"/>
          <p:cNvSpPr/>
          <p:nvPr/>
        </p:nvSpPr>
        <p:spPr>
          <a:xfrm>
            <a:off x="6705600" y="1245870"/>
            <a:ext cx="182880" cy="18288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3</a:t>
            </a:r>
            <a:endParaRPr lang="en-US" sz="1400" dirty="0"/>
          </a:p>
        </p:txBody>
      </p:sp>
      <p:graphicFrame>
        <p:nvGraphicFramePr>
          <p:cNvPr id="13" name="Table 12"/>
          <p:cNvGraphicFramePr>
            <a:graphicFrameLocks noGrp="1"/>
          </p:cNvGraphicFramePr>
          <p:nvPr>
            <p:extLst>
              <p:ext uri="{D42A27DB-BD31-4B8C-83A1-F6EECF244321}">
                <p14:modId xmlns:p14="http://schemas.microsoft.com/office/powerpoint/2010/main" val="21601311"/>
              </p:ext>
            </p:extLst>
          </p:nvPr>
        </p:nvGraphicFramePr>
        <p:xfrm>
          <a:off x="381000" y="1581150"/>
          <a:ext cx="8366760" cy="3434080"/>
        </p:xfrm>
        <a:graphic>
          <a:graphicData uri="http://schemas.openxmlformats.org/drawingml/2006/table">
            <a:tbl>
              <a:tblPr firstRow="1" bandRow="1">
                <a:tableStyleId>{2D5ABB26-0587-4C30-8999-92F81FD0307C}</a:tableStyleId>
              </a:tblPr>
              <a:tblGrid>
                <a:gridCol w="1828800"/>
                <a:gridCol w="228600"/>
                <a:gridCol w="2103120"/>
                <a:gridCol w="2103120"/>
                <a:gridCol w="2103120"/>
              </a:tblGrid>
              <a:tr h="237504">
                <a:tc>
                  <a:txBody>
                    <a:bodyPr/>
                    <a:lstStyle/>
                    <a:p>
                      <a:pPr algn="ctr">
                        <a:spcAft>
                          <a:spcPts val="600"/>
                        </a:spcAft>
                      </a:pPr>
                      <a:r>
                        <a:rPr lang="en-US" sz="1200" b="1" u="sng" dirty="0" smtClean="0"/>
                        <a:t>Key parameters</a:t>
                      </a:r>
                      <a:endParaRPr lang="en-US" sz="1200" b="1" u="sng" dirty="0"/>
                    </a:p>
                  </a:txBody>
                  <a:tcPr>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spcAft>
                          <a:spcPts val="600"/>
                        </a:spcAft>
                      </a:pPr>
                      <a:endParaRPr lang="en-US" sz="1200" b="1" u="sng" dirty="0"/>
                    </a:p>
                  </a:txBody>
                  <a:tcPr>
                    <a:lnL>
                      <a:noFill/>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spcAft>
                          <a:spcPts val="600"/>
                        </a:spcAft>
                      </a:pPr>
                      <a:endParaRPr lang="en-US" sz="1200" b="1"/>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spcAft>
                          <a:spcPts val="600"/>
                        </a:spcAft>
                      </a:pPr>
                      <a:endParaRPr lang="en-US" sz="1200" b="1"/>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spcAft>
                          <a:spcPts val="600"/>
                        </a:spcAft>
                      </a:pPr>
                      <a:endParaRPr lang="en-US" sz="1200" b="1" dirty="0"/>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1068769">
                <a:tc>
                  <a:txBody>
                    <a:bodyPr/>
                    <a:lstStyle/>
                    <a:p>
                      <a:pPr algn="r">
                        <a:spcAft>
                          <a:spcPts val="600"/>
                        </a:spcAft>
                      </a:pPr>
                      <a:r>
                        <a:rPr lang="en-US" sz="1200" b="1" dirty="0" smtClean="0"/>
                        <a:t>Broad scope</a:t>
                      </a:r>
                      <a:endParaRPr lang="en-US" sz="1200" b="1" dirty="0"/>
                    </a:p>
                  </a:txBody>
                  <a:tcPr anchor="ctr">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a:spcAft>
                          <a:spcPts val="600"/>
                        </a:spcAft>
                      </a:pPr>
                      <a:endParaRPr lang="en-US" sz="1200" dirty="0"/>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a:spcAft>
                          <a:spcPts val="400"/>
                        </a:spcAft>
                      </a:pPr>
                      <a:r>
                        <a:rPr lang="en-US" sz="1000" dirty="0" smtClean="0"/>
                        <a:t>Capture business requirements</a:t>
                      </a:r>
                    </a:p>
                    <a:p>
                      <a:pPr>
                        <a:spcAft>
                          <a:spcPts val="400"/>
                        </a:spcAft>
                      </a:pPr>
                      <a:r>
                        <a:rPr lang="en-US" sz="1000" dirty="0" smtClean="0"/>
                        <a:t>Design</a:t>
                      </a:r>
                      <a:r>
                        <a:rPr lang="en-US" sz="1000" baseline="0" dirty="0" smtClean="0"/>
                        <a:t> </a:t>
                      </a:r>
                      <a:r>
                        <a:rPr lang="en-US" sz="1000" dirty="0" smtClean="0"/>
                        <a:t>conceptual solutions</a:t>
                      </a:r>
                      <a:endParaRPr lang="en-US" sz="1000"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spcAft>
                          <a:spcPts val="400"/>
                        </a:spcAft>
                      </a:pPr>
                      <a:r>
                        <a:rPr lang="en-US" sz="1000" dirty="0" smtClean="0"/>
                        <a:t>Build applications, implement core log </a:t>
                      </a:r>
                      <a:r>
                        <a:rPr lang="en-US" sz="1000" dirty="0" err="1" smtClean="0"/>
                        <a:t>mgmt</a:t>
                      </a:r>
                      <a:r>
                        <a:rPr lang="en-US" sz="1000" dirty="0" smtClean="0"/>
                        <a:t> product</a:t>
                      </a:r>
                    </a:p>
                    <a:p>
                      <a:pPr>
                        <a:spcAft>
                          <a:spcPts val="400"/>
                        </a:spcAft>
                      </a:pPr>
                      <a:r>
                        <a:rPr lang="en-US" sz="1000" dirty="0" smtClean="0"/>
                        <a:t>Design</a:t>
                      </a:r>
                      <a:r>
                        <a:rPr lang="en-US" sz="1000" baseline="0" dirty="0" smtClean="0"/>
                        <a:t> and deliver solution including up/down stream integration</a:t>
                      </a:r>
                      <a:endParaRPr lang="en-US" sz="1000"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spcAft>
                          <a:spcPts val="400"/>
                        </a:spcAft>
                      </a:pPr>
                      <a:r>
                        <a:rPr lang="en-US" sz="1000" dirty="0" smtClean="0"/>
                        <a:t>Ensure solution is up and running</a:t>
                      </a:r>
                      <a:r>
                        <a:rPr lang="en-US" sz="1000" baseline="0" dirty="0" smtClean="0"/>
                        <a:t> within agreed business SLAs</a:t>
                      </a:r>
                    </a:p>
                    <a:p>
                      <a:pPr>
                        <a:spcAft>
                          <a:spcPts val="400"/>
                        </a:spcAft>
                      </a:pPr>
                      <a:r>
                        <a:rPr lang="en-US" sz="1000" baseline="0" dirty="0" smtClean="0"/>
                        <a:t>Admin tasks (platform and application)</a:t>
                      </a:r>
                    </a:p>
                    <a:p>
                      <a:pPr>
                        <a:spcAft>
                          <a:spcPts val="400"/>
                        </a:spcAft>
                      </a:pPr>
                      <a:r>
                        <a:rPr lang="en-US" sz="1000" baseline="0" dirty="0" smtClean="0"/>
                        <a:t>L2 and L3 support (8x5, Regular  India working time, 2d SLA)</a:t>
                      </a:r>
                      <a:endParaRPr lang="en-US" sz="1000" dirty="0"/>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672928">
                <a:tc>
                  <a:txBody>
                    <a:bodyPr/>
                    <a:lstStyle/>
                    <a:p>
                      <a:pPr algn="r">
                        <a:spcAft>
                          <a:spcPts val="600"/>
                        </a:spcAft>
                      </a:pPr>
                      <a:r>
                        <a:rPr lang="en-US" sz="1200" b="1" dirty="0" smtClean="0"/>
                        <a:t>Primary interface</a:t>
                      </a:r>
                      <a:endParaRPr lang="en-US" sz="1200" b="1" dirty="0"/>
                    </a:p>
                  </a:txBody>
                  <a:tcPr anchor="ctr">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a:spcAft>
                          <a:spcPts val="600"/>
                        </a:spcAft>
                      </a:pPr>
                      <a:endParaRPr lang="en-US" sz="1200" dirty="0"/>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a:spcAft>
                          <a:spcPts val="400"/>
                        </a:spcAft>
                      </a:pPr>
                      <a:r>
                        <a:rPr lang="en-US" sz="1000" b="1" dirty="0" smtClean="0"/>
                        <a:t>Within </a:t>
                      </a:r>
                      <a:r>
                        <a:rPr lang="en-US" sz="1000" b="1" dirty="0" smtClean="0"/>
                        <a:t>ABN: </a:t>
                      </a:r>
                      <a:r>
                        <a:rPr lang="en-US" sz="1000" dirty="0" smtClean="0"/>
                        <a:t>Business, Architecture,</a:t>
                      </a:r>
                      <a:r>
                        <a:rPr lang="en-US" sz="1000" baseline="0" dirty="0" smtClean="0"/>
                        <a:t> Developers, Security</a:t>
                      </a:r>
                    </a:p>
                    <a:p>
                      <a:pPr>
                        <a:spcAft>
                          <a:spcPts val="400"/>
                        </a:spcAft>
                      </a:pPr>
                      <a:r>
                        <a:rPr lang="en-US" sz="1000" b="1" baseline="0" dirty="0" smtClean="0"/>
                        <a:t>Within Cognizant: </a:t>
                      </a:r>
                      <a:r>
                        <a:rPr lang="en-US" sz="1000" baseline="0" dirty="0" smtClean="0"/>
                        <a:t>build team</a:t>
                      </a:r>
                      <a:endParaRPr lang="en-US" sz="1000"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spcAft>
                          <a:spcPts val="400"/>
                        </a:spcAft>
                      </a:pPr>
                      <a:r>
                        <a:rPr lang="en-US" sz="1000" b="1" dirty="0" smtClean="0"/>
                        <a:t>Within </a:t>
                      </a:r>
                      <a:r>
                        <a:rPr lang="en-US" sz="1000" b="1" dirty="0" smtClean="0"/>
                        <a:t>ABN: </a:t>
                      </a:r>
                      <a:r>
                        <a:rPr lang="en-US" sz="1000" b="0" dirty="0" smtClean="0"/>
                        <a:t>Architecture,</a:t>
                      </a:r>
                      <a:r>
                        <a:rPr lang="en-US" sz="1000" b="0" baseline="0" dirty="0" smtClean="0"/>
                        <a:t> operations</a:t>
                      </a:r>
                      <a:endParaRPr lang="en-US" sz="1000" b="1" dirty="0" smtClean="0"/>
                    </a:p>
                    <a:p>
                      <a:pPr>
                        <a:spcAft>
                          <a:spcPts val="400"/>
                        </a:spcAft>
                      </a:pPr>
                      <a:r>
                        <a:rPr lang="en-US" sz="1000" b="1" baseline="0" dirty="0" smtClean="0"/>
                        <a:t>Within Cognizant: </a:t>
                      </a:r>
                      <a:r>
                        <a:rPr lang="en-US" sz="1000" b="0" baseline="0" dirty="0" smtClean="0"/>
                        <a:t>concept team, support team</a:t>
                      </a:r>
                      <a:endParaRPr lang="en-US" sz="1000" b="0"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spcAft>
                          <a:spcPts val="400"/>
                        </a:spcAft>
                      </a:pPr>
                      <a:r>
                        <a:rPr lang="en-US" sz="1000" b="1" dirty="0" smtClean="0"/>
                        <a:t>Within </a:t>
                      </a:r>
                      <a:r>
                        <a:rPr lang="en-US" sz="1000" b="1" dirty="0" smtClean="0"/>
                        <a:t>ABN: </a:t>
                      </a:r>
                      <a:r>
                        <a:rPr lang="en-US" sz="1000" b="0" dirty="0" smtClean="0"/>
                        <a:t>operations</a:t>
                      </a:r>
                    </a:p>
                    <a:p>
                      <a:pPr marL="0" marR="0" indent="0" algn="l" defTabSz="914400" rtl="0" eaLnBrk="1" fontAlgn="auto" latinLnBrk="0" hangingPunct="1">
                        <a:lnSpc>
                          <a:spcPct val="100000"/>
                        </a:lnSpc>
                        <a:spcBef>
                          <a:spcPts val="0"/>
                        </a:spcBef>
                        <a:spcAft>
                          <a:spcPts val="400"/>
                        </a:spcAft>
                        <a:buClrTx/>
                        <a:buSzTx/>
                        <a:buFontTx/>
                        <a:buNone/>
                        <a:tabLst/>
                        <a:defRPr/>
                      </a:pPr>
                      <a:r>
                        <a:rPr lang="en-US" sz="1000" b="1" dirty="0" smtClean="0"/>
                        <a:t>Within</a:t>
                      </a:r>
                      <a:r>
                        <a:rPr lang="en-US" sz="1000" b="1" baseline="0" dirty="0" smtClean="0"/>
                        <a:t> Cognizant</a:t>
                      </a:r>
                      <a:r>
                        <a:rPr lang="en-US" sz="1000" b="0" baseline="0" dirty="0" smtClean="0"/>
                        <a:t>: build team</a:t>
                      </a:r>
                      <a:endParaRPr lang="en-US" sz="1000" b="0" dirty="0" smtClean="0"/>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804875">
                <a:tc>
                  <a:txBody>
                    <a:bodyPr/>
                    <a:lstStyle/>
                    <a:p>
                      <a:pPr algn="r">
                        <a:spcAft>
                          <a:spcPts val="600"/>
                        </a:spcAft>
                      </a:pPr>
                      <a:r>
                        <a:rPr lang="en-US" sz="1200" b="1" dirty="0" smtClean="0"/>
                        <a:t>Team</a:t>
                      </a:r>
                    </a:p>
                    <a:p>
                      <a:pPr algn="r">
                        <a:spcAft>
                          <a:spcPts val="600"/>
                        </a:spcAft>
                      </a:pPr>
                      <a:r>
                        <a:rPr lang="en-US" sz="900" b="0" dirty="0" smtClean="0"/>
                        <a:t>(finalize team</a:t>
                      </a:r>
                      <a:r>
                        <a:rPr lang="en-US" sz="900" b="0" baseline="0" dirty="0" smtClean="0"/>
                        <a:t> size after estimating use cases and timeframe)</a:t>
                      </a:r>
                      <a:endParaRPr lang="en-US" sz="900" b="0" dirty="0"/>
                    </a:p>
                  </a:txBody>
                  <a:tcPr anchor="ctr">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a:spcAft>
                          <a:spcPts val="600"/>
                        </a:spcAft>
                      </a:pPr>
                      <a:endParaRPr lang="en-US" sz="1200" dirty="0"/>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marL="341313" indent="-341313">
                        <a:spcAft>
                          <a:spcPts val="400"/>
                        </a:spcAft>
                      </a:pPr>
                      <a:r>
                        <a:rPr lang="en-US" sz="1000" b="1" dirty="0" smtClean="0"/>
                        <a:t>NL:	</a:t>
                      </a:r>
                      <a:r>
                        <a:rPr lang="en-US" sz="1000" dirty="0" smtClean="0"/>
                        <a:t>1x </a:t>
                      </a:r>
                      <a:r>
                        <a:rPr lang="en-US" sz="1000" dirty="0" err="1" smtClean="0"/>
                        <a:t>sr</a:t>
                      </a:r>
                      <a:r>
                        <a:rPr lang="en-US" sz="1000" dirty="0" smtClean="0"/>
                        <a:t> </a:t>
                      </a:r>
                      <a:r>
                        <a:rPr lang="en-US" sz="1000" dirty="0" err="1" smtClean="0"/>
                        <a:t>engg</a:t>
                      </a:r>
                      <a:r>
                        <a:rPr lang="en-US" sz="1000" dirty="0" smtClean="0"/>
                        <a:t> or data analyst</a:t>
                      </a:r>
                    </a:p>
                    <a:p>
                      <a:pPr marL="341313" indent="-341313">
                        <a:spcAft>
                          <a:spcPts val="400"/>
                        </a:spcAft>
                      </a:pPr>
                      <a:r>
                        <a:rPr lang="en-US" sz="1000" b="1" dirty="0" smtClean="0"/>
                        <a:t>India</a:t>
                      </a:r>
                      <a:r>
                        <a:rPr lang="en-US" sz="1000" dirty="0" smtClean="0"/>
                        <a:t>:	2x Engineer</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341313" marR="0" indent="-341313" algn="l" defTabSz="914400" rtl="0" eaLnBrk="1" fontAlgn="auto" latinLnBrk="0" hangingPunct="1">
                        <a:lnSpc>
                          <a:spcPct val="100000"/>
                        </a:lnSpc>
                        <a:spcBef>
                          <a:spcPts val="0"/>
                        </a:spcBef>
                        <a:spcAft>
                          <a:spcPts val="400"/>
                        </a:spcAft>
                        <a:buClrTx/>
                        <a:buSzTx/>
                        <a:buFontTx/>
                        <a:buNone/>
                        <a:tabLst/>
                        <a:defRPr/>
                      </a:pPr>
                      <a:r>
                        <a:rPr lang="en-US" sz="1000" b="1" kern="1200" dirty="0" smtClean="0">
                          <a:solidFill>
                            <a:schemeClr val="tx1"/>
                          </a:solidFill>
                          <a:latin typeface="+mn-lt"/>
                          <a:ea typeface="+mn-ea"/>
                          <a:cs typeface="+mn-cs"/>
                        </a:rPr>
                        <a:t>NL:</a:t>
                      </a:r>
                      <a:r>
                        <a:rPr lang="en-US" sz="1000" b="0" kern="1200" dirty="0" smtClean="0">
                          <a:solidFill>
                            <a:schemeClr val="tx1"/>
                          </a:solidFill>
                          <a:latin typeface="+mn-lt"/>
                          <a:ea typeface="+mn-ea"/>
                          <a:cs typeface="+mn-cs"/>
                        </a:rPr>
                        <a:t>	</a:t>
                      </a:r>
                      <a:r>
                        <a:rPr lang="en-US" sz="1000" dirty="0" smtClean="0"/>
                        <a:t>1x Architect</a:t>
                      </a:r>
                    </a:p>
                    <a:p>
                      <a:pPr marL="341313" indent="-341313" algn="l" defTabSz="914400" rtl="0" eaLnBrk="1" latinLnBrk="0" hangingPunct="1">
                        <a:spcAft>
                          <a:spcPts val="400"/>
                        </a:spcAft>
                      </a:pPr>
                      <a:r>
                        <a:rPr lang="en-US" sz="1000" b="0" kern="1200" dirty="0" smtClean="0">
                          <a:solidFill>
                            <a:schemeClr val="tx1"/>
                          </a:solidFill>
                          <a:latin typeface="+mn-lt"/>
                          <a:ea typeface="+mn-ea"/>
                          <a:cs typeface="+mn-cs"/>
                        </a:rPr>
                        <a:t>	1x Senior Engineer</a:t>
                      </a:r>
                    </a:p>
                    <a:p>
                      <a:pPr marL="341313" indent="-341313" algn="l" defTabSz="914400" rtl="0" eaLnBrk="1" latinLnBrk="0" hangingPunct="1">
                        <a:spcAft>
                          <a:spcPts val="400"/>
                        </a:spcAft>
                      </a:pPr>
                      <a:r>
                        <a:rPr lang="en-US" sz="1000" b="1" kern="1200" dirty="0" smtClean="0">
                          <a:solidFill>
                            <a:schemeClr val="tx1"/>
                          </a:solidFill>
                          <a:latin typeface="+mn-lt"/>
                          <a:ea typeface="+mn-ea"/>
                          <a:cs typeface="+mn-cs"/>
                        </a:rPr>
                        <a:t>India:</a:t>
                      </a:r>
                      <a:r>
                        <a:rPr lang="en-US" sz="1000" b="0" kern="1200" dirty="0" smtClean="0">
                          <a:solidFill>
                            <a:schemeClr val="tx1"/>
                          </a:solidFill>
                          <a:latin typeface="+mn-lt"/>
                          <a:ea typeface="+mn-ea"/>
                          <a:cs typeface="+mn-cs"/>
                        </a:rPr>
                        <a:t>	1x Senior Engineer</a:t>
                      </a:r>
                    </a:p>
                    <a:p>
                      <a:pPr marL="341313" indent="-341313" algn="l" defTabSz="914400" rtl="0" eaLnBrk="1" latinLnBrk="0" hangingPunct="1">
                        <a:spcAft>
                          <a:spcPts val="400"/>
                        </a:spcAft>
                      </a:pPr>
                      <a:r>
                        <a:rPr lang="en-US" sz="1000" b="0" kern="1200" dirty="0" smtClean="0">
                          <a:solidFill>
                            <a:schemeClr val="tx1"/>
                          </a:solidFill>
                          <a:latin typeface="+mn-lt"/>
                          <a:ea typeface="+mn-ea"/>
                          <a:cs typeface="+mn-cs"/>
                        </a:rPr>
                        <a:t>	2x Engineer (or as needed)</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341313" indent="-341313" algn="l" defTabSz="914400" rtl="0" eaLnBrk="1" latinLnBrk="0" hangingPunct="1">
                        <a:spcAft>
                          <a:spcPts val="400"/>
                        </a:spcAft>
                      </a:pPr>
                      <a:r>
                        <a:rPr lang="en-US" sz="1000" b="1" kern="1200" dirty="0" smtClean="0">
                          <a:solidFill>
                            <a:schemeClr val="tx1"/>
                          </a:solidFill>
                          <a:latin typeface="+mn-lt"/>
                          <a:ea typeface="+mn-ea"/>
                          <a:cs typeface="+mn-cs"/>
                        </a:rPr>
                        <a:t>NL:	</a:t>
                      </a:r>
                      <a:r>
                        <a:rPr lang="en-US" sz="1000" b="0" kern="1200" dirty="0" smtClean="0">
                          <a:solidFill>
                            <a:schemeClr val="tx1"/>
                          </a:solidFill>
                          <a:latin typeface="+mn-lt"/>
                          <a:ea typeface="+mn-ea"/>
                          <a:cs typeface="+mn-cs"/>
                        </a:rPr>
                        <a:t>1x Engineer</a:t>
                      </a:r>
                    </a:p>
                    <a:p>
                      <a:pPr marL="341313" indent="-341313" algn="l" defTabSz="914400" rtl="0" eaLnBrk="1" latinLnBrk="0" hangingPunct="1">
                        <a:spcAft>
                          <a:spcPts val="400"/>
                        </a:spcAft>
                      </a:pPr>
                      <a:r>
                        <a:rPr lang="en-US" sz="1000" b="1" kern="1200" dirty="0" smtClean="0">
                          <a:solidFill>
                            <a:schemeClr val="tx1"/>
                          </a:solidFill>
                          <a:latin typeface="+mn-lt"/>
                          <a:ea typeface="+mn-ea"/>
                          <a:cs typeface="+mn-cs"/>
                        </a:rPr>
                        <a:t>India:</a:t>
                      </a:r>
                      <a:r>
                        <a:rPr lang="en-US" sz="1000" b="0" kern="1200" dirty="0" smtClean="0">
                          <a:solidFill>
                            <a:schemeClr val="tx1"/>
                          </a:solidFill>
                          <a:latin typeface="+mn-lt"/>
                          <a:ea typeface="+mn-ea"/>
                          <a:cs typeface="+mn-cs"/>
                        </a:rPr>
                        <a:t>	2x Engineer (or as required)</a:t>
                      </a:r>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409035">
                <a:tc>
                  <a:txBody>
                    <a:bodyPr/>
                    <a:lstStyle/>
                    <a:p>
                      <a:pPr algn="r">
                        <a:spcAft>
                          <a:spcPts val="600"/>
                        </a:spcAft>
                      </a:pPr>
                      <a:r>
                        <a:rPr lang="en-US" sz="1050" b="1" dirty="0" smtClean="0"/>
                        <a:t>Governance</a:t>
                      </a:r>
                      <a:endParaRPr lang="en-US" sz="1050" b="1" dirty="0"/>
                    </a:p>
                  </a:txBody>
                  <a:tcPr anchor="ctr">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a:spcAft>
                          <a:spcPts val="600"/>
                        </a:spcAft>
                      </a:pPr>
                      <a:endParaRPr lang="en-US" sz="1200" dirty="0"/>
                    </a:p>
                  </a:txBody>
                  <a:tcP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1">
                        <a:lumMod val="20000"/>
                        <a:lumOff val="80000"/>
                      </a:schemeClr>
                    </a:solidFill>
                  </a:tcPr>
                </a:tc>
                <a:tc gridSpan="3">
                  <a:txBody>
                    <a:bodyPr/>
                    <a:lstStyle/>
                    <a:p>
                      <a:pPr marL="341313" indent="-341313" algn="ctr">
                        <a:spcAft>
                          <a:spcPts val="400"/>
                        </a:spcAft>
                      </a:pPr>
                      <a:r>
                        <a:rPr lang="en-US" sz="1000" dirty="0" smtClean="0"/>
                        <a:t>1x project manager (India)…. </a:t>
                      </a:r>
                      <a:r>
                        <a:rPr lang="en-US" sz="1000" baseline="0" dirty="0" smtClean="0"/>
                        <a:t> To i</a:t>
                      </a:r>
                      <a:r>
                        <a:rPr lang="en-US" sz="1000" dirty="0" smtClean="0"/>
                        <a:t>nterface with </a:t>
                      </a:r>
                      <a:r>
                        <a:rPr lang="en-US" sz="1000" dirty="0" smtClean="0"/>
                        <a:t>ABN </a:t>
                      </a:r>
                      <a:r>
                        <a:rPr lang="en-US" sz="1000" dirty="0" smtClean="0"/>
                        <a:t>project </a:t>
                      </a:r>
                      <a:r>
                        <a:rPr lang="en-US" sz="1000" dirty="0" err="1" smtClean="0"/>
                        <a:t>mgmt</a:t>
                      </a:r>
                      <a:r>
                        <a:rPr lang="en-US" sz="1000" dirty="0" smtClean="0"/>
                        <a:t> function</a:t>
                      </a:r>
                    </a:p>
                    <a:p>
                      <a:pPr marL="341313" indent="-341313" algn="ctr">
                        <a:spcAft>
                          <a:spcPts val="400"/>
                        </a:spcAft>
                      </a:pPr>
                      <a:r>
                        <a:rPr lang="en-US" sz="1000" dirty="0" smtClean="0"/>
                        <a:t>Reports:</a:t>
                      </a:r>
                      <a:r>
                        <a:rPr lang="en-US" sz="1000" baseline="0" dirty="0" smtClean="0"/>
                        <a:t> w</a:t>
                      </a:r>
                      <a:r>
                        <a:rPr lang="en-US" sz="1000" dirty="0" smtClean="0"/>
                        <a:t>eekly, monthly.</a:t>
                      </a:r>
                      <a:r>
                        <a:rPr lang="en-US" sz="1000" baseline="0" dirty="0" smtClean="0"/>
                        <a:t>    Project specific and program level</a:t>
                      </a:r>
                      <a:endParaRPr lang="en-US" sz="1000" dirty="0" smtClean="0"/>
                    </a:p>
                  </a:txBody>
                  <a:tcP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marL="341313" indent="-341313" algn="l" defTabSz="914400" rtl="0" eaLnBrk="1" latinLnBrk="0" hangingPunct="1">
                        <a:spcAft>
                          <a:spcPts val="600"/>
                        </a:spcAft>
                      </a:pPr>
                      <a:endParaRPr lang="en-US" sz="1050" b="0" kern="1200" dirty="0" smtClean="0">
                        <a:solidFill>
                          <a:schemeClr val="tx1"/>
                        </a:solidFill>
                        <a:latin typeface="+mn-lt"/>
                        <a:ea typeface="+mn-ea"/>
                        <a:cs typeface="+mn-cs"/>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pPr marL="341313" indent="-341313" algn="l" defTabSz="914400" rtl="0" eaLnBrk="1" latinLnBrk="0" hangingPunct="1">
                        <a:spcAft>
                          <a:spcPts val="600"/>
                        </a:spcAft>
                      </a:pPr>
                      <a:endParaRPr lang="en-US" sz="1050" b="0" kern="1200" dirty="0" smtClean="0">
                        <a:solidFill>
                          <a:schemeClr val="tx1"/>
                        </a:solidFill>
                        <a:latin typeface="+mn-lt"/>
                        <a:ea typeface="+mn-ea"/>
                        <a:cs typeface="+mn-cs"/>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bl>
          </a:graphicData>
        </a:graphic>
      </p:graphicFrame>
      <p:sp>
        <p:nvSpPr>
          <p:cNvPr id="10" name="Isosceles Triangle 9"/>
          <p:cNvSpPr/>
          <p:nvPr/>
        </p:nvSpPr>
        <p:spPr>
          <a:xfrm rot="5400000">
            <a:off x="2153478" y="2327910"/>
            <a:ext cx="365760" cy="9144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5400000">
            <a:off x="2153478" y="3928110"/>
            <a:ext cx="365760" cy="9144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5400000">
            <a:off x="2153478" y="3166110"/>
            <a:ext cx="365760" cy="9144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5400000">
            <a:off x="2148840" y="4545661"/>
            <a:ext cx="365760" cy="9144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130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err="1" smtClean="0"/>
              <a:t>splunk</a:t>
            </a:r>
            <a:r>
              <a:rPr lang="en-US" dirty="0" smtClean="0"/>
              <a:t> application build steps and tasks (illustrative)</a:t>
            </a:r>
            <a:endParaRPr lang="en-US" dirty="0"/>
          </a:p>
        </p:txBody>
      </p:sp>
      <p:graphicFrame>
        <p:nvGraphicFramePr>
          <p:cNvPr id="27" name="Content Placeholder 5"/>
          <p:cNvGraphicFramePr>
            <a:graphicFrameLocks noGrp="1"/>
          </p:cNvGraphicFramePr>
          <p:nvPr>
            <p:ph idx="1"/>
            <p:extLst>
              <p:ext uri="{D42A27DB-BD31-4B8C-83A1-F6EECF244321}">
                <p14:modId xmlns:p14="http://schemas.microsoft.com/office/powerpoint/2010/main" val="3099311521"/>
              </p:ext>
            </p:extLst>
          </p:nvPr>
        </p:nvGraphicFramePr>
        <p:xfrm>
          <a:off x="76201" y="594267"/>
          <a:ext cx="8996679" cy="4328602"/>
        </p:xfrm>
        <a:graphic>
          <a:graphicData uri="http://schemas.openxmlformats.org/drawingml/2006/table">
            <a:tbl>
              <a:tblPr firstRow="1" bandRow="1">
                <a:tableStyleId>{2D5ABB26-0587-4C30-8999-92F81FD0307C}</a:tableStyleId>
              </a:tblPr>
              <a:tblGrid>
                <a:gridCol w="1041399"/>
                <a:gridCol w="1325880"/>
                <a:gridCol w="1325880"/>
                <a:gridCol w="1325880"/>
                <a:gridCol w="1325880"/>
                <a:gridCol w="1325880"/>
                <a:gridCol w="1325880"/>
              </a:tblGrid>
              <a:tr h="148683">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2"/>
                        </a:solidFill>
                      </a:endParaRPr>
                    </a:p>
                  </a:txBody>
                  <a:tcPr anchor="ctr">
                    <a:lnL>
                      <a:noFill/>
                    </a:lnL>
                    <a:lnR w="76200" cap="flat" cmpd="sng" algn="ctr">
                      <a:solidFill>
                        <a:schemeClr val="bg1"/>
                      </a:solid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pPr marL="0" algn="ctr" defTabSz="914400" rtl="0" eaLnBrk="1" latinLnBrk="0" hangingPunct="1"/>
                      <a:r>
                        <a:rPr lang="en-US" sz="1400" b="1" kern="1200" dirty="0" smtClean="0">
                          <a:solidFill>
                            <a:schemeClr val="tx1"/>
                          </a:solidFill>
                          <a:latin typeface="+mn-lt"/>
                          <a:ea typeface="+mn-ea"/>
                          <a:cs typeface="+mn-cs"/>
                        </a:rPr>
                        <a:t>Application build</a:t>
                      </a:r>
                      <a:r>
                        <a:rPr lang="en-US" sz="1400" b="1" kern="1200" baseline="0" dirty="0" smtClean="0">
                          <a:solidFill>
                            <a:schemeClr val="tx1"/>
                          </a:solidFill>
                          <a:latin typeface="+mn-lt"/>
                          <a:ea typeface="+mn-ea"/>
                          <a:cs typeface="+mn-cs"/>
                        </a:rPr>
                        <a:t> tasks</a:t>
                      </a:r>
                      <a:endParaRPr lang="en-US" sz="1400" b="1" kern="1200" dirty="0">
                        <a:solidFill>
                          <a:schemeClr val="tx1"/>
                        </a:solidFill>
                        <a:latin typeface="+mn-lt"/>
                        <a:ea typeface="+mn-ea"/>
                        <a:cs typeface="+mn-cs"/>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algn="ctr" defTabSz="914400" rtl="0" eaLnBrk="1" latinLnBrk="0" hangingPunct="1"/>
                      <a:endParaRPr lang="en-US" sz="1200" b="1" kern="1200" dirty="0">
                        <a:solidFill>
                          <a:schemeClr val="tx1"/>
                        </a:solidFill>
                        <a:latin typeface="+mn-lt"/>
                        <a:ea typeface="+mn-ea"/>
                        <a:cs typeface="+mn-cs"/>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algn="ctr" defTabSz="914400" rtl="0" eaLnBrk="1" latinLnBrk="0" hangingPunct="1"/>
                      <a:endParaRPr lang="en-US" sz="1200" b="1" kern="1200" dirty="0">
                        <a:solidFill>
                          <a:schemeClr val="tx1"/>
                        </a:solidFill>
                        <a:latin typeface="+mn-lt"/>
                        <a:ea typeface="+mn-ea"/>
                        <a:cs typeface="+mn-cs"/>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200" b="1" dirty="0" smtClean="0"/>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200" b="1" dirty="0"/>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200" b="1" dirty="0"/>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r h="461627">
                <a:tc>
                  <a:txBody>
                    <a:bodyPr/>
                    <a:lstStyle/>
                    <a:p>
                      <a:pPr algn="r"/>
                      <a:r>
                        <a:rPr lang="en-US" sz="1200" b="1" dirty="0" smtClean="0">
                          <a:solidFill>
                            <a:schemeClr val="tx2"/>
                          </a:solidFill>
                        </a:rPr>
                        <a:t>Milestones &gt;</a:t>
                      </a:r>
                      <a:endParaRPr lang="en-US" sz="1200" b="1" dirty="0">
                        <a:solidFill>
                          <a:schemeClr val="tx2"/>
                        </a:solidFill>
                      </a:endParaRPr>
                    </a:p>
                  </a:txBody>
                  <a:tcPr anchor="b">
                    <a:lnL>
                      <a:noFill/>
                    </a:lnL>
                    <a:lnR w="76200" cap="flat" cmpd="sng" algn="ctr">
                      <a:solidFill>
                        <a:schemeClr val="bg1"/>
                      </a:solid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100" b="1" kern="1200" dirty="0" smtClean="0">
                          <a:solidFill>
                            <a:schemeClr val="accent1"/>
                          </a:solidFill>
                          <a:latin typeface="+mn-lt"/>
                          <a:ea typeface="+mn-ea"/>
                          <a:cs typeface="+mn-cs"/>
                        </a:rPr>
                        <a:t>Deployment planning</a:t>
                      </a:r>
                      <a:endParaRPr lang="en-US" sz="1100" b="1" kern="1200" dirty="0">
                        <a:solidFill>
                          <a:schemeClr val="accent1"/>
                        </a:solidFill>
                        <a:latin typeface="+mn-lt"/>
                        <a:ea typeface="+mn-ea"/>
                        <a:cs typeface="+mn-cs"/>
                      </a:endParaRPr>
                    </a:p>
                  </a:txBody>
                  <a:tcPr marB="9144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100" b="1" kern="1200" dirty="0" smtClean="0">
                          <a:solidFill>
                            <a:schemeClr val="accent1"/>
                          </a:solidFill>
                          <a:latin typeface="+mn-lt"/>
                          <a:ea typeface="+mn-ea"/>
                          <a:cs typeface="+mn-cs"/>
                        </a:rPr>
                        <a:t>Discovery</a:t>
                      </a:r>
                      <a:endParaRPr lang="en-US" sz="1100" b="1" kern="1200" dirty="0">
                        <a:solidFill>
                          <a:schemeClr val="accent1"/>
                        </a:solidFill>
                        <a:latin typeface="+mn-lt"/>
                        <a:ea typeface="+mn-ea"/>
                        <a:cs typeface="+mn-cs"/>
                      </a:endParaRPr>
                    </a:p>
                  </a:txBody>
                  <a:tcPr marB="9144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100" b="1" kern="1200" dirty="0" smtClean="0">
                          <a:solidFill>
                            <a:schemeClr val="accent1"/>
                          </a:solidFill>
                          <a:latin typeface="+mn-lt"/>
                          <a:ea typeface="+mn-ea"/>
                          <a:cs typeface="+mn-cs"/>
                        </a:rPr>
                        <a:t>Design / Setup</a:t>
                      </a:r>
                      <a:endParaRPr lang="en-US" sz="1100" b="1" kern="1200" dirty="0">
                        <a:solidFill>
                          <a:schemeClr val="accent1"/>
                        </a:solidFill>
                        <a:latin typeface="+mn-lt"/>
                        <a:ea typeface="+mn-ea"/>
                        <a:cs typeface="+mn-cs"/>
                      </a:endParaRPr>
                    </a:p>
                  </a:txBody>
                  <a:tcPr marB="9144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chemeClr val="accent1"/>
                          </a:solidFill>
                        </a:rPr>
                        <a:t>Implementation</a:t>
                      </a:r>
                    </a:p>
                  </a:txBody>
                  <a:tcPr marB="9144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chemeClr val="accent1"/>
                          </a:solidFill>
                        </a:rPr>
                        <a:t>Post production support</a:t>
                      </a:r>
                      <a:endParaRPr lang="en-US" sz="1100" b="1" dirty="0">
                        <a:solidFill>
                          <a:schemeClr val="accent1"/>
                        </a:solidFill>
                      </a:endParaRPr>
                    </a:p>
                  </a:txBody>
                  <a:tcPr marB="9144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chemeClr val="accent1"/>
                          </a:solidFill>
                        </a:rPr>
                        <a:t>OCM</a:t>
                      </a:r>
                      <a:endParaRPr lang="en-US" sz="1100" b="1" dirty="0">
                        <a:solidFill>
                          <a:schemeClr val="accent1"/>
                        </a:solidFill>
                      </a:endParaRPr>
                    </a:p>
                  </a:txBody>
                  <a:tcPr marB="9144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r h="46162">
                <a:tc>
                  <a:txBody>
                    <a:bodyPr/>
                    <a:lstStyle/>
                    <a:p>
                      <a:pPr algn="r"/>
                      <a:endParaRPr lang="en-US" sz="100" b="1" dirty="0">
                        <a:solidFill>
                          <a:schemeClr val="tx2"/>
                        </a:solidFill>
                      </a:endParaRPr>
                    </a:p>
                  </a:txBody>
                  <a:tcPr marL="0" marR="0" marT="0" marB="0">
                    <a:lnL>
                      <a:noFill/>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sz="100" dirty="0" smtClean="0"/>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endParaRPr lang="en-US" sz="100" dirty="0" smtClean="0"/>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endParaRPr lang="en-US" sz="100" dirty="0" smtClean="0"/>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endParaRPr lang="en-US" sz="100" dirty="0"/>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endParaRPr lang="en-US" sz="100" dirty="0"/>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c>
                  <a:txBody>
                    <a:bodyPr/>
                    <a:lstStyle/>
                    <a:p>
                      <a:endParaRPr lang="en-US" sz="100" dirty="0"/>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lumMod val="50000"/>
                      </a:schemeClr>
                    </a:solidFill>
                  </a:tcPr>
                </a:tc>
              </a:tr>
              <a:tr h="2657227">
                <a:tc>
                  <a:txBody>
                    <a:bodyPr/>
                    <a:lstStyle/>
                    <a:p>
                      <a:pPr algn="r"/>
                      <a:r>
                        <a:rPr lang="en-US" sz="1200" b="1" dirty="0" smtClean="0">
                          <a:solidFill>
                            <a:schemeClr val="tx2"/>
                          </a:solidFill>
                        </a:rPr>
                        <a:t>Activities &gt;</a:t>
                      </a:r>
                      <a:endParaRPr lang="en-US" sz="1200" b="1" dirty="0">
                        <a:solidFill>
                          <a:schemeClr val="tx2"/>
                        </a:solidFill>
                      </a:endParaRPr>
                    </a:p>
                  </a:txBody>
                  <a:tcPr>
                    <a:lnL>
                      <a:noFill/>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600"/>
                        </a:spcAft>
                        <a:buClrTx/>
                        <a:buSzTx/>
                        <a:buFont typeface="Arial" pitchFamily="34" charset="0"/>
                        <a:buNone/>
                        <a:tabLst/>
                        <a:defRPr/>
                      </a:pPr>
                      <a:r>
                        <a:rPr lang="en-US" sz="1000" dirty="0" smtClean="0"/>
                        <a:t>Hardware sizing</a:t>
                      </a:r>
                    </a:p>
                    <a:p>
                      <a:pPr marL="0" marR="0" indent="0" algn="l" defTabSz="914400" rtl="0" eaLnBrk="1" fontAlgn="auto" latinLnBrk="0" hangingPunct="1">
                        <a:lnSpc>
                          <a:spcPct val="100000"/>
                        </a:lnSpc>
                        <a:spcBef>
                          <a:spcPts val="0"/>
                        </a:spcBef>
                        <a:spcAft>
                          <a:spcPts val="600"/>
                        </a:spcAft>
                        <a:buClrTx/>
                        <a:buSzTx/>
                        <a:buFont typeface="Arial" pitchFamily="34" charset="0"/>
                        <a:buNone/>
                        <a:tabLst/>
                        <a:defRPr/>
                      </a:pPr>
                      <a:r>
                        <a:rPr lang="en-US" sz="1000" dirty="0" smtClean="0"/>
                        <a:t>Collect non functional requirements (users, volume, storage</a:t>
                      </a:r>
                      <a:r>
                        <a:rPr lang="en-US" sz="1000" baseline="0" dirty="0" smtClean="0"/>
                        <a:t> </a:t>
                      </a:r>
                      <a:r>
                        <a:rPr lang="en-US" sz="1000" baseline="0" dirty="0" err="1" smtClean="0"/>
                        <a:t>etc</a:t>
                      </a:r>
                      <a:r>
                        <a:rPr lang="en-US" sz="1000" baseline="0" dirty="0" smtClean="0"/>
                        <a:t>)</a:t>
                      </a:r>
                    </a:p>
                    <a:p>
                      <a:pPr marL="0" marR="0" indent="0" algn="l" defTabSz="914400" rtl="0" eaLnBrk="1" fontAlgn="auto" latinLnBrk="0" hangingPunct="1">
                        <a:lnSpc>
                          <a:spcPct val="100000"/>
                        </a:lnSpc>
                        <a:spcBef>
                          <a:spcPts val="0"/>
                        </a:spcBef>
                        <a:spcAft>
                          <a:spcPts val="600"/>
                        </a:spcAft>
                        <a:buClrTx/>
                        <a:buSzTx/>
                        <a:buFont typeface="Arial" pitchFamily="34" charset="0"/>
                        <a:buNone/>
                        <a:tabLst/>
                        <a:defRPr/>
                      </a:pPr>
                      <a:r>
                        <a:rPr lang="en-US" sz="1000" baseline="0" dirty="0" smtClean="0"/>
                        <a:t>Identify topology and network scenarios</a:t>
                      </a:r>
                    </a:p>
                    <a:p>
                      <a:pPr marL="0" marR="0" indent="0" algn="l" defTabSz="914400" rtl="0" eaLnBrk="1" fontAlgn="auto" latinLnBrk="0" hangingPunct="1">
                        <a:lnSpc>
                          <a:spcPct val="100000"/>
                        </a:lnSpc>
                        <a:spcBef>
                          <a:spcPts val="0"/>
                        </a:spcBef>
                        <a:spcAft>
                          <a:spcPts val="600"/>
                        </a:spcAft>
                        <a:buClrTx/>
                        <a:buSzTx/>
                        <a:buFont typeface="Arial" pitchFamily="34" charset="0"/>
                        <a:buNone/>
                        <a:tabLst/>
                        <a:defRPr/>
                      </a:pPr>
                      <a:r>
                        <a:rPr lang="en-US" sz="1000" baseline="0" dirty="0" smtClean="0"/>
                        <a:t>Security plan (authentication, authorization and access control)</a:t>
                      </a:r>
                    </a:p>
                    <a:p>
                      <a:pPr marL="0" marR="0" indent="0" algn="l" defTabSz="914400" rtl="0" eaLnBrk="1" fontAlgn="auto" latinLnBrk="0" hangingPunct="1">
                        <a:lnSpc>
                          <a:spcPct val="100000"/>
                        </a:lnSpc>
                        <a:spcBef>
                          <a:spcPts val="0"/>
                        </a:spcBef>
                        <a:spcAft>
                          <a:spcPts val="600"/>
                        </a:spcAft>
                        <a:buClrTx/>
                        <a:buSzTx/>
                        <a:buFont typeface="Arial" pitchFamily="34" charset="0"/>
                        <a:buNone/>
                        <a:tabLst/>
                        <a:defRPr/>
                      </a:pPr>
                      <a:r>
                        <a:rPr lang="en-US" sz="1000" baseline="0" dirty="0" smtClean="0"/>
                        <a:t>Data collection methods</a:t>
                      </a:r>
                    </a:p>
                    <a:p>
                      <a:pPr marL="0" marR="0" indent="0" algn="l" defTabSz="914400" rtl="0" eaLnBrk="1" fontAlgn="auto" latinLnBrk="0" hangingPunct="1">
                        <a:lnSpc>
                          <a:spcPct val="100000"/>
                        </a:lnSpc>
                        <a:spcBef>
                          <a:spcPts val="0"/>
                        </a:spcBef>
                        <a:spcAft>
                          <a:spcPts val="600"/>
                        </a:spcAft>
                        <a:buClrTx/>
                        <a:buSzTx/>
                        <a:buFont typeface="Arial" pitchFamily="34" charset="0"/>
                        <a:buNone/>
                        <a:tabLst/>
                        <a:defRPr/>
                      </a:pPr>
                      <a:r>
                        <a:rPr lang="en-US" sz="1000" baseline="0" dirty="0" smtClean="0"/>
                        <a:t>Backup, archiving plan</a:t>
                      </a:r>
                    </a:p>
                    <a:p>
                      <a:pPr marL="0" marR="0" indent="0" algn="l" defTabSz="914400" rtl="0" eaLnBrk="1" fontAlgn="auto" latinLnBrk="0" hangingPunct="1">
                        <a:lnSpc>
                          <a:spcPct val="100000"/>
                        </a:lnSpc>
                        <a:spcBef>
                          <a:spcPts val="0"/>
                        </a:spcBef>
                        <a:spcAft>
                          <a:spcPts val="600"/>
                        </a:spcAft>
                        <a:buClrTx/>
                        <a:buSzTx/>
                        <a:buFont typeface="Arial" pitchFamily="34" charset="0"/>
                        <a:buNone/>
                        <a:tabLst/>
                        <a:defRPr/>
                      </a:pPr>
                      <a:r>
                        <a:rPr lang="en-US" sz="1000" dirty="0" smtClean="0"/>
                        <a:t>Deployment plan</a:t>
                      </a:r>
                    </a:p>
                  </a:txBody>
                  <a:tcPr>
                    <a:lnL w="76200" cap="flat" cmpd="sng" algn="ctr">
                      <a:solidFill>
                        <a:schemeClr val="bg1"/>
                      </a:solid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spcAft>
                          <a:spcPts val="600"/>
                        </a:spcAft>
                        <a:buFont typeface="Arial" pitchFamily="34" charset="0"/>
                        <a:buNone/>
                      </a:pPr>
                      <a:r>
                        <a:rPr lang="en-US" sz="1000" dirty="0" smtClean="0"/>
                        <a:t>Agree on biz goals</a:t>
                      </a:r>
                    </a:p>
                    <a:p>
                      <a:pPr marL="0" indent="0">
                        <a:spcAft>
                          <a:spcPts val="600"/>
                        </a:spcAft>
                        <a:buFont typeface="Arial" pitchFamily="34" charset="0"/>
                        <a:buNone/>
                      </a:pPr>
                      <a:r>
                        <a:rPr lang="en-US" sz="1000" baseline="0" dirty="0" smtClean="0"/>
                        <a:t>Data source analysis</a:t>
                      </a:r>
                    </a:p>
                    <a:p>
                      <a:pPr marL="0" indent="0">
                        <a:spcAft>
                          <a:spcPts val="600"/>
                        </a:spcAft>
                        <a:buFont typeface="Arial" pitchFamily="34" charset="0"/>
                        <a:buNone/>
                      </a:pPr>
                      <a:r>
                        <a:rPr lang="en-US" sz="1000" baseline="0" dirty="0" smtClean="0"/>
                        <a:t>Log and field analysis</a:t>
                      </a:r>
                    </a:p>
                    <a:p>
                      <a:pPr marL="0" indent="0">
                        <a:spcAft>
                          <a:spcPts val="600"/>
                        </a:spcAft>
                        <a:buFont typeface="Arial" pitchFamily="34" charset="0"/>
                        <a:buNone/>
                      </a:pPr>
                      <a:r>
                        <a:rPr lang="en-US" sz="1000" baseline="0" dirty="0" smtClean="0"/>
                        <a:t>Integration points, volume analysis</a:t>
                      </a:r>
                    </a:p>
                    <a:p>
                      <a:pPr marL="0" indent="0">
                        <a:spcAft>
                          <a:spcPts val="600"/>
                        </a:spcAft>
                        <a:buFont typeface="Arial" pitchFamily="34" charset="0"/>
                        <a:buNone/>
                      </a:pPr>
                      <a:r>
                        <a:rPr lang="en-US" sz="1000" baseline="0" dirty="0" smtClean="0"/>
                        <a:t>Requirements on dashboards / notifications</a:t>
                      </a:r>
                    </a:p>
                    <a:p>
                      <a:pPr marL="0" indent="0">
                        <a:spcAft>
                          <a:spcPts val="600"/>
                        </a:spcAft>
                        <a:buFont typeface="Arial" pitchFamily="34" charset="0"/>
                        <a:buNone/>
                      </a:pPr>
                      <a:r>
                        <a:rPr lang="en-US" sz="1000" baseline="0" dirty="0" smtClean="0"/>
                        <a:t>Define POC</a:t>
                      </a:r>
                    </a:p>
                  </a:txBody>
                  <a:tcP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spcAft>
                          <a:spcPts val="600"/>
                        </a:spcAft>
                        <a:buFont typeface="Arial" pitchFamily="34" charset="0"/>
                        <a:buNone/>
                      </a:pPr>
                      <a:r>
                        <a:rPr lang="en-US" sz="1000" dirty="0" smtClean="0"/>
                        <a:t>Design data models</a:t>
                      </a:r>
                    </a:p>
                    <a:p>
                      <a:pPr marL="0" indent="0">
                        <a:spcAft>
                          <a:spcPts val="600"/>
                        </a:spcAft>
                        <a:buFont typeface="Arial" pitchFamily="34" charset="0"/>
                        <a:buNone/>
                      </a:pPr>
                      <a:r>
                        <a:rPr lang="en-US" sz="1000" dirty="0" smtClean="0"/>
                        <a:t>Ensure data sources adequacy</a:t>
                      </a:r>
                    </a:p>
                    <a:p>
                      <a:pPr marL="0" indent="0">
                        <a:spcAft>
                          <a:spcPts val="600"/>
                        </a:spcAft>
                        <a:buFont typeface="Arial" pitchFamily="34" charset="0"/>
                        <a:buNone/>
                      </a:pPr>
                      <a:r>
                        <a:rPr lang="en-US" sz="1000" dirty="0" smtClean="0"/>
                        <a:t>Environment Setup changes</a:t>
                      </a:r>
                    </a:p>
                    <a:p>
                      <a:pPr marL="0" indent="0">
                        <a:spcAft>
                          <a:spcPts val="600"/>
                        </a:spcAft>
                        <a:buFont typeface="Arial" pitchFamily="34" charset="0"/>
                        <a:buNone/>
                      </a:pPr>
                      <a:r>
                        <a:rPr lang="en-US" sz="1000" dirty="0" smtClean="0"/>
                        <a:t>POC (if new</a:t>
                      </a:r>
                      <a:r>
                        <a:rPr lang="en-US" sz="1000" baseline="0" dirty="0" smtClean="0"/>
                        <a:t> concepts only)</a:t>
                      </a:r>
                      <a:endParaRPr lang="en-US" sz="1000" dirty="0" smtClean="0"/>
                    </a:p>
                    <a:p>
                      <a:pPr marL="0" indent="0">
                        <a:spcAft>
                          <a:spcPts val="600"/>
                        </a:spcAft>
                        <a:buFont typeface="Arial" pitchFamily="34" charset="0"/>
                        <a:buNone/>
                      </a:pPr>
                      <a:r>
                        <a:rPr lang="en-US" sz="1000" baseline="0" dirty="0" smtClean="0"/>
                        <a:t>Demo/Review</a:t>
                      </a:r>
                    </a:p>
                    <a:p>
                      <a:pPr marL="0" marR="0" indent="0" algn="l" defTabSz="914400" rtl="0" eaLnBrk="1" fontAlgn="auto" latinLnBrk="0" hangingPunct="1">
                        <a:lnSpc>
                          <a:spcPct val="100000"/>
                        </a:lnSpc>
                        <a:spcBef>
                          <a:spcPts val="0"/>
                        </a:spcBef>
                        <a:spcAft>
                          <a:spcPts val="600"/>
                        </a:spcAft>
                        <a:buClrTx/>
                        <a:buSzTx/>
                        <a:buFont typeface="Arial" pitchFamily="34" charset="0"/>
                        <a:buNone/>
                        <a:tabLst/>
                        <a:defRPr/>
                      </a:pPr>
                      <a:r>
                        <a:rPr lang="en-US" sz="1000" dirty="0" smtClean="0"/>
                        <a:t>Core aspects of Sample use case development</a:t>
                      </a:r>
                    </a:p>
                    <a:p>
                      <a:pPr marL="0" marR="0" indent="0" algn="l" defTabSz="914400" rtl="0" eaLnBrk="1" fontAlgn="auto" latinLnBrk="0" hangingPunct="1">
                        <a:lnSpc>
                          <a:spcPct val="100000"/>
                        </a:lnSpc>
                        <a:spcBef>
                          <a:spcPts val="0"/>
                        </a:spcBef>
                        <a:spcAft>
                          <a:spcPts val="600"/>
                        </a:spcAft>
                        <a:buClrTx/>
                        <a:buSzTx/>
                        <a:buFont typeface="Arial" pitchFamily="34" charset="0"/>
                        <a:buNone/>
                        <a:tabLst/>
                        <a:defRPr/>
                      </a:pPr>
                      <a:r>
                        <a:rPr lang="en-US" sz="1000" dirty="0" smtClean="0"/>
                        <a:t>Capacity re-estimation</a:t>
                      </a:r>
                    </a:p>
                  </a:txBody>
                  <a:tcP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spcAft>
                          <a:spcPts val="600"/>
                        </a:spcAft>
                        <a:buFont typeface="Arial" pitchFamily="34" charset="0"/>
                        <a:buNone/>
                      </a:pPr>
                      <a:r>
                        <a:rPr lang="en-US" sz="1000" dirty="0" smtClean="0"/>
                        <a:t>Performance</a:t>
                      </a:r>
                      <a:r>
                        <a:rPr lang="en-US" sz="1000" baseline="0" dirty="0" smtClean="0"/>
                        <a:t> components</a:t>
                      </a:r>
                    </a:p>
                    <a:p>
                      <a:pPr marL="0" indent="0">
                        <a:spcAft>
                          <a:spcPts val="600"/>
                        </a:spcAft>
                        <a:buFont typeface="Arial" pitchFamily="34" charset="0"/>
                        <a:buNone/>
                      </a:pPr>
                      <a:r>
                        <a:rPr lang="en-US" sz="1000" baseline="0" dirty="0" smtClean="0"/>
                        <a:t>Dashboard developments, reviews</a:t>
                      </a:r>
                    </a:p>
                    <a:p>
                      <a:pPr marL="0" indent="0">
                        <a:spcAft>
                          <a:spcPts val="600"/>
                        </a:spcAft>
                        <a:buFont typeface="Arial" pitchFamily="34" charset="0"/>
                        <a:buNone/>
                      </a:pPr>
                      <a:r>
                        <a:rPr lang="en-US" sz="1000" baseline="0" dirty="0" smtClean="0"/>
                        <a:t>Configuration, Notification, Alerts</a:t>
                      </a:r>
                    </a:p>
                    <a:p>
                      <a:pPr marL="0" indent="0">
                        <a:spcAft>
                          <a:spcPts val="600"/>
                        </a:spcAft>
                        <a:buFont typeface="Arial" pitchFamily="34" charset="0"/>
                        <a:buNone/>
                      </a:pPr>
                      <a:r>
                        <a:rPr lang="en-US" sz="1000" baseline="0" dirty="0" smtClean="0"/>
                        <a:t>Integration with enterprise systems</a:t>
                      </a:r>
                    </a:p>
                    <a:p>
                      <a:pPr marL="0" indent="0">
                        <a:spcAft>
                          <a:spcPts val="600"/>
                        </a:spcAft>
                        <a:buFont typeface="Arial" pitchFamily="34" charset="0"/>
                        <a:buNone/>
                      </a:pPr>
                      <a:r>
                        <a:rPr lang="en-US" sz="1000" baseline="0" dirty="0" smtClean="0"/>
                        <a:t>Technical reviews, decisions</a:t>
                      </a:r>
                    </a:p>
                    <a:p>
                      <a:pPr marL="0" indent="0">
                        <a:spcAft>
                          <a:spcPts val="600"/>
                        </a:spcAft>
                        <a:buFont typeface="Arial" pitchFamily="34" charset="0"/>
                        <a:buNone/>
                      </a:pPr>
                      <a:endParaRPr lang="en-US" sz="1000" dirty="0" smtClean="0"/>
                    </a:p>
                  </a:txBody>
                  <a:tcP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spcAft>
                          <a:spcPts val="600"/>
                        </a:spcAft>
                        <a:buFont typeface="Arial" pitchFamily="34" charset="0"/>
                        <a:buNone/>
                      </a:pPr>
                      <a:r>
                        <a:rPr lang="en-US" sz="1000" dirty="0" smtClean="0"/>
                        <a:t>Resolve tickets</a:t>
                      </a:r>
                    </a:p>
                    <a:p>
                      <a:pPr marL="0" indent="0">
                        <a:spcAft>
                          <a:spcPts val="600"/>
                        </a:spcAft>
                        <a:buFont typeface="Arial" pitchFamily="34" charset="0"/>
                        <a:buNone/>
                      </a:pPr>
                      <a:endParaRPr lang="en-US" sz="1000" dirty="0"/>
                    </a:p>
                  </a:txBody>
                  <a:tcP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spcAft>
                          <a:spcPts val="600"/>
                        </a:spcAft>
                        <a:buFont typeface="Arial" pitchFamily="34" charset="0"/>
                        <a:buNone/>
                      </a:pPr>
                      <a:r>
                        <a:rPr lang="en-US" sz="1000" dirty="0" smtClean="0"/>
                        <a:t>Train users</a:t>
                      </a:r>
                    </a:p>
                    <a:p>
                      <a:pPr marL="0" indent="0">
                        <a:spcAft>
                          <a:spcPts val="600"/>
                        </a:spcAft>
                        <a:buFont typeface="Arial" pitchFamily="34" charset="0"/>
                        <a:buNone/>
                      </a:pPr>
                      <a:r>
                        <a:rPr lang="en-US" sz="1000" dirty="0" smtClean="0"/>
                        <a:t>Org change </a:t>
                      </a:r>
                      <a:r>
                        <a:rPr lang="en-US" sz="1000" dirty="0" err="1" smtClean="0"/>
                        <a:t>mgmt</a:t>
                      </a:r>
                      <a:r>
                        <a:rPr lang="en-US" sz="1000" dirty="0" smtClean="0"/>
                        <a:t> activities (communication, before/after documentation)</a:t>
                      </a:r>
                    </a:p>
                    <a:p>
                      <a:pPr marL="0" indent="0">
                        <a:spcAft>
                          <a:spcPts val="600"/>
                        </a:spcAft>
                        <a:buFont typeface="Arial" pitchFamily="34" charset="0"/>
                        <a:buNone/>
                      </a:pPr>
                      <a:r>
                        <a:rPr lang="en-US" sz="1000" dirty="0" smtClean="0"/>
                        <a:t>User feedback analysis</a:t>
                      </a:r>
                      <a:endParaRPr lang="en-US" sz="1000" dirty="0"/>
                    </a:p>
                  </a:txBody>
                  <a:tcP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r>
              <a:tr h="257151">
                <a:tc>
                  <a:txBody>
                    <a:bodyPr/>
                    <a:lstStyle/>
                    <a:p>
                      <a:pPr algn="r"/>
                      <a:r>
                        <a:rPr lang="en-US" sz="1200" b="1" dirty="0" smtClean="0">
                          <a:solidFill>
                            <a:schemeClr val="tx2"/>
                          </a:solidFill>
                        </a:rPr>
                        <a:t>Timeline &gt;</a:t>
                      </a:r>
                      <a:endParaRPr lang="en-US" sz="1200" b="1" dirty="0">
                        <a:solidFill>
                          <a:schemeClr val="tx2"/>
                        </a:solidFill>
                      </a:endParaRPr>
                    </a:p>
                  </a:txBody>
                  <a:tcPr>
                    <a:lnL>
                      <a:noFill/>
                    </a:lnL>
                    <a:lnR w="76200" cap="flat" cmpd="sng" algn="ctr">
                      <a:solidFill>
                        <a:schemeClr val="bg1"/>
                      </a:solid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7" algn="ctr" eaLnBrk="0" hangingPunct="0">
                        <a:spcAft>
                          <a:spcPts val="300"/>
                        </a:spcAft>
                        <a:buClr>
                          <a:schemeClr val="tx1"/>
                        </a:buClr>
                        <a:buSzPct val="80000"/>
                        <a:defRPr/>
                      </a:pPr>
                      <a:r>
                        <a:rPr lang="en-US" sz="1200" b="1" u="sng" kern="0" dirty="0" smtClean="0"/>
                        <a:t>1-2 weeks</a:t>
                      </a:r>
                    </a:p>
                  </a:txBody>
                  <a:tcPr>
                    <a:lnL w="76200" cap="flat" cmpd="sng" algn="ctr">
                      <a:solidFill>
                        <a:schemeClr val="bg1"/>
                      </a:solid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57" eaLnBrk="0" hangingPunct="0">
                        <a:spcAft>
                          <a:spcPts val="300"/>
                        </a:spcAft>
                        <a:buClr>
                          <a:schemeClr val="tx1"/>
                        </a:buClr>
                        <a:buSzPct val="80000"/>
                        <a:defRPr/>
                      </a:pPr>
                      <a:r>
                        <a:rPr lang="en-US" sz="1200" b="1" u="sng" kern="0" dirty="0" smtClean="0"/>
                        <a:t>1-3 week</a:t>
                      </a:r>
                      <a:r>
                        <a:rPr lang="en-US" sz="1200" b="1" u="sng" kern="0" baseline="0" dirty="0" smtClean="0"/>
                        <a:t> sprints</a:t>
                      </a:r>
                      <a:endParaRPr lang="en-US" sz="1200" b="1" u="sng" kern="0" dirty="0" smtClean="0"/>
                    </a:p>
                  </a:txBody>
                  <a:tcP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pPr marL="57" algn="ctr" eaLnBrk="0" hangingPunct="0">
                        <a:spcAft>
                          <a:spcPts val="300"/>
                        </a:spcAft>
                        <a:buClr>
                          <a:schemeClr val="tx1"/>
                        </a:buClr>
                        <a:buSzPct val="80000"/>
                        <a:defRPr/>
                      </a:pPr>
                      <a:r>
                        <a:rPr lang="en-US" sz="1200" b="1" u="sng" kern="0" baseline="0" dirty="0" smtClean="0"/>
                        <a:t>Each sprint of 3- 7 weeks</a:t>
                      </a:r>
                      <a:endParaRPr lang="en-US" sz="1200" b="1" u="sng" kern="0" dirty="0" smtClean="0"/>
                    </a:p>
                  </a:txBody>
                  <a:tcP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pPr marL="57" eaLnBrk="0" hangingPunct="0">
                        <a:spcAft>
                          <a:spcPts val="300"/>
                        </a:spcAft>
                        <a:buClr>
                          <a:schemeClr val="tx1"/>
                        </a:buClr>
                        <a:buSzPct val="80000"/>
                        <a:defRPr/>
                      </a:pPr>
                      <a:endParaRPr lang="en-US" sz="1200" b="1" u="sng" kern="0" dirty="0" smtClean="0"/>
                    </a:p>
                  </a:txBody>
                  <a:tcP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57" eaLnBrk="0" hangingPunct="0">
                        <a:spcAft>
                          <a:spcPts val="300"/>
                        </a:spcAft>
                        <a:buClr>
                          <a:schemeClr val="tx1"/>
                        </a:buClr>
                        <a:buSzPct val="80000"/>
                        <a:defRPr/>
                      </a:pPr>
                      <a:r>
                        <a:rPr lang="en-US" sz="1200" b="1" u="none" kern="0" baseline="0" dirty="0" smtClean="0"/>
                        <a:t>Ongoing</a:t>
                      </a:r>
                      <a:endParaRPr lang="en-US" sz="1200" b="1" u="none" kern="0" dirty="0" smtClean="0"/>
                    </a:p>
                  </a:txBody>
                  <a:tcP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57" eaLnBrk="0" hangingPunct="0">
                        <a:spcAft>
                          <a:spcPts val="300"/>
                        </a:spcAft>
                        <a:buClr>
                          <a:schemeClr val="tx1"/>
                        </a:buClr>
                        <a:buSzPct val="80000"/>
                        <a:defRPr/>
                      </a:pPr>
                      <a:endParaRPr lang="en-US" sz="1200" b="1" u="none" kern="0" dirty="0" smtClean="0"/>
                    </a:p>
                  </a:txBody>
                  <a:tcP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r>
              <a:tr h="373698">
                <a:tc>
                  <a:txBody>
                    <a:bodyPr/>
                    <a:lstStyle/>
                    <a:p>
                      <a:pPr algn="r"/>
                      <a:r>
                        <a:rPr lang="en-US" sz="1200" b="1" dirty="0" smtClean="0">
                          <a:solidFill>
                            <a:schemeClr val="tx2"/>
                          </a:solidFill>
                        </a:rPr>
                        <a:t>ABN </a:t>
                      </a:r>
                      <a:r>
                        <a:rPr lang="en-US" sz="1200" b="1" baseline="0" dirty="0" smtClean="0">
                          <a:solidFill>
                            <a:schemeClr val="tx2"/>
                          </a:solidFill>
                        </a:rPr>
                        <a:t>inputs &gt;</a:t>
                      </a:r>
                      <a:endParaRPr lang="en-US" sz="1200" b="1" dirty="0">
                        <a:solidFill>
                          <a:schemeClr val="tx2"/>
                        </a:solidFill>
                      </a:endParaRPr>
                    </a:p>
                  </a:txBody>
                  <a:tcPr>
                    <a:lnL>
                      <a:noFill/>
                    </a:lnL>
                    <a:lnR w="76200" cap="flat" cmpd="sng" algn="ctr">
                      <a:solidFill>
                        <a:schemeClr val="bg1"/>
                      </a:solid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000" kern="1200" dirty="0" smtClean="0">
                          <a:solidFill>
                            <a:schemeClr val="tx1"/>
                          </a:solidFill>
                          <a:latin typeface="+mn-lt"/>
                          <a:ea typeface="+mn-ea"/>
                          <a:cs typeface="+mn-cs"/>
                        </a:rPr>
                        <a:t>Provide</a:t>
                      </a:r>
                      <a:r>
                        <a:rPr lang="en-US" sz="1000" kern="1200" baseline="0" dirty="0" smtClean="0">
                          <a:solidFill>
                            <a:schemeClr val="tx1"/>
                          </a:solidFill>
                          <a:latin typeface="+mn-lt"/>
                          <a:ea typeface="+mn-ea"/>
                          <a:cs typeface="+mn-cs"/>
                        </a:rPr>
                        <a:t> Access, </a:t>
                      </a:r>
                      <a:r>
                        <a:rPr lang="en-US" sz="1000" kern="1200" dirty="0" smtClean="0">
                          <a:solidFill>
                            <a:schemeClr val="tx1"/>
                          </a:solidFill>
                          <a:latin typeface="+mn-lt"/>
                          <a:ea typeface="+mn-ea"/>
                          <a:cs typeface="+mn-cs"/>
                        </a:rPr>
                        <a:t>Hardware, </a:t>
                      </a:r>
                      <a:r>
                        <a:rPr lang="en-US" sz="1000" baseline="0" dirty="0" smtClean="0"/>
                        <a:t>Periodic reviews/feedbacks, Agree on Technical decisions, Define solution expectations, Attend weekly status meetings, SME support on other solutions to be integrated</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a:spcAft>
                          <a:spcPts val="600"/>
                        </a:spcAft>
                      </a:pPr>
                      <a:endParaRPr lang="en-US" sz="1000" baseline="0" dirty="0" smtClean="0"/>
                    </a:p>
                  </a:txBody>
                  <a:tcPr>
                    <a:lnL w="12700" cap="flat" cmpd="sng" algn="ctr">
                      <a:solidFill>
                        <a:schemeClr val="bg1">
                          <a:lumMod val="75000"/>
                        </a:schemeClr>
                      </a:solidFill>
                      <a:prstDash val="sysDot"/>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endParaRPr lang="en-US"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spcAft>
                          <a:spcPts val="600"/>
                        </a:spcAft>
                      </a:pPr>
                      <a:endParaRPr lang="en-US" sz="1000" baseline="0" dirty="0" smtClean="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Oval 10"/>
          <p:cNvSpPr/>
          <p:nvPr/>
        </p:nvSpPr>
        <p:spPr>
          <a:xfrm>
            <a:off x="4343400" y="1276350"/>
            <a:ext cx="152400" cy="152400"/>
          </a:xfrm>
          <a:prstGeom prst="ellipse">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13" name="Oval 12"/>
          <p:cNvSpPr/>
          <p:nvPr/>
        </p:nvSpPr>
        <p:spPr>
          <a:xfrm>
            <a:off x="1714170" y="1276350"/>
            <a:ext cx="152400" cy="152400"/>
          </a:xfrm>
          <a:prstGeom prst="ellipse">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14" name="Oval 13"/>
          <p:cNvSpPr/>
          <p:nvPr/>
        </p:nvSpPr>
        <p:spPr>
          <a:xfrm>
            <a:off x="3040049" y="1276350"/>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15" name="Oval 14"/>
          <p:cNvSpPr/>
          <p:nvPr/>
        </p:nvSpPr>
        <p:spPr>
          <a:xfrm>
            <a:off x="5638800" y="1276350"/>
            <a:ext cx="152400" cy="152400"/>
          </a:xfrm>
          <a:prstGeom prst="ellipse">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16" name="Oval 15"/>
          <p:cNvSpPr/>
          <p:nvPr/>
        </p:nvSpPr>
        <p:spPr>
          <a:xfrm>
            <a:off x="6983896" y="1276350"/>
            <a:ext cx="152400" cy="152400"/>
          </a:xfrm>
          <a:prstGeom prst="ellipse">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17" name="Oval 16"/>
          <p:cNvSpPr/>
          <p:nvPr/>
        </p:nvSpPr>
        <p:spPr>
          <a:xfrm>
            <a:off x="8077200" y="57150"/>
            <a:ext cx="152400" cy="152400"/>
          </a:xfrm>
          <a:prstGeom prst="ellipse">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12" name="TextBox 11"/>
          <p:cNvSpPr txBox="1"/>
          <p:nvPr/>
        </p:nvSpPr>
        <p:spPr>
          <a:xfrm>
            <a:off x="8236889" y="2545"/>
            <a:ext cx="983311" cy="253916"/>
          </a:xfrm>
          <a:prstGeom prst="rect">
            <a:avLst/>
          </a:prstGeom>
          <a:noFill/>
        </p:spPr>
        <p:txBody>
          <a:bodyPr wrap="square" rtlCol="0">
            <a:spAutoFit/>
          </a:bodyPr>
          <a:lstStyle/>
          <a:p>
            <a:r>
              <a:rPr lang="en-US" sz="1000" b="1" dirty="0" smtClean="0"/>
              <a:t>Strategy group</a:t>
            </a:r>
          </a:p>
        </p:txBody>
      </p:sp>
      <p:sp>
        <p:nvSpPr>
          <p:cNvPr id="19" name="Oval 18"/>
          <p:cNvSpPr/>
          <p:nvPr/>
        </p:nvSpPr>
        <p:spPr>
          <a:xfrm>
            <a:off x="7892995" y="53303"/>
            <a:ext cx="152400" cy="152400"/>
          </a:xfrm>
          <a:prstGeom prst="ellipse">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0" name="Oval 19"/>
          <p:cNvSpPr/>
          <p:nvPr/>
        </p:nvSpPr>
        <p:spPr>
          <a:xfrm>
            <a:off x="7696200" y="51481"/>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1" name="Oval 20"/>
          <p:cNvSpPr/>
          <p:nvPr/>
        </p:nvSpPr>
        <p:spPr>
          <a:xfrm>
            <a:off x="8382000" y="1276350"/>
            <a:ext cx="152400" cy="152400"/>
          </a:xfrm>
          <a:prstGeom prst="ellipse">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Tree>
    <p:extLst>
      <p:ext uri="{BB962C8B-B14F-4D97-AF65-F5344CB8AC3E}">
        <p14:creationId xmlns:p14="http://schemas.microsoft.com/office/powerpoint/2010/main" val="3905413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1328246532_ChronologicalReview.png"/>
          <p:cNvPicPr>
            <a:picLocks noChangeAspect="1"/>
          </p:cNvPicPr>
          <p:nvPr/>
        </p:nvPicPr>
        <p:blipFill>
          <a:blip r:embed="rId2">
            <a:duotone>
              <a:schemeClr val="accent1">
                <a:shade val="45000"/>
                <a:satMod val="135000"/>
              </a:schemeClr>
              <a:prstClr val="white"/>
            </a:duotone>
          </a:blip>
          <a:stretch>
            <a:fillRect/>
          </a:stretch>
        </p:blipFill>
        <p:spPr>
          <a:xfrm>
            <a:off x="-3976" y="-83323"/>
            <a:ext cx="840187" cy="840187"/>
          </a:xfrm>
          <a:prstGeom prst="rect">
            <a:avLst/>
          </a:prstGeom>
        </p:spPr>
      </p:pic>
      <p:graphicFrame>
        <p:nvGraphicFramePr>
          <p:cNvPr id="23" name="Table 22"/>
          <p:cNvGraphicFramePr>
            <a:graphicFrameLocks noGrp="1"/>
          </p:cNvGraphicFramePr>
          <p:nvPr>
            <p:extLst>
              <p:ext uri="{D42A27DB-BD31-4B8C-83A1-F6EECF244321}">
                <p14:modId xmlns:p14="http://schemas.microsoft.com/office/powerpoint/2010/main" val="4022746396"/>
              </p:ext>
            </p:extLst>
          </p:nvPr>
        </p:nvGraphicFramePr>
        <p:xfrm>
          <a:off x="838200" y="592539"/>
          <a:ext cx="8229600" cy="4253347"/>
        </p:xfrm>
        <a:graphic>
          <a:graphicData uri="http://schemas.openxmlformats.org/drawingml/2006/table">
            <a:tbl>
              <a:tblPr firstRow="1" bandRow="1">
                <a:tableStyleId>{073A0DAA-6AF3-43AB-8588-CEC1D06C72B9}</a:tableStyleId>
              </a:tblPr>
              <a:tblGrid>
                <a:gridCol w="457200"/>
                <a:gridCol w="457200"/>
                <a:gridCol w="457200"/>
                <a:gridCol w="457200"/>
                <a:gridCol w="457200"/>
                <a:gridCol w="457200"/>
                <a:gridCol w="457200"/>
                <a:gridCol w="457200"/>
                <a:gridCol w="457200"/>
                <a:gridCol w="457200"/>
                <a:gridCol w="457200"/>
                <a:gridCol w="457200"/>
                <a:gridCol w="457200"/>
                <a:gridCol w="457200"/>
                <a:gridCol w="457200"/>
                <a:gridCol w="457200"/>
                <a:gridCol w="457200"/>
                <a:gridCol w="457200"/>
              </a:tblGrid>
              <a:tr h="139839">
                <a:tc gridSpan="9">
                  <a:txBody>
                    <a:bodyPr/>
                    <a:lstStyle/>
                    <a:p>
                      <a:pPr algn="ctr"/>
                      <a:r>
                        <a:rPr lang="en-US" sz="900" dirty="0" smtClean="0">
                          <a:solidFill>
                            <a:schemeClr val="tx1"/>
                          </a:solidFill>
                        </a:rPr>
                        <a:t>Weeks </a:t>
                      </a:r>
                      <a:r>
                        <a:rPr lang="en-US" sz="900" dirty="0" smtClean="0">
                          <a:solidFill>
                            <a:schemeClr val="tx1"/>
                          </a:solidFill>
                          <a:sym typeface="Wingdings" panose="05000000000000000000" pitchFamily="2" charset="2"/>
                        </a:rPr>
                        <a:t></a:t>
                      </a:r>
                      <a:endParaRPr lang="en-US" sz="900" dirty="0">
                        <a:solidFill>
                          <a:schemeClr val="tx1"/>
                        </a:solidFill>
                      </a:endParaRPr>
                    </a:p>
                  </a:txBody>
                  <a:tcPr marL="0" marR="0" marT="0" marB="0" anchor="ctr">
                    <a:lnB w="6350" cap="flat" cmpd="sng" algn="ctr">
                      <a:solidFill>
                        <a:schemeClr val="bg1">
                          <a:lumMod val="65000"/>
                        </a:schemeClr>
                      </a:solidFill>
                      <a:prstDash val="solid"/>
                      <a:round/>
                      <a:headEnd type="none" w="med" len="med"/>
                      <a:tailEnd type="none" w="med" len="med"/>
                    </a:lnB>
                    <a:no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c gridSpan="9">
                  <a:txBody>
                    <a:bodyPr/>
                    <a:lstStyle/>
                    <a:p>
                      <a:pPr algn="ctr"/>
                      <a:endParaRPr lang="en-US" sz="900" dirty="0">
                        <a:solidFill>
                          <a:schemeClr val="tx1"/>
                        </a:solidFill>
                      </a:endParaRPr>
                    </a:p>
                  </a:txBody>
                  <a:tcPr marL="0" marR="0" marT="0" marB="0" anchor="ctr">
                    <a:lnB w="6350" cap="flat" cmpd="sng" algn="ctr">
                      <a:solidFill>
                        <a:schemeClr val="bg1">
                          <a:lumMod val="65000"/>
                        </a:schemeClr>
                      </a:solidFill>
                      <a:prstDash val="solid"/>
                      <a:round/>
                      <a:headEnd type="none" w="med" len="med"/>
                      <a:tailEnd type="none" w="med" len="med"/>
                    </a:lnB>
                    <a:no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c hMerge="1">
                  <a:txBody>
                    <a:bodyPr/>
                    <a:lstStyle/>
                    <a:p>
                      <a:pPr algn="ctr"/>
                      <a:endParaRPr lang="en-US" sz="900" dirty="0"/>
                    </a:p>
                  </a:txBody>
                  <a:tcPr>
                    <a:solidFill>
                      <a:schemeClr val="bg1">
                        <a:lumMod val="65000"/>
                      </a:schemeClr>
                    </a:solidFill>
                  </a:tcPr>
                </a:tc>
              </a:tr>
              <a:tr h="186452">
                <a:tc>
                  <a:txBody>
                    <a:bodyPr/>
                    <a:lstStyle/>
                    <a:p>
                      <a:pPr algn="ctr"/>
                      <a:r>
                        <a:rPr lang="en-US" sz="900" b="1" dirty="0" smtClean="0"/>
                        <a:t>Pre-plan</a:t>
                      </a:r>
                      <a:endParaRPr lang="en-US" sz="900" b="1"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1</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2</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3</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4</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5</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6</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7</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8</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9</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10</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11</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12</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13</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14</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dirty="0" smtClean="0"/>
                        <a:t>…</a:t>
                      </a:r>
                      <a:endParaRPr lang="en-US" sz="900"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b="1" dirty="0" smtClean="0"/>
                        <a:t>6mo</a:t>
                      </a:r>
                      <a:endParaRPr lang="en-US" sz="900" b="1"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900" b="1" dirty="0" smtClean="0"/>
                        <a:t>9mo</a:t>
                      </a:r>
                      <a:endParaRPr lang="en-US" sz="900" b="1" dirty="0"/>
                    </a:p>
                  </a:txBody>
                  <a:tcPr marL="0" marR="0" marT="0" marB="0"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r>
              <a:tr h="3927056">
                <a:tc>
                  <a:txBody>
                    <a:bodyPr/>
                    <a:lstStyle/>
                    <a:p>
                      <a:pPr algn="l"/>
                      <a:endParaRPr lang="en-US" dirty="0"/>
                    </a:p>
                  </a:txBody>
                  <a:tcPr marL="0" marR="0" marT="0" marB="0" anchor="ctr">
                    <a:lnL w="12700" cap="flat" cmpd="sng" algn="ctr">
                      <a:solidFill>
                        <a:schemeClr val="bg1">
                          <a:lumMod val="85000"/>
                        </a:schemeClr>
                      </a:solidFill>
                      <a:prstDash val="sysDash"/>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rgbClr val="FF0000"/>
                      </a:solidFill>
                      <a:prstDash val="solid"/>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6350" cap="flat" cmpd="sng" algn="ctr">
                      <a:solidFill>
                        <a:schemeClr val="bg1">
                          <a:lumMod val="75000"/>
                        </a:schemeClr>
                      </a:solidFill>
                      <a:prstDash val="sysDot"/>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l"/>
                      <a:endParaRPr lang="en-US" dirty="0"/>
                    </a:p>
                  </a:txBody>
                  <a:tcPr marL="0" marR="0" marT="0" marB="0" anchor="ctr">
                    <a:lnL w="6350" cap="flat" cmpd="sng" algn="ctr">
                      <a:solidFill>
                        <a:schemeClr val="bg1">
                          <a:lumMod val="75000"/>
                        </a:schemeClr>
                      </a:solidFill>
                      <a:prstDash val="sysDot"/>
                      <a:round/>
                      <a:headEnd type="none" w="med" len="med"/>
                      <a:tailEnd type="none" w="med" len="med"/>
                    </a:lnL>
                    <a:lnR w="12700" cap="flat" cmpd="sng" algn="ctr">
                      <a:solidFill>
                        <a:schemeClr val="bg1">
                          <a:lumMod val="85000"/>
                        </a:schemeClr>
                      </a:solidFill>
                      <a:prstDash val="sysDash"/>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r>
            </a:tbl>
          </a:graphicData>
        </a:graphic>
      </p:graphicFrame>
      <p:sp>
        <p:nvSpPr>
          <p:cNvPr id="26" name="Title 25"/>
          <p:cNvSpPr>
            <a:spLocks noGrp="1"/>
          </p:cNvSpPr>
          <p:nvPr>
            <p:ph type="title"/>
          </p:nvPr>
        </p:nvSpPr>
        <p:spPr/>
        <p:txBody>
          <a:bodyPr lIns="1188720"/>
          <a:lstStyle/>
          <a:p>
            <a:r>
              <a:rPr lang="en-US" dirty="0" smtClean="0"/>
              <a:t>Project plan with key tasks for migration and implementation</a:t>
            </a:r>
            <a:endParaRPr lang="en-US" dirty="0"/>
          </a:p>
        </p:txBody>
      </p:sp>
      <p:sp>
        <p:nvSpPr>
          <p:cNvPr id="3" name="Pentagon 2"/>
          <p:cNvSpPr/>
          <p:nvPr/>
        </p:nvSpPr>
        <p:spPr>
          <a:xfrm>
            <a:off x="1295400" y="3019010"/>
            <a:ext cx="914400" cy="274320"/>
          </a:xfrm>
          <a:prstGeom prst="homePlate">
            <a:avLst/>
          </a:prstGeom>
          <a:ln/>
        </p:spPr>
        <p:style>
          <a:lnRef idx="1">
            <a:schemeClr val="accent3"/>
          </a:lnRef>
          <a:fillRef idx="3">
            <a:schemeClr val="accent3"/>
          </a:fillRef>
          <a:effectRef idx="2">
            <a:schemeClr val="accent3"/>
          </a:effectRef>
          <a:fontRef idx="minor">
            <a:schemeClr val="lt1"/>
          </a:fontRef>
        </p:style>
        <p:txBody>
          <a:bodyPr lIns="0" tIns="45720" rIns="0" rtlCol="0" anchor="ctr"/>
          <a:lstStyle/>
          <a:p>
            <a:pPr algn="ctr"/>
            <a:r>
              <a:rPr lang="en-US" sz="900" dirty="0" smtClean="0">
                <a:solidFill>
                  <a:schemeClr val="tx1"/>
                </a:solidFill>
              </a:rPr>
              <a:t>h/w planning</a:t>
            </a:r>
            <a:endParaRPr lang="en-US" sz="900" dirty="0">
              <a:solidFill>
                <a:schemeClr val="tx1"/>
              </a:solidFill>
            </a:endParaRPr>
          </a:p>
        </p:txBody>
      </p:sp>
      <p:sp>
        <p:nvSpPr>
          <p:cNvPr id="5" name="Pentagon 4"/>
          <p:cNvSpPr/>
          <p:nvPr/>
        </p:nvSpPr>
        <p:spPr>
          <a:xfrm>
            <a:off x="3124200" y="1115910"/>
            <a:ext cx="685800" cy="274320"/>
          </a:xfrm>
          <a:prstGeom prst="homePlate">
            <a:avLst/>
          </a:prstGeom>
          <a:ln/>
        </p:spPr>
        <p:style>
          <a:lnRef idx="1">
            <a:schemeClr val="accent2"/>
          </a:lnRef>
          <a:fillRef idx="3">
            <a:schemeClr val="accent2"/>
          </a:fillRef>
          <a:effectRef idx="2">
            <a:schemeClr val="accent2"/>
          </a:effectRef>
          <a:fontRef idx="minor">
            <a:schemeClr val="lt1"/>
          </a:fontRef>
        </p:style>
        <p:txBody>
          <a:bodyPr lIns="0" tIns="45720" rIns="0" rtlCol="0" anchor="ctr"/>
          <a:lstStyle/>
          <a:p>
            <a:pPr algn="ctr"/>
            <a:r>
              <a:rPr lang="en-US" sz="900" dirty="0" smtClean="0">
                <a:solidFill>
                  <a:schemeClr val="bg1"/>
                </a:solidFill>
              </a:rPr>
              <a:t>Users migration</a:t>
            </a:r>
            <a:endParaRPr lang="en-US" sz="900" dirty="0">
              <a:solidFill>
                <a:schemeClr val="bg1"/>
              </a:solidFill>
            </a:endParaRPr>
          </a:p>
        </p:txBody>
      </p:sp>
      <p:sp>
        <p:nvSpPr>
          <p:cNvPr id="6" name="Pentagon 5"/>
          <p:cNvSpPr/>
          <p:nvPr/>
        </p:nvSpPr>
        <p:spPr>
          <a:xfrm>
            <a:off x="1737695" y="1800305"/>
            <a:ext cx="1394127" cy="274320"/>
          </a:xfrm>
          <a:prstGeom prst="homePlate">
            <a:avLst/>
          </a:prstGeom>
          <a:ln/>
        </p:spPr>
        <p:style>
          <a:lnRef idx="1">
            <a:schemeClr val="accent2"/>
          </a:lnRef>
          <a:fillRef idx="3">
            <a:schemeClr val="accent2"/>
          </a:fillRef>
          <a:effectRef idx="2">
            <a:schemeClr val="accent2"/>
          </a:effectRef>
          <a:fontRef idx="minor">
            <a:schemeClr val="lt1"/>
          </a:fontRef>
        </p:style>
        <p:txBody>
          <a:bodyPr lIns="0" tIns="45720" rIns="0" rtlCol="0" anchor="ctr"/>
          <a:lstStyle/>
          <a:p>
            <a:pPr algn="ctr"/>
            <a:r>
              <a:rPr lang="en-US" sz="900" dirty="0" smtClean="0">
                <a:solidFill>
                  <a:schemeClr val="bg1"/>
                </a:solidFill>
              </a:rPr>
              <a:t>Log/ reports mapping</a:t>
            </a:r>
            <a:endParaRPr lang="en-US" sz="900" dirty="0">
              <a:solidFill>
                <a:schemeClr val="bg1"/>
              </a:solidFill>
            </a:endParaRPr>
          </a:p>
        </p:txBody>
      </p:sp>
      <p:sp>
        <p:nvSpPr>
          <p:cNvPr id="8" name="Pentagon 7"/>
          <p:cNvSpPr/>
          <p:nvPr/>
        </p:nvSpPr>
        <p:spPr>
          <a:xfrm>
            <a:off x="5870546" y="3421049"/>
            <a:ext cx="1444653" cy="274320"/>
          </a:xfrm>
          <a:prstGeom prst="homePlate">
            <a:avLst/>
          </a:prstGeom>
          <a:ln/>
        </p:spPr>
        <p:style>
          <a:lnRef idx="1">
            <a:schemeClr val="accent3"/>
          </a:lnRef>
          <a:fillRef idx="3">
            <a:schemeClr val="accent3"/>
          </a:fillRef>
          <a:effectRef idx="2">
            <a:schemeClr val="accent3"/>
          </a:effectRef>
          <a:fontRef idx="minor">
            <a:schemeClr val="lt1"/>
          </a:fontRef>
        </p:style>
        <p:txBody>
          <a:bodyPr lIns="0" tIns="45720" rIns="0" rtlCol="0" anchor="ctr"/>
          <a:lstStyle/>
          <a:p>
            <a:pPr algn="ctr"/>
            <a:r>
              <a:rPr lang="en-US" sz="900" dirty="0">
                <a:solidFill>
                  <a:schemeClr val="tx1"/>
                </a:solidFill>
              </a:rPr>
              <a:t>Performance Optimization</a:t>
            </a:r>
          </a:p>
        </p:txBody>
      </p:sp>
      <p:sp>
        <p:nvSpPr>
          <p:cNvPr id="9" name="Pentagon 8"/>
          <p:cNvSpPr/>
          <p:nvPr/>
        </p:nvSpPr>
        <p:spPr>
          <a:xfrm>
            <a:off x="2209800" y="2113385"/>
            <a:ext cx="914400" cy="274320"/>
          </a:xfrm>
          <a:prstGeom prst="homePlate">
            <a:avLst/>
          </a:prstGeom>
          <a:ln/>
        </p:spPr>
        <p:style>
          <a:lnRef idx="1">
            <a:schemeClr val="accent2"/>
          </a:lnRef>
          <a:fillRef idx="3">
            <a:schemeClr val="accent2"/>
          </a:fillRef>
          <a:effectRef idx="2">
            <a:schemeClr val="accent2"/>
          </a:effectRef>
          <a:fontRef idx="minor">
            <a:schemeClr val="lt1"/>
          </a:fontRef>
        </p:style>
        <p:txBody>
          <a:bodyPr lIns="0" tIns="45720" rIns="0" rtlCol="0" anchor="ctr"/>
          <a:lstStyle/>
          <a:p>
            <a:pPr algn="ctr"/>
            <a:r>
              <a:rPr lang="en-US" sz="900" dirty="0" smtClean="0">
                <a:solidFill>
                  <a:schemeClr val="bg1"/>
                </a:solidFill>
              </a:rPr>
              <a:t>Architecture</a:t>
            </a:r>
            <a:endParaRPr lang="en-US" sz="900" dirty="0">
              <a:solidFill>
                <a:schemeClr val="bg1"/>
              </a:solidFill>
            </a:endParaRPr>
          </a:p>
        </p:txBody>
      </p:sp>
      <p:sp>
        <p:nvSpPr>
          <p:cNvPr id="10" name="Pentagon 9"/>
          <p:cNvSpPr/>
          <p:nvPr/>
        </p:nvSpPr>
        <p:spPr>
          <a:xfrm>
            <a:off x="1295400" y="1470329"/>
            <a:ext cx="571500" cy="274320"/>
          </a:xfrm>
          <a:prstGeom prst="homePlate">
            <a:avLst/>
          </a:prstGeom>
          <a:ln/>
        </p:spPr>
        <p:style>
          <a:lnRef idx="1">
            <a:schemeClr val="accent2"/>
          </a:lnRef>
          <a:fillRef idx="3">
            <a:schemeClr val="accent2"/>
          </a:fillRef>
          <a:effectRef idx="2">
            <a:schemeClr val="accent2"/>
          </a:effectRef>
          <a:fontRef idx="minor">
            <a:schemeClr val="lt1"/>
          </a:fontRef>
        </p:style>
        <p:txBody>
          <a:bodyPr lIns="0" tIns="45720" rIns="0" rtlCol="0" anchor="ctr"/>
          <a:lstStyle/>
          <a:p>
            <a:pPr algn="ctr"/>
            <a:r>
              <a:rPr lang="en-US" sz="900" dirty="0" smtClean="0">
                <a:solidFill>
                  <a:schemeClr val="bg1"/>
                </a:solidFill>
              </a:rPr>
              <a:t>Decide scope</a:t>
            </a:r>
            <a:endParaRPr lang="en-US" sz="900" dirty="0">
              <a:solidFill>
                <a:schemeClr val="bg1"/>
              </a:solidFill>
            </a:endParaRPr>
          </a:p>
        </p:txBody>
      </p:sp>
      <p:sp>
        <p:nvSpPr>
          <p:cNvPr id="12" name="Pentagon 11"/>
          <p:cNvSpPr/>
          <p:nvPr/>
        </p:nvSpPr>
        <p:spPr>
          <a:xfrm>
            <a:off x="1760223" y="3341701"/>
            <a:ext cx="914400" cy="274320"/>
          </a:xfrm>
          <a:prstGeom prst="homePlate">
            <a:avLst/>
          </a:prstGeom>
          <a:ln/>
        </p:spPr>
        <p:style>
          <a:lnRef idx="1">
            <a:schemeClr val="accent3"/>
          </a:lnRef>
          <a:fillRef idx="3">
            <a:schemeClr val="accent3"/>
          </a:fillRef>
          <a:effectRef idx="2">
            <a:schemeClr val="accent3"/>
          </a:effectRef>
          <a:fontRef idx="minor">
            <a:schemeClr val="lt1"/>
          </a:fontRef>
        </p:style>
        <p:txBody>
          <a:bodyPr lIns="0" tIns="45720" rIns="0" rtlCol="0" anchor="ctr"/>
          <a:lstStyle/>
          <a:p>
            <a:pPr algn="ctr"/>
            <a:r>
              <a:rPr lang="en-US" sz="900" dirty="0" smtClean="0">
                <a:solidFill>
                  <a:schemeClr val="tx1"/>
                </a:solidFill>
              </a:rPr>
              <a:t>NFR</a:t>
            </a:r>
            <a:endParaRPr lang="en-US" sz="900" dirty="0">
              <a:solidFill>
                <a:schemeClr val="tx1"/>
              </a:solidFill>
            </a:endParaRPr>
          </a:p>
        </p:txBody>
      </p:sp>
      <p:sp>
        <p:nvSpPr>
          <p:cNvPr id="13" name="Pentagon 12"/>
          <p:cNvSpPr/>
          <p:nvPr/>
        </p:nvSpPr>
        <p:spPr>
          <a:xfrm>
            <a:off x="3381955" y="4812030"/>
            <a:ext cx="5228646" cy="274320"/>
          </a:xfrm>
          <a:prstGeom prst="homePlate">
            <a:avLst/>
          </a:prstGeom>
          <a:ln/>
        </p:spPr>
        <p:style>
          <a:lnRef idx="1">
            <a:schemeClr val="accent5"/>
          </a:lnRef>
          <a:fillRef idx="3">
            <a:schemeClr val="accent5"/>
          </a:fillRef>
          <a:effectRef idx="2">
            <a:schemeClr val="accent5"/>
          </a:effectRef>
          <a:fontRef idx="minor">
            <a:schemeClr val="lt1"/>
          </a:fontRef>
        </p:style>
        <p:txBody>
          <a:bodyPr lIns="0" tIns="45720" rIns="0" rtlCol="0" anchor="ctr"/>
          <a:lstStyle/>
          <a:p>
            <a:pPr algn="ctr"/>
            <a:r>
              <a:rPr lang="en-US" sz="900" dirty="0" smtClean="0">
                <a:solidFill>
                  <a:schemeClr val="bg1"/>
                </a:solidFill>
              </a:rPr>
              <a:t>Build Apps (delivered every 3-7 week sprints)</a:t>
            </a:r>
            <a:endParaRPr lang="en-US" sz="900" dirty="0">
              <a:solidFill>
                <a:schemeClr val="bg1"/>
              </a:solidFill>
            </a:endParaRPr>
          </a:p>
        </p:txBody>
      </p:sp>
      <p:sp>
        <p:nvSpPr>
          <p:cNvPr id="14" name="Pentagon 13"/>
          <p:cNvSpPr/>
          <p:nvPr/>
        </p:nvSpPr>
        <p:spPr>
          <a:xfrm>
            <a:off x="1776788" y="3704148"/>
            <a:ext cx="918376" cy="274320"/>
          </a:xfrm>
          <a:prstGeom prst="homePlate">
            <a:avLst/>
          </a:prstGeom>
          <a:ln/>
        </p:spPr>
        <p:style>
          <a:lnRef idx="1">
            <a:schemeClr val="accent3"/>
          </a:lnRef>
          <a:fillRef idx="3">
            <a:schemeClr val="accent3"/>
          </a:fillRef>
          <a:effectRef idx="2">
            <a:schemeClr val="accent3"/>
          </a:effectRef>
          <a:fontRef idx="minor">
            <a:schemeClr val="lt1"/>
          </a:fontRef>
        </p:style>
        <p:txBody>
          <a:bodyPr lIns="0" tIns="45720" rIns="0" rtlCol="0" anchor="ctr"/>
          <a:lstStyle/>
          <a:p>
            <a:pPr algn="ctr"/>
            <a:r>
              <a:rPr lang="en-US" sz="900" dirty="0" smtClean="0">
                <a:solidFill>
                  <a:schemeClr val="tx1"/>
                </a:solidFill>
              </a:rPr>
              <a:t>Security &amp; </a:t>
            </a:r>
            <a:r>
              <a:rPr lang="en-US" sz="900" dirty="0" err="1" smtClean="0">
                <a:solidFill>
                  <a:schemeClr val="tx1"/>
                </a:solidFill>
              </a:rPr>
              <a:t>Auth</a:t>
            </a:r>
            <a:r>
              <a:rPr lang="en-US" sz="900" dirty="0" smtClean="0">
                <a:solidFill>
                  <a:schemeClr val="tx1"/>
                </a:solidFill>
              </a:rPr>
              <a:t> </a:t>
            </a:r>
            <a:endParaRPr lang="en-US" sz="900" dirty="0">
              <a:solidFill>
                <a:schemeClr val="tx1"/>
              </a:solidFill>
            </a:endParaRPr>
          </a:p>
        </p:txBody>
      </p:sp>
      <p:sp>
        <p:nvSpPr>
          <p:cNvPr id="15" name="Pentagon 14"/>
          <p:cNvSpPr/>
          <p:nvPr/>
        </p:nvSpPr>
        <p:spPr>
          <a:xfrm>
            <a:off x="3589023" y="3704148"/>
            <a:ext cx="2209800" cy="274320"/>
          </a:xfrm>
          <a:prstGeom prst="homePlate">
            <a:avLst/>
          </a:prstGeom>
          <a:ln/>
        </p:spPr>
        <p:style>
          <a:lnRef idx="1">
            <a:schemeClr val="accent3"/>
          </a:lnRef>
          <a:fillRef idx="3">
            <a:schemeClr val="accent3"/>
          </a:fillRef>
          <a:effectRef idx="2">
            <a:schemeClr val="accent3"/>
          </a:effectRef>
          <a:fontRef idx="minor">
            <a:schemeClr val="lt1"/>
          </a:fontRef>
        </p:style>
        <p:txBody>
          <a:bodyPr lIns="0" tIns="45720" rIns="0" rtlCol="0" anchor="ctr"/>
          <a:lstStyle/>
          <a:p>
            <a:pPr algn="ctr"/>
            <a:r>
              <a:rPr lang="en-US" sz="900" dirty="0" smtClean="0">
                <a:solidFill>
                  <a:schemeClr val="tx1"/>
                </a:solidFill>
              </a:rPr>
              <a:t>Configuration</a:t>
            </a:r>
            <a:endParaRPr lang="en-US" sz="900" dirty="0">
              <a:solidFill>
                <a:schemeClr val="tx1"/>
              </a:solidFill>
            </a:endParaRPr>
          </a:p>
        </p:txBody>
      </p:sp>
      <p:sp>
        <p:nvSpPr>
          <p:cNvPr id="19" name="Pentagon 18"/>
          <p:cNvSpPr/>
          <p:nvPr/>
        </p:nvSpPr>
        <p:spPr>
          <a:xfrm>
            <a:off x="1295400" y="1123288"/>
            <a:ext cx="1371600" cy="274320"/>
          </a:xfrm>
          <a:prstGeom prst="homePlate">
            <a:avLst/>
          </a:prstGeom>
          <a:ln/>
        </p:spPr>
        <p:style>
          <a:lnRef idx="1">
            <a:schemeClr val="accent2"/>
          </a:lnRef>
          <a:fillRef idx="3">
            <a:schemeClr val="accent2"/>
          </a:fillRef>
          <a:effectRef idx="2">
            <a:schemeClr val="accent2"/>
          </a:effectRef>
          <a:fontRef idx="minor">
            <a:schemeClr val="lt1"/>
          </a:fontRef>
        </p:style>
        <p:txBody>
          <a:bodyPr lIns="0" tIns="45720" rIns="0" rtlCol="0" anchor="ctr"/>
          <a:lstStyle/>
          <a:p>
            <a:pPr algn="ctr"/>
            <a:r>
              <a:rPr lang="en-US" sz="900" dirty="0" smtClean="0">
                <a:solidFill>
                  <a:schemeClr val="bg1"/>
                </a:solidFill>
              </a:rPr>
              <a:t>Detail migration plan</a:t>
            </a:r>
            <a:endParaRPr lang="en-US" sz="900" dirty="0">
              <a:solidFill>
                <a:schemeClr val="bg1"/>
              </a:solidFill>
            </a:endParaRPr>
          </a:p>
        </p:txBody>
      </p:sp>
      <p:sp>
        <p:nvSpPr>
          <p:cNvPr id="20" name="Pentagon 19"/>
          <p:cNvSpPr/>
          <p:nvPr/>
        </p:nvSpPr>
        <p:spPr>
          <a:xfrm>
            <a:off x="4038600" y="1115910"/>
            <a:ext cx="1352051" cy="274320"/>
          </a:xfrm>
          <a:prstGeom prst="homePlate">
            <a:avLst/>
          </a:prstGeom>
          <a:ln/>
        </p:spPr>
        <p:style>
          <a:lnRef idx="1">
            <a:schemeClr val="accent2"/>
          </a:lnRef>
          <a:fillRef idx="3">
            <a:schemeClr val="accent2"/>
          </a:fillRef>
          <a:effectRef idx="2">
            <a:schemeClr val="accent2"/>
          </a:effectRef>
          <a:fontRef idx="minor">
            <a:schemeClr val="lt1"/>
          </a:fontRef>
        </p:style>
        <p:txBody>
          <a:bodyPr lIns="0" tIns="45720" rIns="0" rtlCol="0" anchor="ctr"/>
          <a:lstStyle/>
          <a:p>
            <a:pPr algn="ctr"/>
            <a:r>
              <a:rPr lang="en-US" sz="900" dirty="0" smtClean="0">
                <a:solidFill>
                  <a:schemeClr val="bg1"/>
                </a:solidFill>
              </a:rPr>
              <a:t>Evaluate enterprise integration</a:t>
            </a:r>
            <a:endParaRPr lang="en-US" sz="900" dirty="0">
              <a:solidFill>
                <a:schemeClr val="bg1"/>
              </a:solidFill>
            </a:endParaRPr>
          </a:p>
        </p:txBody>
      </p:sp>
      <p:sp>
        <p:nvSpPr>
          <p:cNvPr id="22" name="Pentagon 21"/>
          <p:cNvSpPr/>
          <p:nvPr/>
        </p:nvSpPr>
        <p:spPr>
          <a:xfrm>
            <a:off x="2661705" y="1470329"/>
            <a:ext cx="927318" cy="274320"/>
          </a:xfrm>
          <a:prstGeom prst="homePlate">
            <a:avLst/>
          </a:prstGeom>
          <a:ln/>
        </p:spPr>
        <p:style>
          <a:lnRef idx="1">
            <a:schemeClr val="accent2"/>
          </a:lnRef>
          <a:fillRef idx="3">
            <a:schemeClr val="accent2"/>
          </a:fillRef>
          <a:effectRef idx="2">
            <a:schemeClr val="accent2"/>
          </a:effectRef>
          <a:fontRef idx="minor">
            <a:schemeClr val="lt1"/>
          </a:fontRef>
        </p:style>
        <p:txBody>
          <a:bodyPr lIns="0" tIns="45720" rIns="0" rtlCol="0" anchor="ctr"/>
          <a:lstStyle/>
          <a:p>
            <a:pPr algn="ctr"/>
            <a:r>
              <a:rPr lang="en-US" sz="900" dirty="0" smtClean="0">
                <a:solidFill>
                  <a:schemeClr val="bg1"/>
                </a:solidFill>
              </a:rPr>
              <a:t>Deployment</a:t>
            </a:r>
            <a:endParaRPr lang="en-US" sz="900" dirty="0">
              <a:solidFill>
                <a:schemeClr val="bg1"/>
              </a:solidFill>
            </a:endParaRPr>
          </a:p>
        </p:txBody>
      </p:sp>
      <p:sp>
        <p:nvSpPr>
          <p:cNvPr id="27" name="Pentagon 26"/>
          <p:cNvSpPr/>
          <p:nvPr/>
        </p:nvSpPr>
        <p:spPr>
          <a:xfrm>
            <a:off x="4953000" y="1610481"/>
            <a:ext cx="914400" cy="274320"/>
          </a:xfrm>
          <a:prstGeom prst="homePlate">
            <a:avLst/>
          </a:prstGeom>
          <a:ln/>
        </p:spPr>
        <p:style>
          <a:lnRef idx="1">
            <a:schemeClr val="accent2"/>
          </a:lnRef>
          <a:fillRef idx="3">
            <a:schemeClr val="accent2"/>
          </a:fillRef>
          <a:effectRef idx="2">
            <a:schemeClr val="accent2"/>
          </a:effectRef>
          <a:fontRef idx="minor">
            <a:schemeClr val="lt1"/>
          </a:fontRef>
        </p:style>
        <p:txBody>
          <a:bodyPr lIns="0" tIns="45720" rIns="0" rtlCol="0" anchor="ctr"/>
          <a:lstStyle/>
          <a:p>
            <a:pPr algn="ctr"/>
            <a:r>
              <a:rPr lang="en-US" sz="900" dirty="0" smtClean="0">
                <a:solidFill>
                  <a:schemeClr val="bg1"/>
                </a:solidFill>
              </a:rPr>
              <a:t>Testing &amp; acceptance</a:t>
            </a:r>
            <a:endParaRPr lang="en-US" sz="900" dirty="0">
              <a:solidFill>
                <a:schemeClr val="bg1"/>
              </a:solidFill>
            </a:endParaRPr>
          </a:p>
        </p:txBody>
      </p:sp>
      <p:sp>
        <p:nvSpPr>
          <p:cNvPr id="28" name="Pentagon 27"/>
          <p:cNvSpPr/>
          <p:nvPr/>
        </p:nvSpPr>
        <p:spPr>
          <a:xfrm>
            <a:off x="2670812" y="3026133"/>
            <a:ext cx="1367788" cy="274320"/>
          </a:xfrm>
          <a:prstGeom prst="homePlate">
            <a:avLst/>
          </a:prstGeom>
          <a:ln/>
        </p:spPr>
        <p:style>
          <a:lnRef idx="1">
            <a:schemeClr val="accent3"/>
          </a:lnRef>
          <a:fillRef idx="3">
            <a:schemeClr val="accent3"/>
          </a:fillRef>
          <a:effectRef idx="2">
            <a:schemeClr val="accent3"/>
          </a:effectRef>
          <a:fontRef idx="minor">
            <a:schemeClr val="lt1"/>
          </a:fontRef>
        </p:style>
        <p:txBody>
          <a:bodyPr lIns="0" tIns="45720" rIns="0" rtlCol="0" anchor="ctr"/>
          <a:lstStyle/>
          <a:p>
            <a:pPr algn="ctr"/>
            <a:r>
              <a:rPr lang="en-US" sz="900" dirty="0" smtClean="0">
                <a:solidFill>
                  <a:schemeClr val="tx1"/>
                </a:solidFill>
              </a:rPr>
              <a:t>Architecture</a:t>
            </a:r>
            <a:endParaRPr lang="en-US" sz="900" dirty="0">
              <a:solidFill>
                <a:schemeClr val="tx1"/>
              </a:solidFill>
            </a:endParaRPr>
          </a:p>
        </p:txBody>
      </p:sp>
      <p:sp>
        <p:nvSpPr>
          <p:cNvPr id="29" name="Pentagon 28"/>
          <p:cNvSpPr/>
          <p:nvPr/>
        </p:nvSpPr>
        <p:spPr>
          <a:xfrm>
            <a:off x="2209801" y="2662203"/>
            <a:ext cx="922022" cy="274320"/>
          </a:xfrm>
          <a:prstGeom prst="homePlate">
            <a:avLst/>
          </a:prstGeom>
          <a:ln/>
        </p:spPr>
        <p:style>
          <a:lnRef idx="1">
            <a:schemeClr val="accent3"/>
          </a:lnRef>
          <a:fillRef idx="3">
            <a:schemeClr val="accent3"/>
          </a:fillRef>
          <a:effectRef idx="2">
            <a:schemeClr val="accent3"/>
          </a:effectRef>
          <a:fontRef idx="minor">
            <a:schemeClr val="lt1"/>
          </a:fontRef>
        </p:style>
        <p:txBody>
          <a:bodyPr lIns="0" tIns="45720" rIns="0" rtlCol="0" anchor="ctr"/>
          <a:lstStyle/>
          <a:p>
            <a:pPr algn="ctr"/>
            <a:r>
              <a:rPr lang="en-US" sz="900" dirty="0" smtClean="0">
                <a:solidFill>
                  <a:schemeClr val="tx1"/>
                </a:solidFill>
              </a:rPr>
              <a:t>Determine scope</a:t>
            </a:r>
            <a:endParaRPr lang="en-US" sz="900" dirty="0">
              <a:solidFill>
                <a:schemeClr val="tx1"/>
              </a:solidFill>
            </a:endParaRPr>
          </a:p>
        </p:txBody>
      </p:sp>
      <p:sp>
        <p:nvSpPr>
          <p:cNvPr id="30" name="Pentagon 29"/>
          <p:cNvSpPr/>
          <p:nvPr/>
        </p:nvSpPr>
        <p:spPr>
          <a:xfrm>
            <a:off x="3932003" y="2744690"/>
            <a:ext cx="1295400" cy="274320"/>
          </a:xfrm>
          <a:prstGeom prst="homePlate">
            <a:avLst/>
          </a:prstGeom>
          <a:ln/>
        </p:spPr>
        <p:style>
          <a:lnRef idx="1">
            <a:schemeClr val="accent4"/>
          </a:lnRef>
          <a:fillRef idx="3">
            <a:schemeClr val="accent4"/>
          </a:fillRef>
          <a:effectRef idx="2">
            <a:schemeClr val="accent4"/>
          </a:effectRef>
          <a:fontRef idx="minor">
            <a:schemeClr val="lt1"/>
          </a:fontRef>
        </p:style>
        <p:txBody>
          <a:bodyPr lIns="0" tIns="45720" rIns="0" rtlCol="0" anchor="ctr"/>
          <a:lstStyle/>
          <a:p>
            <a:pPr algn="ctr"/>
            <a:r>
              <a:rPr lang="en-US" sz="900" dirty="0" smtClean="0">
                <a:solidFill>
                  <a:schemeClr val="bg1"/>
                </a:solidFill>
              </a:rPr>
              <a:t>Evaluate enterprise integration</a:t>
            </a:r>
            <a:endParaRPr lang="en-US" sz="900" dirty="0">
              <a:solidFill>
                <a:schemeClr val="bg1"/>
              </a:solidFill>
            </a:endParaRPr>
          </a:p>
        </p:txBody>
      </p:sp>
      <p:sp>
        <p:nvSpPr>
          <p:cNvPr id="31" name="Pentagon 30"/>
          <p:cNvSpPr/>
          <p:nvPr/>
        </p:nvSpPr>
        <p:spPr>
          <a:xfrm>
            <a:off x="3589023" y="1607489"/>
            <a:ext cx="1363977" cy="274320"/>
          </a:xfrm>
          <a:prstGeom prst="homePlate">
            <a:avLst/>
          </a:prstGeom>
          <a:ln/>
        </p:spPr>
        <p:style>
          <a:lnRef idx="1">
            <a:schemeClr val="accent2"/>
          </a:lnRef>
          <a:fillRef idx="3">
            <a:schemeClr val="accent2"/>
          </a:fillRef>
          <a:effectRef idx="2">
            <a:schemeClr val="accent2"/>
          </a:effectRef>
          <a:fontRef idx="minor">
            <a:schemeClr val="lt1"/>
          </a:fontRef>
        </p:style>
        <p:txBody>
          <a:bodyPr lIns="0" tIns="45720" rIns="0" rtlCol="0" anchor="ctr"/>
          <a:lstStyle/>
          <a:p>
            <a:pPr algn="ctr"/>
            <a:r>
              <a:rPr lang="en-US" sz="900" dirty="0" smtClean="0">
                <a:solidFill>
                  <a:schemeClr val="bg1"/>
                </a:solidFill>
              </a:rPr>
              <a:t>Configuration</a:t>
            </a:r>
            <a:endParaRPr lang="en-US" sz="900" dirty="0">
              <a:solidFill>
                <a:schemeClr val="bg1"/>
              </a:solidFill>
            </a:endParaRPr>
          </a:p>
        </p:txBody>
      </p:sp>
      <p:grpSp>
        <p:nvGrpSpPr>
          <p:cNvPr id="37" name="Group 36"/>
          <p:cNvGrpSpPr/>
          <p:nvPr/>
        </p:nvGrpSpPr>
        <p:grpSpPr>
          <a:xfrm>
            <a:off x="1187396" y="4677327"/>
            <a:ext cx="609601" cy="276999"/>
            <a:chOff x="1339795" y="444084"/>
            <a:chExt cx="609601" cy="276999"/>
          </a:xfrm>
        </p:grpSpPr>
        <p:grpSp>
          <p:nvGrpSpPr>
            <p:cNvPr id="35" name="Group 34"/>
            <p:cNvGrpSpPr/>
            <p:nvPr/>
          </p:nvGrpSpPr>
          <p:grpSpPr>
            <a:xfrm>
              <a:off x="1339795" y="589887"/>
              <a:ext cx="609601" cy="115294"/>
              <a:chOff x="228599" y="361950"/>
              <a:chExt cx="609601" cy="115294"/>
            </a:xfrm>
            <a:solidFill>
              <a:srgbClr val="FF0000"/>
            </a:solidFill>
          </p:grpSpPr>
          <p:sp>
            <p:nvSpPr>
              <p:cNvPr id="32" name="Isosceles Triangle 31"/>
              <p:cNvSpPr/>
              <p:nvPr/>
            </p:nvSpPr>
            <p:spPr>
              <a:xfrm rot="10800000">
                <a:off x="228600" y="361950"/>
                <a:ext cx="190499" cy="115294"/>
              </a:xfrm>
              <a:prstGeom prst="triangle">
                <a:avLst/>
              </a:prstGeom>
              <a:grp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cxnSp>
            <p:nvCxnSpPr>
              <p:cNvPr id="34" name="Straight Connector 33"/>
              <p:cNvCxnSpPr/>
              <p:nvPr/>
            </p:nvCxnSpPr>
            <p:spPr>
              <a:xfrm>
                <a:off x="228599" y="361950"/>
                <a:ext cx="609601" cy="0"/>
              </a:xfrm>
              <a:prstGeom prst="line">
                <a:avLst/>
              </a:prstGeom>
              <a:grpFill/>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478283" y="444084"/>
              <a:ext cx="411812" cy="276999"/>
            </a:xfrm>
            <a:prstGeom prst="rect">
              <a:avLst/>
            </a:prstGeom>
            <a:noFill/>
          </p:spPr>
          <p:txBody>
            <a:bodyPr wrap="square" lIns="0" tIns="0" rIns="0" bIns="0" rtlCol="0">
              <a:spAutoFit/>
            </a:bodyPr>
            <a:lstStyle/>
            <a:p>
              <a:pPr algn="ctr"/>
              <a:r>
                <a:rPr lang="en-US" sz="900" dirty="0" smtClean="0"/>
                <a:t>Project start</a:t>
              </a:r>
            </a:p>
          </p:txBody>
        </p:sp>
      </p:grpSp>
      <p:sp>
        <p:nvSpPr>
          <p:cNvPr id="38" name="Pentagon 37"/>
          <p:cNvSpPr/>
          <p:nvPr/>
        </p:nvSpPr>
        <p:spPr>
          <a:xfrm>
            <a:off x="4038600" y="4012261"/>
            <a:ext cx="914400" cy="274320"/>
          </a:xfrm>
          <a:prstGeom prst="homePlate">
            <a:avLst/>
          </a:prstGeom>
          <a:ln/>
        </p:spPr>
        <p:style>
          <a:lnRef idx="1">
            <a:schemeClr val="accent5"/>
          </a:lnRef>
          <a:fillRef idx="3">
            <a:schemeClr val="accent5"/>
          </a:fillRef>
          <a:effectRef idx="2">
            <a:schemeClr val="accent5"/>
          </a:effectRef>
          <a:fontRef idx="minor">
            <a:schemeClr val="lt1"/>
          </a:fontRef>
        </p:style>
        <p:txBody>
          <a:bodyPr lIns="0" tIns="45720" rIns="0" rtlCol="0" anchor="ctr"/>
          <a:lstStyle/>
          <a:p>
            <a:pPr algn="ctr"/>
            <a:r>
              <a:rPr lang="en-US" sz="900" dirty="0" smtClean="0">
                <a:solidFill>
                  <a:schemeClr val="bg1"/>
                </a:solidFill>
              </a:rPr>
              <a:t>Deployment</a:t>
            </a:r>
            <a:endParaRPr lang="en-US" sz="900" dirty="0">
              <a:solidFill>
                <a:schemeClr val="bg1"/>
              </a:solidFill>
            </a:endParaRPr>
          </a:p>
        </p:txBody>
      </p:sp>
      <p:sp>
        <p:nvSpPr>
          <p:cNvPr id="39" name="Pentagon 38"/>
          <p:cNvSpPr/>
          <p:nvPr/>
        </p:nvSpPr>
        <p:spPr>
          <a:xfrm>
            <a:off x="5867400" y="4019550"/>
            <a:ext cx="2743201" cy="274320"/>
          </a:xfrm>
          <a:prstGeom prst="homePlate">
            <a:avLst/>
          </a:prstGeom>
          <a:ln/>
        </p:spPr>
        <p:style>
          <a:lnRef idx="1">
            <a:schemeClr val="accent6"/>
          </a:lnRef>
          <a:fillRef idx="3">
            <a:schemeClr val="accent6"/>
          </a:fillRef>
          <a:effectRef idx="2">
            <a:schemeClr val="accent6"/>
          </a:effectRef>
          <a:fontRef idx="minor">
            <a:schemeClr val="lt1"/>
          </a:fontRef>
        </p:style>
        <p:txBody>
          <a:bodyPr lIns="0" tIns="45720" rIns="0" rtlCol="0" anchor="ctr"/>
          <a:lstStyle/>
          <a:p>
            <a:pPr algn="ctr"/>
            <a:r>
              <a:rPr lang="en-US" sz="900" dirty="0" smtClean="0">
                <a:solidFill>
                  <a:schemeClr val="bg1"/>
                </a:solidFill>
              </a:rPr>
              <a:t>OCM – training, communication, …</a:t>
            </a:r>
            <a:endParaRPr lang="en-US" sz="900" dirty="0">
              <a:solidFill>
                <a:schemeClr val="bg1"/>
              </a:solidFill>
            </a:endParaRPr>
          </a:p>
        </p:txBody>
      </p:sp>
      <p:sp>
        <p:nvSpPr>
          <p:cNvPr id="40" name="Pentagon 39"/>
          <p:cNvSpPr/>
          <p:nvPr/>
        </p:nvSpPr>
        <p:spPr>
          <a:xfrm>
            <a:off x="3589022" y="3364230"/>
            <a:ext cx="1363977" cy="274320"/>
          </a:xfrm>
          <a:prstGeom prst="homePlate">
            <a:avLst/>
          </a:prstGeom>
          <a:ln/>
        </p:spPr>
        <p:style>
          <a:lnRef idx="1">
            <a:schemeClr val="accent3"/>
          </a:lnRef>
          <a:fillRef idx="3">
            <a:schemeClr val="accent3"/>
          </a:fillRef>
          <a:effectRef idx="2">
            <a:schemeClr val="accent3"/>
          </a:effectRef>
          <a:fontRef idx="minor">
            <a:schemeClr val="lt1"/>
          </a:fontRef>
        </p:style>
        <p:txBody>
          <a:bodyPr lIns="0" tIns="45720" rIns="0" rtlCol="0" anchor="ctr"/>
          <a:lstStyle/>
          <a:p>
            <a:pPr algn="ctr"/>
            <a:r>
              <a:rPr lang="en-US" sz="900" dirty="0" smtClean="0">
                <a:solidFill>
                  <a:schemeClr val="tx1"/>
                </a:solidFill>
              </a:rPr>
              <a:t>Users create / migrate</a:t>
            </a:r>
            <a:endParaRPr lang="en-US" sz="900" dirty="0">
              <a:solidFill>
                <a:schemeClr val="tx1"/>
              </a:solidFill>
            </a:endParaRPr>
          </a:p>
        </p:txBody>
      </p:sp>
      <p:sp>
        <p:nvSpPr>
          <p:cNvPr id="41" name="Pentagon 40"/>
          <p:cNvSpPr/>
          <p:nvPr/>
        </p:nvSpPr>
        <p:spPr>
          <a:xfrm>
            <a:off x="5290513" y="2726801"/>
            <a:ext cx="1110287" cy="274320"/>
          </a:xfrm>
          <a:prstGeom prst="homePlate">
            <a:avLst/>
          </a:prstGeom>
          <a:ln/>
        </p:spPr>
        <p:style>
          <a:lnRef idx="1">
            <a:schemeClr val="accent4"/>
          </a:lnRef>
          <a:fillRef idx="3">
            <a:schemeClr val="accent4"/>
          </a:fillRef>
          <a:effectRef idx="2">
            <a:schemeClr val="accent4"/>
          </a:effectRef>
          <a:fontRef idx="minor">
            <a:schemeClr val="lt1"/>
          </a:fontRef>
        </p:style>
        <p:txBody>
          <a:bodyPr lIns="0" tIns="45720" rIns="0" rtlCol="0" anchor="ctr"/>
          <a:lstStyle/>
          <a:p>
            <a:pPr algn="ctr"/>
            <a:r>
              <a:rPr lang="en-US" sz="900" dirty="0" smtClean="0">
                <a:solidFill>
                  <a:schemeClr val="bg1"/>
                </a:solidFill>
              </a:rPr>
              <a:t>Enterprise test plan</a:t>
            </a:r>
            <a:endParaRPr lang="en-US" sz="900" dirty="0">
              <a:solidFill>
                <a:schemeClr val="bg1"/>
              </a:solidFill>
            </a:endParaRPr>
          </a:p>
        </p:txBody>
      </p:sp>
      <p:sp>
        <p:nvSpPr>
          <p:cNvPr id="42" name="Pentagon 41"/>
          <p:cNvSpPr/>
          <p:nvPr/>
        </p:nvSpPr>
        <p:spPr>
          <a:xfrm>
            <a:off x="6400800" y="2724150"/>
            <a:ext cx="1110287" cy="274320"/>
          </a:xfrm>
          <a:prstGeom prst="homePlate">
            <a:avLst/>
          </a:prstGeom>
          <a:ln/>
        </p:spPr>
        <p:style>
          <a:lnRef idx="1">
            <a:schemeClr val="accent4"/>
          </a:lnRef>
          <a:fillRef idx="3">
            <a:schemeClr val="accent4"/>
          </a:fillRef>
          <a:effectRef idx="2">
            <a:schemeClr val="accent4"/>
          </a:effectRef>
          <a:fontRef idx="minor">
            <a:schemeClr val="lt1"/>
          </a:fontRef>
        </p:style>
        <p:txBody>
          <a:bodyPr lIns="0" tIns="45720" rIns="0" rtlCol="0" anchor="ctr"/>
          <a:lstStyle/>
          <a:p>
            <a:pPr algn="ctr"/>
            <a:r>
              <a:rPr lang="en-US" sz="900" dirty="0" smtClean="0">
                <a:solidFill>
                  <a:schemeClr val="bg1"/>
                </a:solidFill>
              </a:rPr>
              <a:t>Ent testing</a:t>
            </a:r>
            <a:endParaRPr lang="en-US" sz="900" dirty="0">
              <a:solidFill>
                <a:schemeClr val="bg1"/>
              </a:solidFill>
            </a:endParaRPr>
          </a:p>
        </p:txBody>
      </p:sp>
      <p:grpSp>
        <p:nvGrpSpPr>
          <p:cNvPr id="44" name="Group 43"/>
          <p:cNvGrpSpPr/>
          <p:nvPr/>
        </p:nvGrpSpPr>
        <p:grpSpPr>
          <a:xfrm>
            <a:off x="809706" y="923151"/>
            <a:ext cx="609601" cy="276999"/>
            <a:chOff x="930302" y="444084"/>
            <a:chExt cx="609601" cy="276999"/>
          </a:xfrm>
        </p:grpSpPr>
        <p:grpSp>
          <p:nvGrpSpPr>
            <p:cNvPr id="45" name="Group 44"/>
            <p:cNvGrpSpPr/>
            <p:nvPr/>
          </p:nvGrpSpPr>
          <p:grpSpPr>
            <a:xfrm>
              <a:off x="930302" y="589887"/>
              <a:ext cx="609601" cy="115294"/>
              <a:chOff x="-180894" y="361950"/>
              <a:chExt cx="609601" cy="115294"/>
            </a:xfrm>
            <a:solidFill>
              <a:srgbClr val="FF0000"/>
            </a:solidFill>
          </p:grpSpPr>
          <p:sp>
            <p:nvSpPr>
              <p:cNvPr id="47" name="Isosceles Triangle 46"/>
              <p:cNvSpPr/>
              <p:nvPr/>
            </p:nvSpPr>
            <p:spPr>
              <a:xfrm rot="10800000">
                <a:off x="228600" y="361950"/>
                <a:ext cx="190499" cy="115294"/>
              </a:xfrm>
              <a:prstGeom prst="triangle">
                <a:avLst/>
              </a:prstGeom>
              <a:grp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cxnSp>
            <p:nvCxnSpPr>
              <p:cNvPr id="48" name="Straight Connector 47"/>
              <p:cNvCxnSpPr/>
              <p:nvPr/>
            </p:nvCxnSpPr>
            <p:spPr>
              <a:xfrm>
                <a:off x="-180894" y="361950"/>
                <a:ext cx="609601" cy="0"/>
              </a:xfrm>
              <a:prstGeom prst="line">
                <a:avLst/>
              </a:prstGeom>
              <a:grpFill/>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958796" y="444084"/>
              <a:ext cx="411812" cy="276999"/>
            </a:xfrm>
            <a:prstGeom prst="rect">
              <a:avLst/>
            </a:prstGeom>
            <a:noFill/>
          </p:spPr>
          <p:txBody>
            <a:bodyPr wrap="square" lIns="0" tIns="0" rIns="0" bIns="0" rtlCol="0">
              <a:spAutoFit/>
            </a:bodyPr>
            <a:lstStyle/>
            <a:p>
              <a:pPr algn="ctr"/>
              <a:r>
                <a:rPr lang="en-US" sz="900" dirty="0" smtClean="0"/>
                <a:t>Project start</a:t>
              </a:r>
            </a:p>
          </p:txBody>
        </p:sp>
      </p:grpSp>
      <p:pic>
        <p:nvPicPr>
          <p:cNvPr id="49" name="Picture 2"/>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61558" y="1536954"/>
            <a:ext cx="322122" cy="23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4" name="Straight Arrow Connector 53"/>
          <p:cNvCxnSpPr/>
          <p:nvPr/>
        </p:nvCxnSpPr>
        <p:spPr>
          <a:xfrm>
            <a:off x="8431571" y="923151"/>
            <a:ext cx="64380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rot="5400000">
            <a:off x="7636761" y="2569492"/>
            <a:ext cx="1047631" cy="184045"/>
            <a:chOff x="4724400" y="2250545"/>
            <a:chExt cx="1047631" cy="184045"/>
          </a:xfrm>
        </p:grpSpPr>
        <p:cxnSp>
          <p:nvCxnSpPr>
            <p:cNvPr id="64" name="Straight Connector 63"/>
            <p:cNvCxnSpPr/>
            <p:nvPr/>
          </p:nvCxnSpPr>
          <p:spPr>
            <a:xfrm>
              <a:off x="4724400" y="2343150"/>
              <a:ext cx="467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5192202" y="2250545"/>
              <a:ext cx="27432" cy="9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5221011" y="2251711"/>
              <a:ext cx="55786" cy="18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304229" y="2343150"/>
              <a:ext cx="467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276797" y="2343150"/>
              <a:ext cx="27432" cy="9144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rot="5400000">
            <a:off x="7635596" y="1521861"/>
            <a:ext cx="1047631" cy="184045"/>
            <a:chOff x="4724400" y="2250545"/>
            <a:chExt cx="1047631" cy="184045"/>
          </a:xfrm>
        </p:grpSpPr>
        <p:cxnSp>
          <p:nvCxnSpPr>
            <p:cNvPr id="76" name="Straight Connector 75"/>
            <p:cNvCxnSpPr/>
            <p:nvPr/>
          </p:nvCxnSpPr>
          <p:spPr>
            <a:xfrm>
              <a:off x="4724400" y="2343150"/>
              <a:ext cx="467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5192202" y="2250545"/>
              <a:ext cx="27432" cy="9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5221011" y="2251711"/>
              <a:ext cx="55786" cy="18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304229" y="2343150"/>
              <a:ext cx="467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5276797" y="2343150"/>
              <a:ext cx="27432" cy="9144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rot="5400000">
            <a:off x="7634431" y="4027212"/>
            <a:ext cx="1047631" cy="184045"/>
            <a:chOff x="4724400" y="2250545"/>
            <a:chExt cx="1047631" cy="184045"/>
          </a:xfrm>
        </p:grpSpPr>
        <p:cxnSp>
          <p:nvCxnSpPr>
            <p:cNvPr id="82" name="Straight Connector 81"/>
            <p:cNvCxnSpPr/>
            <p:nvPr/>
          </p:nvCxnSpPr>
          <p:spPr>
            <a:xfrm>
              <a:off x="4724400" y="2343150"/>
              <a:ext cx="467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5192202" y="2250545"/>
              <a:ext cx="27432" cy="9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011" y="2251711"/>
              <a:ext cx="55786" cy="18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304229" y="2343150"/>
              <a:ext cx="467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276797" y="2343150"/>
              <a:ext cx="27432" cy="9144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7994512" y="529550"/>
            <a:ext cx="1130438" cy="230832"/>
          </a:xfrm>
          <a:prstGeom prst="rect">
            <a:avLst/>
          </a:prstGeom>
          <a:noFill/>
        </p:spPr>
        <p:txBody>
          <a:bodyPr wrap="none" rtlCol="0">
            <a:spAutoFit/>
          </a:bodyPr>
          <a:lstStyle/>
          <a:p>
            <a:r>
              <a:rPr lang="en-US" sz="900" b="1" dirty="0" smtClean="0"/>
              <a:t>Different time scale</a:t>
            </a:r>
          </a:p>
        </p:txBody>
      </p:sp>
      <p:sp>
        <p:nvSpPr>
          <p:cNvPr id="88" name="Pentagon 87"/>
          <p:cNvSpPr/>
          <p:nvPr/>
        </p:nvSpPr>
        <p:spPr>
          <a:xfrm>
            <a:off x="8169021" y="2566652"/>
            <a:ext cx="902748" cy="274320"/>
          </a:xfrm>
          <a:prstGeom prst="homePlate">
            <a:avLst/>
          </a:prstGeom>
          <a:ln/>
        </p:spPr>
        <p:style>
          <a:lnRef idx="1">
            <a:schemeClr val="accent5"/>
          </a:lnRef>
          <a:fillRef idx="3">
            <a:schemeClr val="accent5"/>
          </a:fillRef>
          <a:effectRef idx="2">
            <a:schemeClr val="accent5"/>
          </a:effectRef>
          <a:fontRef idx="minor">
            <a:schemeClr val="lt1"/>
          </a:fontRef>
        </p:style>
        <p:txBody>
          <a:bodyPr lIns="0" tIns="45720" rIns="0" rtlCol="0" anchor="ctr"/>
          <a:lstStyle/>
          <a:p>
            <a:pPr algn="ctr"/>
            <a:r>
              <a:rPr lang="en-US" sz="900" dirty="0" smtClean="0">
                <a:solidFill>
                  <a:schemeClr val="bg1"/>
                </a:solidFill>
              </a:rPr>
              <a:t>L2, L3 support</a:t>
            </a:r>
            <a:endParaRPr lang="en-US" sz="900" dirty="0">
              <a:solidFill>
                <a:schemeClr val="bg1"/>
              </a:solidFill>
            </a:endParaRPr>
          </a:p>
        </p:txBody>
      </p:sp>
      <p:sp>
        <p:nvSpPr>
          <p:cNvPr id="89" name="Pentagon 88"/>
          <p:cNvSpPr/>
          <p:nvPr/>
        </p:nvSpPr>
        <p:spPr>
          <a:xfrm>
            <a:off x="5867400" y="4426061"/>
            <a:ext cx="2293760" cy="274320"/>
          </a:xfrm>
          <a:prstGeom prst="homePlate">
            <a:avLst/>
          </a:prstGeom>
          <a:ln/>
        </p:spPr>
        <p:style>
          <a:lnRef idx="1">
            <a:schemeClr val="accent5"/>
          </a:lnRef>
          <a:fillRef idx="3">
            <a:schemeClr val="accent5"/>
          </a:fillRef>
          <a:effectRef idx="2">
            <a:schemeClr val="accent5"/>
          </a:effectRef>
          <a:fontRef idx="minor">
            <a:schemeClr val="lt1"/>
          </a:fontRef>
        </p:style>
        <p:txBody>
          <a:bodyPr lIns="0" tIns="45720" rIns="0" rtlCol="0" anchor="ctr"/>
          <a:lstStyle/>
          <a:p>
            <a:pPr algn="ctr"/>
            <a:r>
              <a:rPr lang="en-US" sz="900" dirty="0" smtClean="0">
                <a:solidFill>
                  <a:schemeClr val="bg1"/>
                </a:solidFill>
              </a:rPr>
              <a:t>Support planning &amp; agreements</a:t>
            </a:r>
            <a:endParaRPr lang="en-US" sz="900" dirty="0">
              <a:solidFill>
                <a:schemeClr val="bg1"/>
              </a:solidFill>
            </a:endParaRPr>
          </a:p>
        </p:txBody>
      </p:sp>
      <p:sp>
        <p:nvSpPr>
          <p:cNvPr id="90" name="Pentagon 89"/>
          <p:cNvSpPr/>
          <p:nvPr/>
        </p:nvSpPr>
        <p:spPr>
          <a:xfrm>
            <a:off x="6772810" y="2066797"/>
            <a:ext cx="2282108" cy="274320"/>
          </a:xfrm>
          <a:prstGeom prst="homePlate">
            <a:avLst/>
          </a:prstGeom>
          <a:ln/>
        </p:spPr>
        <p:style>
          <a:lnRef idx="1">
            <a:schemeClr val="accent5"/>
          </a:lnRef>
          <a:fillRef idx="3">
            <a:schemeClr val="accent5"/>
          </a:fillRef>
          <a:effectRef idx="2">
            <a:schemeClr val="accent5"/>
          </a:effectRef>
          <a:fontRef idx="minor">
            <a:schemeClr val="lt1"/>
          </a:fontRef>
        </p:style>
        <p:txBody>
          <a:bodyPr lIns="0" tIns="45720" rIns="0" rtlCol="0" anchor="ctr"/>
          <a:lstStyle/>
          <a:p>
            <a:pPr algn="ctr"/>
            <a:r>
              <a:rPr lang="en-US" sz="900" dirty="0" smtClean="0">
                <a:solidFill>
                  <a:schemeClr val="bg1"/>
                </a:solidFill>
              </a:rPr>
              <a:t>L2, L3 support (for migration)</a:t>
            </a:r>
            <a:endParaRPr lang="en-US" sz="900" dirty="0">
              <a:solidFill>
                <a:schemeClr val="bg1"/>
              </a:solidFill>
            </a:endParaRPr>
          </a:p>
        </p:txBody>
      </p:sp>
      <p:sp>
        <p:nvSpPr>
          <p:cNvPr id="91" name="Pentagon 90"/>
          <p:cNvSpPr/>
          <p:nvPr/>
        </p:nvSpPr>
        <p:spPr>
          <a:xfrm>
            <a:off x="5861558" y="2066797"/>
            <a:ext cx="911252" cy="274320"/>
          </a:xfrm>
          <a:prstGeom prst="homePlate">
            <a:avLst/>
          </a:prstGeom>
          <a:ln/>
        </p:spPr>
        <p:style>
          <a:lnRef idx="1">
            <a:schemeClr val="accent5"/>
          </a:lnRef>
          <a:fillRef idx="3">
            <a:schemeClr val="accent5"/>
          </a:fillRef>
          <a:effectRef idx="2">
            <a:schemeClr val="accent5"/>
          </a:effectRef>
          <a:fontRef idx="minor">
            <a:schemeClr val="lt1"/>
          </a:fontRef>
        </p:style>
        <p:txBody>
          <a:bodyPr lIns="0" tIns="45720" rIns="0" rtlCol="0" anchor="ctr"/>
          <a:lstStyle/>
          <a:p>
            <a:pPr algn="ctr"/>
            <a:r>
              <a:rPr lang="en-US" sz="900" dirty="0" smtClean="0">
                <a:solidFill>
                  <a:schemeClr val="bg1"/>
                </a:solidFill>
              </a:rPr>
              <a:t>Support planning &amp; agreements</a:t>
            </a:r>
            <a:endParaRPr lang="en-US" sz="900" dirty="0">
              <a:solidFill>
                <a:schemeClr val="bg1"/>
              </a:solidFill>
            </a:endParaRPr>
          </a:p>
        </p:txBody>
      </p:sp>
      <p:cxnSp>
        <p:nvCxnSpPr>
          <p:cNvPr id="93" name="Straight Connector 92"/>
          <p:cNvCxnSpPr/>
          <p:nvPr/>
        </p:nvCxnSpPr>
        <p:spPr>
          <a:xfrm>
            <a:off x="152400" y="2449830"/>
            <a:ext cx="8911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2406" y="1241647"/>
            <a:ext cx="762000" cy="400818"/>
          </a:xfrm>
          <a:prstGeom prst="rect">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1000" b="1" dirty="0" err="1"/>
              <a:t>Sensage</a:t>
            </a:r>
            <a:r>
              <a:rPr lang="en-US" sz="1000" b="1" dirty="0"/>
              <a:t> migration</a:t>
            </a:r>
          </a:p>
        </p:txBody>
      </p:sp>
      <p:sp>
        <p:nvSpPr>
          <p:cNvPr id="95" name="Rectangle 94"/>
          <p:cNvSpPr/>
          <p:nvPr/>
        </p:nvSpPr>
        <p:spPr>
          <a:xfrm>
            <a:off x="42406" y="2932932"/>
            <a:ext cx="762000" cy="40081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a:r>
              <a:rPr lang="en-US" sz="1000" b="1" dirty="0">
                <a:solidFill>
                  <a:schemeClr val="tx1"/>
                </a:solidFill>
              </a:rPr>
              <a:t>Foundation &amp; </a:t>
            </a:r>
            <a:r>
              <a:rPr lang="en-US" sz="1000" b="1" dirty="0" err="1" smtClean="0">
                <a:solidFill>
                  <a:schemeClr val="tx1"/>
                </a:solidFill>
              </a:rPr>
              <a:t>config</a:t>
            </a:r>
            <a:endParaRPr lang="en-US" sz="1000" b="1" dirty="0">
              <a:solidFill>
                <a:schemeClr val="tx1"/>
              </a:solidFill>
            </a:endParaRPr>
          </a:p>
        </p:txBody>
      </p:sp>
      <p:sp>
        <p:nvSpPr>
          <p:cNvPr id="96" name="Rectangle 95"/>
          <p:cNvSpPr/>
          <p:nvPr/>
        </p:nvSpPr>
        <p:spPr>
          <a:xfrm>
            <a:off x="47706" y="3466332"/>
            <a:ext cx="762000" cy="400818"/>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00" b="1" dirty="0"/>
              <a:t>Enterprise </a:t>
            </a:r>
            <a:r>
              <a:rPr lang="en-US" sz="1000" b="1" dirty="0" smtClean="0"/>
              <a:t>integration</a:t>
            </a:r>
            <a:endParaRPr lang="en-US" sz="1000" b="1" dirty="0"/>
          </a:p>
        </p:txBody>
      </p:sp>
      <p:sp>
        <p:nvSpPr>
          <p:cNvPr id="97" name="Rectangle 96"/>
          <p:cNvSpPr/>
          <p:nvPr/>
        </p:nvSpPr>
        <p:spPr>
          <a:xfrm>
            <a:off x="44394" y="3999732"/>
            <a:ext cx="762000" cy="400818"/>
          </a:xfrm>
          <a:prstGeom prst="rect">
            <a:avLst/>
          </a:prstGeom>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a:r>
              <a:rPr lang="en-US" sz="1000" b="1" dirty="0" smtClean="0"/>
              <a:t>Application build out</a:t>
            </a:r>
            <a:endParaRPr lang="en-US" sz="1000" b="1" dirty="0"/>
          </a:p>
        </p:txBody>
      </p:sp>
      <p:sp>
        <p:nvSpPr>
          <p:cNvPr id="98" name="Rectangle 97"/>
          <p:cNvSpPr/>
          <p:nvPr/>
        </p:nvSpPr>
        <p:spPr>
          <a:xfrm>
            <a:off x="29817" y="4528826"/>
            <a:ext cx="762000" cy="400818"/>
          </a:xfrm>
          <a:prstGeom prst="rect">
            <a:avLst/>
          </a:prstGeom>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00" b="1" dirty="0" smtClean="0"/>
              <a:t>OCM</a:t>
            </a:r>
            <a:endParaRPr lang="en-US" sz="1000" b="1" dirty="0"/>
          </a:p>
        </p:txBody>
      </p:sp>
      <p:sp>
        <p:nvSpPr>
          <p:cNvPr id="100" name="TextBox 99"/>
          <p:cNvSpPr txBox="1"/>
          <p:nvPr/>
        </p:nvSpPr>
        <p:spPr>
          <a:xfrm>
            <a:off x="6103954" y="1517821"/>
            <a:ext cx="668856" cy="369332"/>
          </a:xfrm>
          <a:prstGeom prst="rect">
            <a:avLst/>
          </a:prstGeom>
          <a:noFill/>
        </p:spPr>
        <p:txBody>
          <a:bodyPr wrap="square" rtlCol="0">
            <a:spAutoFit/>
          </a:bodyPr>
          <a:lstStyle/>
          <a:p>
            <a:r>
              <a:rPr lang="en-US" sz="900" dirty="0" smtClean="0"/>
              <a:t>Migration complete</a:t>
            </a:r>
          </a:p>
        </p:txBody>
      </p:sp>
      <p:sp>
        <p:nvSpPr>
          <p:cNvPr id="101" name="TextBox 100"/>
          <p:cNvSpPr txBox="1"/>
          <p:nvPr/>
        </p:nvSpPr>
        <p:spPr>
          <a:xfrm rot="5400000">
            <a:off x="230335" y="2261604"/>
            <a:ext cx="397769" cy="760972"/>
          </a:xfrm>
          <a:prstGeom prst="homePlate">
            <a:avLst>
              <a:gd name="adj" fmla="val 29432"/>
            </a:avLst>
          </a:prstGeom>
          <a:solidFill>
            <a:schemeClr val="tx1"/>
          </a:solidFill>
        </p:spPr>
        <p:txBody>
          <a:bodyPr vert="vert270" wrap="square" lIns="0" tIns="0" rIns="0" bIns="0" rtlCol="0">
            <a:noAutofit/>
          </a:bodyPr>
          <a:lstStyle/>
          <a:p>
            <a:pPr algn="ctr"/>
            <a:r>
              <a:rPr lang="en-US" sz="1050" b="1" dirty="0" smtClean="0">
                <a:solidFill>
                  <a:schemeClr val="bg1"/>
                </a:solidFill>
              </a:rPr>
              <a:t>Other use cases</a:t>
            </a:r>
          </a:p>
        </p:txBody>
      </p:sp>
      <p:sp>
        <p:nvSpPr>
          <p:cNvPr id="102" name="TextBox 101"/>
          <p:cNvSpPr txBox="1"/>
          <p:nvPr/>
        </p:nvSpPr>
        <p:spPr>
          <a:xfrm rot="5400000">
            <a:off x="231957" y="545610"/>
            <a:ext cx="397769" cy="760972"/>
          </a:xfrm>
          <a:prstGeom prst="homePlate">
            <a:avLst>
              <a:gd name="adj" fmla="val 31432"/>
            </a:avLst>
          </a:prstGeom>
          <a:solidFill>
            <a:schemeClr val="tx1"/>
          </a:solidFill>
        </p:spPr>
        <p:txBody>
          <a:bodyPr vert="vert270" wrap="square" lIns="0" tIns="0" rIns="0" bIns="0" rtlCol="0">
            <a:noAutofit/>
          </a:bodyPr>
          <a:lstStyle/>
          <a:p>
            <a:pPr algn="ctr"/>
            <a:r>
              <a:rPr lang="en-US" sz="1050" b="1" dirty="0" smtClean="0">
                <a:solidFill>
                  <a:schemeClr val="bg1"/>
                </a:solidFill>
              </a:rPr>
              <a:t>Use cases</a:t>
            </a:r>
          </a:p>
        </p:txBody>
      </p:sp>
    </p:spTree>
    <p:extLst>
      <p:ext uri="{BB962C8B-B14F-4D97-AF65-F5344CB8AC3E}">
        <p14:creationId xmlns:p14="http://schemas.microsoft.com/office/powerpoint/2010/main" val="921694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and Mitigation Plan</a:t>
            </a:r>
          </a:p>
        </p:txBody>
      </p:sp>
      <p:graphicFrame>
        <p:nvGraphicFramePr>
          <p:cNvPr id="4" name="Table 3"/>
          <p:cNvGraphicFramePr>
            <a:graphicFrameLocks noGrp="1"/>
          </p:cNvGraphicFramePr>
          <p:nvPr>
            <p:extLst>
              <p:ext uri="{D42A27DB-BD31-4B8C-83A1-F6EECF244321}">
                <p14:modId xmlns:p14="http://schemas.microsoft.com/office/powerpoint/2010/main" val="3757847716"/>
              </p:ext>
            </p:extLst>
          </p:nvPr>
        </p:nvGraphicFramePr>
        <p:xfrm>
          <a:off x="152400" y="666750"/>
          <a:ext cx="8686800" cy="4343400"/>
        </p:xfrm>
        <a:graphic>
          <a:graphicData uri="http://schemas.openxmlformats.org/drawingml/2006/table">
            <a:tbl>
              <a:tblPr firstRow="1" bandRow="1">
                <a:tableStyleId>{5FD0F851-EC5A-4D38-B0AD-8093EC10F338}</a:tableStyleId>
              </a:tblPr>
              <a:tblGrid>
                <a:gridCol w="1985554"/>
                <a:gridCol w="1571897"/>
                <a:gridCol w="5129349"/>
              </a:tblGrid>
              <a:tr h="504926">
                <a:tc>
                  <a:txBody>
                    <a:bodyPr/>
                    <a:lstStyle/>
                    <a:p>
                      <a:pPr marL="0" marR="73025" algn="ctr">
                        <a:lnSpc>
                          <a:spcPct val="105000"/>
                        </a:lnSpc>
                        <a:spcBef>
                          <a:spcPts val="130"/>
                        </a:spcBef>
                        <a:spcAft>
                          <a:spcPts val="1000"/>
                        </a:spcAft>
                        <a:tabLst>
                          <a:tab pos="127635" algn="l"/>
                          <a:tab pos="588645" algn="ctr"/>
                        </a:tabLst>
                      </a:pPr>
                      <a:r>
                        <a:rPr lang="en-US" sz="1200" dirty="0">
                          <a:effectLst/>
                        </a:rPr>
                        <a:t>Risk</a:t>
                      </a:r>
                      <a:endParaRPr lang="en-US" sz="1200" dirty="0">
                        <a:solidFill>
                          <a:schemeClr val="tx1"/>
                        </a:solidFill>
                        <a:effectLst/>
                        <a:latin typeface="+mn-lt"/>
                        <a:ea typeface="Times New Roman"/>
                        <a:cs typeface="Calibri" pitchFamily="34" charset="0"/>
                      </a:endParaRPr>
                    </a:p>
                  </a:txBody>
                  <a:tcPr marL="68580" marR="68580" marT="0" marB="0" anchor="ctr"/>
                </a:tc>
                <a:tc>
                  <a:txBody>
                    <a:bodyPr/>
                    <a:lstStyle/>
                    <a:p>
                      <a:pPr marL="0" marR="73025" algn="ctr">
                        <a:lnSpc>
                          <a:spcPct val="105000"/>
                        </a:lnSpc>
                        <a:spcBef>
                          <a:spcPts val="130"/>
                        </a:spcBef>
                        <a:spcAft>
                          <a:spcPts val="1000"/>
                        </a:spcAft>
                      </a:pPr>
                      <a:r>
                        <a:rPr lang="en-US" sz="1200" dirty="0">
                          <a:effectLst/>
                        </a:rPr>
                        <a:t>Impact</a:t>
                      </a:r>
                      <a:endParaRPr lang="en-US" sz="1200" dirty="0">
                        <a:solidFill>
                          <a:schemeClr val="tx1"/>
                        </a:solidFill>
                        <a:effectLst/>
                        <a:latin typeface="+mn-lt"/>
                        <a:ea typeface="Times New Roman"/>
                        <a:cs typeface="Calibri" pitchFamily="34" charset="0"/>
                      </a:endParaRPr>
                    </a:p>
                  </a:txBody>
                  <a:tcPr marL="68580" marR="68580" marT="0" marB="0" anchor="ctr"/>
                </a:tc>
                <a:tc>
                  <a:txBody>
                    <a:bodyPr/>
                    <a:lstStyle/>
                    <a:p>
                      <a:pPr marL="0" marR="73025" algn="ctr">
                        <a:lnSpc>
                          <a:spcPct val="105000"/>
                        </a:lnSpc>
                        <a:spcBef>
                          <a:spcPts val="130"/>
                        </a:spcBef>
                        <a:spcAft>
                          <a:spcPts val="1000"/>
                        </a:spcAft>
                      </a:pPr>
                      <a:r>
                        <a:rPr lang="en-US" sz="1200" dirty="0">
                          <a:effectLst/>
                        </a:rPr>
                        <a:t>Mitigation Strategy</a:t>
                      </a:r>
                      <a:endParaRPr lang="en-US" sz="1200" dirty="0">
                        <a:solidFill>
                          <a:schemeClr val="tx1"/>
                        </a:solidFill>
                        <a:effectLst/>
                        <a:latin typeface="+mn-lt"/>
                        <a:ea typeface="Times New Roman"/>
                        <a:cs typeface="Calibri" pitchFamily="34" charset="0"/>
                      </a:endParaRPr>
                    </a:p>
                  </a:txBody>
                  <a:tcPr marL="68580" marR="68580" marT="0" marB="0" anchor="ctr"/>
                </a:tc>
              </a:tr>
              <a:tr h="924316">
                <a:tc>
                  <a:txBody>
                    <a:bodyPr/>
                    <a:lstStyle/>
                    <a:p>
                      <a:pPr marL="0" marR="73025" lvl="0">
                        <a:lnSpc>
                          <a:spcPct val="105000"/>
                        </a:lnSpc>
                        <a:spcBef>
                          <a:spcPts val="130"/>
                        </a:spcBef>
                        <a:spcAft>
                          <a:spcPts val="1000"/>
                        </a:spcAft>
                      </a:pPr>
                      <a:r>
                        <a:rPr lang="en-US" sz="1200" dirty="0" smtClean="0">
                          <a:effectLst/>
                        </a:rPr>
                        <a:t>Knowledge transfer from current vendor</a:t>
                      </a:r>
                      <a:endParaRPr lang="en-US" sz="1200" dirty="0">
                        <a:solidFill>
                          <a:schemeClr val="tx1"/>
                        </a:solidFill>
                        <a:effectLst/>
                        <a:latin typeface="+mn-lt"/>
                        <a:ea typeface="Times New Roman"/>
                        <a:cs typeface="Calibri" pitchFamily="34" charset="0"/>
                      </a:endParaRPr>
                    </a:p>
                  </a:txBody>
                  <a:tcPr marL="68580" marR="68580" marT="0" marB="0" anchor="ctr"/>
                </a:tc>
                <a:tc>
                  <a:txBody>
                    <a:bodyPr/>
                    <a:lstStyle/>
                    <a:p>
                      <a:pPr marL="0" marR="73025" indent="0" algn="ctr" defTabSz="457200" rtl="0" eaLnBrk="1" fontAlgn="auto" latinLnBrk="0" hangingPunct="1">
                        <a:lnSpc>
                          <a:spcPct val="105000"/>
                        </a:lnSpc>
                        <a:spcBef>
                          <a:spcPts val="0"/>
                        </a:spcBef>
                        <a:spcAft>
                          <a:spcPts val="0"/>
                        </a:spcAft>
                        <a:buClrTx/>
                        <a:buSzTx/>
                        <a:buFontTx/>
                        <a:buNone/>
                        <a:tabLst/>
                        <a:defRPr/>
                      </a:pPr>
                      <a:r>
                        <a:rPr lang="en-US" sz="1200" dirty="0" smtClean="0">
                          <a:effectLst/>
                        </a:rPr>
                        <a:t>High</a:t>
                      </a:r>
                      <a:endParaRPr lang="en-US" sz="1200" dirty="0" smtClean="0">
                        <a:solidFill>
                          <a:schemeClr val="tx1"/>
                        </a:solidFill>
                        <a:effectLst/>
                        <a:latin typeface="+mn-lt"/>
                        <a:ea typeface="Times New Roman"/>
                        <a:cs typeface="Calibri" pitchFamily="34" charset="0"/>
                      </a:endParaRPr>
                    </a:p>
                  </a:txBody>
                  <a:tcPr marL="68580" marR="68580" marT="0" marB="0" anchor="ctr"/>
                </a:tc>
                <a:tc>
                  <a:txBody>
                    <a:bodyPr/>
                    <a:lstStyle/>
                    <a:p>
                      <a:pPr marL="171450" marR="73025" indent="-171450" algn="l" defTabSz="457200" rtl="0" eaLnBrk="1" latinLnBrk="0" hangingPunct="1">
                        <a:lnSpc>
                          <a:spcPct val="105000"/>
                        </a:lnSpc>
                        <a:spcBef>
                          <a:spcPts val="0"/>
                        </a:spcBef>
                        <a:spcAft>
                          <a:spcPts val="0"/>
                        </a:spcAft>
                        <a:buFont typeface="Arial" pitchFamily="34" charset="0"/>
                        <a:buChar char="•"/>
                      </a:pPr>
                      <a:r>
                        <a:rPr lang="en-US" sz="1200" kern="1200" dirty="0" smtClean="0">
                          <a:effectLst/>
                        </a:rPr>
                        <a:t>Detailed</a:t>
                      </a:r>
                      <a:r>
                        <a:rPr lang="en-US" sz="1200" kern="1200" baseline="0" dirty="0" smtClean="0">
                          <a:effectLst/>
                        </a:rPr>
                        <a:t> knowledge transfer strategy in consultation with </a:t>
                      </a:r>
                      <a:r>
                        <a:rPr lang="en-US" sz="1200" kern="1200" baseline="0" dirty="0" smtClean="0">
                          <a:effectLst/>
                        </a:rPr>
                        <a:t>ABN</a:t>
                      </a:r>
                      <a:endParaRPr lang="en-US" sz="1200" kern="1200" baseline="0" dirty="0" smtClean="0">
                        <a:effectLst/>
                      </a:endParaRPr>
                    </a:p>
                    <a:p>
                      <a:pPr marL="171450" marR="73025" indent="-171450" algn="l" defTabSz="457200" rtl="0" eaLnBrk="1" latinLnBrk="0" hangingPunct="1">
                        <a:lnSpc>
                          <a:spcPct val="105000"/>
                        </a:lnSpc>
                        <a:spcBef>
                          <a:spcPts val="0"/>
                        </a:spcBef>
                        <a:spcAft>
                          <a:spcPts val="0"/>
                        </a:spcAft>
                        <a:buFont typeface="Arial" pitchFamily="34" charset="0"/>
                        <a:buChar char="•"/>
                      </a:pPr>
                      <a:r>
                        <a:rPr lang="en-US" sz="1200" kern="1200" baseline="0" dirty="0" smtClean="0">
                          <a:effectLst/>
                        </a:rPr>
                        <a:t>Executive leadership support from </a:t>
                      </a:r>
                      <a:r>
                        <a:rPr lang="en-US" sz="1200" kern="1200" baseline="0" dirty="0" smtClean="0">
                          <a:effectLst/>
                        </a:rPr>
                        <a:t>ABN </a:t>
                      </a:r>
                      <a:r>
                        <a:rPr lang="en-US" sz="1200" kern="1200" baseline="0" dirty="0" smtClean="0">
                          <a:effectLst/>
                        </a:rPr>
                        <a:t>and Cognizant</a:t>
                      </a:r>
                      <a:endParaRPr lang="en-US" sz="1200" kern="1200" dirty="0" smtClean="0">
                        <a:solidFill>
                          <a:schemeClr val="tx1"/>
                        </a:solidFill>
                        <a:effectLst/>
                        <a:latin typeface="+mn-lt"/>
                        <a:ea typeface="Times New Roman"/>
                        <a:cs typeface="Calibri" pitchFamily="34" charset="0"/>
                      </a:endParaRPr>
                    </a:p>
                  </a:txBody>
                  <a:tcPr marL="68580" marR="68580" marT="0" marB="0" anchor="ctr"/>
                </a:tc>
              </a:tr>
              <a:tr h="1143393">
                <a:tc>
                  <a:txBody>
                    <a:bodyPr/>
                    <a:lstStyle/>
                    <a:p>
                      <a:pPr marL="0" marR="73025" lvl="0">
                        <a:lnSpc>
                          <a:spcPct val="105000"/>
                        </a:lnSpc>
                        <a:spcBef>
                          <a:spcPts val="130"/>
                        </a:spcBef>
                        <a:spcAft>
                          <a:spcPts val="1000"/>
                        </a:spcAft>
                      </a:pPr>
                      <a:r>
                        <a:rPr lang="en-US" sz="1200" dirty="0" smtClean="0">
                          <a:effectLst/>
                        </a:rPr>
                        <a:t>Availability</a:t>
                      </a:r>
                      <a:r>
                        <a:rPr lang="en-US" sz="1200" baseline="0" dirty="0" smtClean="0">
                          <a:effectLst/>
                        </a:rPr>
                        <a:t> of SME from </a:t>
                      </a:r>
                      <a:r>
                        <a:rPr lang="en-US" sz="1200" baseline="0" dirty="0" smtClean="0">
                          <a:effectLst/>
                        </a:rPr>
                        <a:t>ABN </a:t>
                      </a:r>
                      <a:r>
                        <a:rPr lang="en-US" sz="1200" baseline="0" dirty="0" smtClean="0">
                          <a:effectLst/>
                        </a:rPr>
                        <a:t>during Elaboration</a:t>
                      </a:r>
                      <a:endParaRPr lang="en-US" sz="1200" dirty="0">
                        <a:solidFill>
                          <a:schemeClr val="tx1"/>
                        </a:solidFill>
                        <a:effectLst/>
                        <a:latin typeface="+mn-lt"/>
                        <a:ea typeface="Times New Roman"/>
                        <a:cs typeface="Calibri" pitchFamily="34" charset="0"/>
                      </a:endParaRPr>
                    </a:p>
                  </a:txBody>
                  <a:tcPr marL="68580" marR="68580" marT="0" marB="0" anchor="ctr"/>
                </a:tc>
                <a:tc>
                  <a:txBody>
                    <a:bodyPr/>
                    <a:lstStyle/>
                    <a:p>
                      <a:pPr marL="0" marR="73025" algn="ctr">
                        <a:lnSpc>
                          <a:spcPct val="105000"/>
                        </a:lnSpc>
                        <a:spcBef>
                          <a:spcPts val="130"/>
                        </a:spcBef>
                        <a:spcAft>
                          <a:spcPts val="1000"/>
                        </a:spcAft>
                      </a:pPr>
                      <a:r>
                        <a:rPr lang="en-US" sz="1200" dirty="0" smtClean="0">
                          <a:effectLst/>
                        </a:rPr>
                        <a:t>High</a:t>
                      </a:r>
                      <a:endParaRPr lang="en-US" sz="1200" dirty="0">
                        <a:solidFill>
                          <a:schemeClr val="tx1"/>
                        </a:solidFill>
                        <a:effectLst/>
                        <a:latin typeface="+mn-lt"/>
                        <a:ea typeface="Times New Roman"/>
                        <a:cs typeface="Calibri" pitchFamily="34" charset="0"/>
                      </a:endParaRPr>
                    </a:p>
                  </a:txBody>
                  <a:tcPr marL="68580" marR="68580" marT="0" marB="0" anchor="ctr"/>
                </a:tc>
                <a:tc>
                  <a:txBody>
                    <a:bodyPr/>
                    <a:lstStyle/>
                    <a:p>
                      <a:pPr marL="171450" marR="73025" indent="-171450" algn="l" defTabSz="457200" rtl="0" eaLnBrk="1" latinLnBrk="0" hangingPunct="1">
                        <a:lnSpc>
                          <a:spcPct val="105000"/>
                        </a:lnSpc>
                        <a:spcBef>
                          <a:spcPts val="0"/>
                        </a:spcBef>
                        <a:spcAft>
                          <a:spcPts val="0"/>
                        </a:spcAft>
                        <a:buFont typeface="Arial" pitchFamily="34" charset="0"/>
                        <a:buChar char="•"/>
                      </a:pPr>
                      <a:r>
                        <a:rPr lang="en-US" sz="1200" kern="1200" dirty="0" smtClean="0">
                          <a:effectLst/>
                        </a:rPr>
                        <a:t>Identification of SMEs before start of Elaboration phase</a:t>
                      </a:r>
                    </a:p>
                    <a:p>
                      <a:pPr marL="171450" marR="73025" indent="-171450" algn="l" defTabSz="457200" rtl="0" eaLnBrk="1" latinLnBrk="0" hangingPunct="1">
                        <a:lnSpc>
                          <a:spcPct val="105000"/>
                        </a:lnSpc>
                        <a:spcBef>
                          <a:spcPts val="0"/>
                        </a:spcBef>
                        <a:spcAft>
                          <a:spcPts val="0"/>
                        </a:spcAft>
                        <a:buFont typeface="Arial" pitchFamily="34" charset="0"/>
                        <a:buChar char="•"/>
                      </a:pPr>
                      <a:r>
                        <a:rPr lang="en-US" sz="1200" kern="1200" dirty="0" smtClean="0">
                          <a:effectLst/>
                        </a:rPr>
                        <a:t>Publish</a:t>
                      </a:r>
                      <a:r>
                        <a:rPr lang="en-US" sz="1200" kern="1200" baseline="0" dirty="0" smtClean="0">
                          <a:effectLst/>
                        </a:rPr>
                        <a:t> detailed elaboration plan with </a:t>
                      </a:r>
                      <a:r>
                        <a:rPr lang="en-US" sz="1200" kern="1200" baseline="0" dirty="0" smtClean="0">
                          <a:effectLst/>
                        </a:rPr>
                        <a:t>ABN, </a:t>
                      </a:r>
                      <a:r>
                        <a:rPr lang="en-US" sz="1200" kern="1200" baseline="0" dirty="0" smtClean="0">
                          <a:effectLst/>
                        </a:rPr>
                        <a:t>blocking SME calendars</a:t>
                      </a:r>
                      <a:endParaRPr lang="en-US" sz="1200" kern="1200" dirty="0">
                        <a:solidFill>
                          <a:schemeClr val="tx1"/>
                        </a:solidFill>
                        <a:effectLst/>
                        <a:latin typeface="+mn-lt"/>
                        <a:ea typeface="Times New Roman"/>
                        <a:cs typeface="Calibri" pitchFamily="34" charset="0"/>
                      </a:endParaRPr>
                    </a:p>
                  </a:txBody>
                  <a:tcPr marL="68580" marR="68580" marT="0" marB="0" anchor="ctr"/>
                </a:tc>
              </a:tr>
              <a:tr h="1000469">
                <a:tc>
                  <a:txBody>
                    <a:bodyPr/>
                    <a:lstStyle/>
                    <a:p>
                      <a:pPr marL="0" marR="73025" lvl="0">
                        <a:lnSpc>
                          <a:spcPct val="105000"/>
                        </a:lnSpc>
                        <a:spcBef>
                          <a:spcPts val="130"/>
                        </a:spcBef>
                        <a:spcAft>
                          <a:spcPts val="1000"/>
                        </a:spcAft>
                      </a:pPr>
                      <a:r>
                        <a:rPr lang="en-US" sz="1200" dirty="0" smtClean="0">
                          <a:effectLst/>
                        </a:rPr>
                        <a:t>Delay in Hardware</a:t>
                      </a:r>
                      <a:r>
                        <a:rPr lang="en-US" sz="1200" baseline="0" dirty="0" smtClean="0">
                          <a:effectLst/>
                        </a:rPr>
                        <a:t> procurement</a:t>
                      </a:r>
                      <a:endParaRPr lang="en-US" sz="1200" dirty="0">
                        <a:solidFill>
                          <a:schemeClr val="tx1"/>
                        </a:solidFill>
                        <a:effectLst/>
                        <a:latin typeface="+mn-lt"/>
                        <a:ea typeface="Times New Roman"/>
                        <a:cs typeface="Calibri" pitchFamily="34" charset="0"/>
                      </a:endParaRPr>
                    </a:p>
                  </a:txBody>
                  <a:tcPr marL="68580" marR="68580" marT="0" marB="0" anchor="ctr"/>
                </a:tc>
                <a:tc>
                  <a:txBody>
                    <a:bodyPr/>
                    <a:lstStyle/>
                    <a:p>
                      <a:pPr marL="0" marR="73025" algn="ctr">
                        <a:lnSpc>
                          <a:spcPct val="105000"/>
                        </a:lnSpc>
                        <a:spcBef>
                          <a:spcPts val="130"/>
                        </a:spcBef>
                        <a:spcAft>
                          <a:spcPts val="1000"/>
                        </a:spcAft>
                      </a:pPr>
                      <a:r>
                        <a:rPr lang="en-US" sz="1200" dirty="0" smtClean="0">
                          <a:effectLst/>
                        </a:rPr>
                        <a:t>Medium</a:t>
                      </a:r>
                      <a:endParaRPr lang="en-US" sz="1200" dirty="0" smtClean="0">
                        <a:solidFill>
                          <a:schemeClr val="tx1"/>
                        </a:solidFill>
                        <a:effectLst/>
                        <a:latin typeface="+mn-lt"/>
                        <a:ea typeface="Times New Roman"/>
                        <a:cs typeface="Calibri" pitchFamily="34" charset="0"/>
                      </a:endParaRPr>
                    </a:p>
                  </a:txBody>
                  <a:tcPr marL="68580" marR="68580" marT="0" marB="0" anchor="ctr"/>
                </a:tc>
                <a:tc>
                  <a:txBody>
                    <a:bodyPr/>
                    <a:lstStyle/>
                    <a:p>
                      <a:pPr marL="171450" marR="73025" indent="-171450" algn="l" defTabSz="457200" rtl="0" eaLnBrk="1" latinLnBrk="0" hangingPunct="1">
                        <a:lnSpc>
                          <a:spcPct val="105000"/>
                        </a:lnSpc>
                        <a:spcBef>
                          <a:spcPts val="0"/>
                        </a:spcBef>
                        <a:spcAft>
                          <a:spcPts val="0"/>
                        </a:spcAft>
                        <a:buFont typeface="Arial" pitchFamily="34" charset="0"/>
                        <a:buChar char="•"/>
                      </a:pPr>
                      <a:r>
                        <a:rPr lang="en-US" sz="1200" kern="1200" dirty="0" smtClean="0">
                          <a:effectLst/>
                        </a:rPr>
                        <a:t>Sharing</a:t>
                      </a:r>
                      <a:r>
                        <a:rPr lang="en-US" sz="1200" kern="1200" baseline="0" dirty="0" smtClean="0">
                          <a:effectLst/>
                        </a:rPr>
                        <a:t> detailed Project plan with </a:t>
                      </a:r>
                      <a:r>
                        <a:rPr lang="en-US" sz="1200" kern="1200" baseline="0" dirty="0" smtClean="0">
                          <a:effectLst/>
                        </a:rPr>
                        <a:t>ABN</a:t>
                      </a:r>
                      <a:endParaRPr lang="en-US" sz="1200" kern="1200" baseline="0" dirty="0" smtClean="0">
                        <a:effectLst/>
                      </a:endParaRPr>
                    </a:p>
                    <a:p>
                      <a:pPr marL="171450" marR="73025" indent="-171450" algn="l" defTabSz="457200" rtl="0" eaLnBrk="1" latinLnBrk="0" hangingPunct="1">
                        <a:lnSpc>
                          <a:spcPct val="105000"/>
                        </a:lnSpc>
                        <a:spcBef>
                          <a:spcPts val="0"/>
                        </a:spcBef>
                        <a:spcAft>
                          <a:spcPts val="0"/>
                        </a:spcAft>
                        <a:buFont typeface="Arial" pitchFamily="34" charset="0"/>
                        <a:buChar char="•"/>
                      </a:pPr>
                      <a:r>
                        <a:rPr lang="en-US" sz="1200" kern="1200" baseline="0" dirty="0" smtClean="0">
                          <a:effectLst/>
                        </a:rPr>
                        <a:t>Sharing Hardware requirements with </a:t>
                      </a:r>
                      <a:r>
                        <a:rPr lang="en-US" sz="1200" kern="1200" baseline="0" dirty="0" smtClean="0">
                          <a:effectLst/>
                        </a:rPr>
                        <a:t>ABN </a:t>
                      </a:r>
                      <a:r>
                        <a:rPr lang="en-US" sz="1200" kern="1200" baseline="0" dirty="0" smtClean="0">
                          <a:effectLst/>
                        </a:rPr>
                        <a:t>well in advance</a:t>
                      </a:r>
                      <a:endParaRPr lang="en-US" sz="1200" kern="1200" dirty="0" smtClean="0">
                        <a:solidFill>
                          <a:schemeClr val="tx1"/>
                        </a:solidFill>
                        <a:effectLst/>
                        <a:latin typeface="+mn-lt"/>
                        <a:ea typeface="Times New Roman"/>
                        <a:cs typeface="Calibri" pitchFamily="34" charset="0"/>
                      </a:endParaRPr>
                    </a:p>
                  </a:txBody>
                  <a:tcPr marL="68580" marR="68580" marT="0" marB="0" anchor="ctr"/>
                </a:tc>
              </a:tr>
              <a:tr h="770296">
                <a:tc>
                  <a:txBody>
                    <a:bodyPr/>
                    <a:lstStyle/>
                    <a:p>
                      <a:pPr marL="0" marR="73025" lvl="0">
                        <a:lnSpc>
                          <a:spcPct val="105000"/>
                        </a:lnSpc>
                        <a:spcBef>
                          <a:spcPts val="130"/>
                        </a:spcBef>
                        <a:spcAft>
                          <a:spcPts val="1000"/>
                        </a:spcAft>
                      </a:pPr>
                      <a:endParaRPr lang="en-US" sz="1200" dirty="0">
                        <a:solidFill>
                          <a:schemeClr val="tx1"/>
                        </a:solidFill>
                        <a:effectLst/>
                        <a:latin typeface="+mn-lt"/>
                        <a:ea typeface="Times New Roman"/>
                        <a:cs typeface="Calibri" pitchFamily="34" charset="0"/>
                      </a:endParaRPr>
                    </a:p>
                  </a:txBody>
                  <a:tcPr marL="68580" marR="68580" marT="0" marB="0" anchor="ctr"/>
                </a:tc>
                <a:tc>
                  <a:txBody>
                    <a:bodyPr/>
                    <a:lstStyle/>
                    <a:p>
                      <a:pPr marL="0" marR="73025" fontAlgn="base" hangingPunct="0">
                        <a:lnSpc>
                          <a:spcPct val="105000"/>
                        </a:lnSpc>
                        <a:spcBef>
                          <a:spcPts val="215"/>
                        </a:spcBef>
                        <a:spcAft>
                          <a:spcPts val="1000"/>
                        </a:spcAft>
                      </a:pPr>
                      <a:endParaRPr lang="en-US" sz="1200" dirty="0">
                        <a:solidFill>
                          <a:schemeClr val="tx1"/>
                        </a:solidFill>
                        <a:effectLst/>
                        <a:latin typeface="+mn-lt"/>
                        <a:ea typeface="Times New Roman"/>
                        <a:cs typeface="Calibri" pitchFamily="34" charset="0"/>
                      </a:endParaRPr>
                    </a:p>
                  </a:txBody>
                  <a:tcPr marL="68580" marR="68580" marT="0" marB="0" anchor="ctr"/>
                </a:tc>
                <a:tc>
                  <a:txBody>
                    <a:bodyPr/>
                    <a:lstStyle/>
                    <a:p>
                      <a:pPr marL="171450" marR="73025" indent="-171450" algn="l" defTabSz="457200" rtl="0" eaLnBrk="1" latinLnBrk="0" hangingPunct="1">
                        <a:lnSpc>
                          <a:spcPct val="105000"/>
                        </a:lnSpc>
                        <a:spcBef>
                          <a:spcPts val="0"/>
                        </a:spcBef>
                        <a:spcAft>
                          <a:spcPts val="0"/>
                        </a:spcAft>
                        <a:buFont typeface="Arial" pitchFamily="34" charset="0"/>
                        <a:buChar char="•"/>
                      </a:pPr>
                      <a:endParaRPr lang="en-US" sz="1200" kern="1200" dirty="0">
                        <a:solidFill>
                          <a:schemeClr val="tx1"/>
                        </a:solidFill>
                        <a:effectLst/>
                        <a:latin typeface="+mn-lt"/>
                        <a:ea typeface="Times New Roman"/>
                        <a:cs typeface="Calibri" pitchFamily="34" charset="0"/>
                      </a:endParaRPr>
                    </a:p>
                  </a:txBody>
                  <a:tcPr marL="68580" marR="68580" marT="0" marB="0" anchor="ctr"/>
                </a:tc>
              </a:tr>
            </a:tbl>
          </a:graphicData>
        </a:graphic>
      </p:graphicFrame>
      <p:sp>
        <p:nvSpPr>
          <p:cNvPr id="5" name="TextBox 4"/>
          <p:cNvSpPr txBox="1"/>
          <p:nvPr/>
        </p:nvSpPr>
        <p:spPr>
          <a:xfrm>
            <a:off x="5345721" y="32658"/>
            <a:ext cx="3798279" cy="1569660"/>
          </a:xfrm>
          <a:prstGeom prst="rect">
            <a:avLst/>
          </a:prstGeom>
          <a:solidFill>
            <a:srgbClr val="FFFF00"/>
          </a:solidFill>
        </p:spPr>
        <p:txBody>
          <a:bodyPr wrap="square" rtlCol="0">
            <a:spAutoFit/>
          </a:bodyPr>
          <a:lstStyle/>
          <a:p>
            <a:r>
              <a:rPr lang="en-US" sz="1200" dirty="0" smtClean="0"/>
              <a:t>Who is current vendor to transfer from? Is this real risk?</a:t>
            </a:r>
          </a:p>
          <a:p>
            <a:r>
              <a:rPr lang="en-US" sz="1200" dirty="0" smtClean="0"/>
              <a:t>Add risks.  (not exhaustive list)</a:t>
            </a:r>
          </a:p>
          <a:p>
            <a:pPr marL="171450" indent="-171450">
              <a:buFontTx/>
              <a:buChar char="-"/>
            </a:pPr>
            <a:r>
              <a:rPr lang="en-US" sz="1200" dirty="0" smtClean="0"/>
              <a:t>ABN </a:t>
            </a:r>
            <a:r>
              <a:rPr lang="en-US" sz="1200" dirty="0" smtClean="0"/>
              <a:t>fails to seek </a:t>
            </a:r>
            <a:r>
              <a:rPr lang="en-US" sz="1200" dirty="0" err="1" smtClean="0"/>
              <a:t>adquate</a:t>
            </a:r>
            <a:r>
              <a:rPr lang="en-US" sz="1200" dirty="0" smtClean="0"/>
              <a:t> product support from product vendor</a:t>
            </a:r>
          </a:p>
          <a:p>
            <a:pPr marL="171450" indent="-171450">
              <a:buFontTx/>
              <a:buChar char="-"/>
            </a:pPr>
            <a:r>
              <a:rPr lang="en-US" sz="1200" dirty="0" smtClean="0"/>
              <a:t>Use case definition takes long time or various </a:t>
            </a:r>
            <a:r>
              <a:rPr lang="en-US" sz="1200" dirty="0" smtClean="0"/>
              <a:t>ABN </a:t>
            </a:r>
            <a:r>
              <a:rPr lang="en-US" sz="1200" dirty="0" smtClean="0"/>
              <a:t>business entities fail to converge</a:t>
            </a:r>
          </a:p>
          <a:p>
            <a:pPr marL="171450" indent="-171450">
              <a:buFontTx/>
              <a:buChar char="-"/>
            </a:pPr>
            <a:r>
              <a:rPr lang="en-US" sz="1200" dirty="0" smtClean="0"/>
              <a:t>System performance is low</a:t>
            </a:r>
          </a:p>
          <a:p>
            <a:endParaRPr lang="en-US" sz="1200" dirty="0" smtClean="0"/>
          </a:p>
        </p:txBody>
      </p:sp>
    </p:spTree>
    <p:extLst>
      <p:ext uri="{BB962C8B-B14F-4D97-AF65-F5344CB8AC3E}">
        <p14:creationId xmlns:p14="http://schemas.microsoft.com/office/powerpoint/2010/main" val="165235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Experience</a:t>
            </a:r>
            <a:endParaRPr lang="en-US" dirty="0"/>
          </a:p>
        </p:txBody>
      </p:sp>
    </p:spTree>
    <p:extLst>
      <p:ext uri="{BB962C8B-B14F-4D97-AF65-F5344CB8AC3E}">
        <p14:creationId xmlns:p14="http://schemas.microsoft.com/office/powerpoint/2010/main" val="3774446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Do In The Machine Data and Log Management Landscape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18126872"/>
              </p:ext>
            </p:extLst>
          </p:nvPr>
        </p:nvGraphicFramePr>
        <p:xfrm>
          <a:off x="381000" y="209550"/>
          <a:ext cx="85344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Confidential</a:t>
            </a:r>
            <a:endParaRPr lang="en-US" dirty="0"/>
          </a:p>
        </p:txBody>
      </p:sp>
      <p:sp>
        <p:nvSpPr>
          <p:cNvPr id="7" name="Rounded Rectangle 6"/>
          <p:cNvSpPr/>
          <p:nvPr/>
        </p:nvSpPr>
        <p:spPr>
          <a:xfrm>
            <a:off x="381000" y="2876550"/>
            <a:ext cx="8534400" cy="990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600" b="1" dirty="0" smtClean="0"/>
              <a:t>Support</a:t>
            </a:r>
            <a:endParaRPr lang="en-US" b="1" dirty="0" smtClean="0"/>
          </a:p>
          <a:p>
            <a:pPr marL="285750" indent="-285750">
              <a:buFont typeface="Arial" panose="020B0604020202020204" pitchFamily="34" charset="0"/>
              <a:buChar char="•"/>
            </a:pPr>
            <a:r>
              <a:rPr lang="en-US" sz="1400" dirty="0" smtClean="0"/>
              <a:t>Product Support</a:t>
            </a:r>
          </a:p>
          <a:p>
            <a:pPr marL="285750" indent="-285750">
              <a:buFont typeface="Arial" panose="020B0604020202020204" pitchFamily="34" charset="0"/>
              <a:buChar char="•"/>
            </a:pPr>
            <a:r>
              <a:rPr lang="en-US" sz="1400" dirty="0" smtClean="0"/>
              <a:t>Enterprise Implementation Support </a:t>
            </a:r>
            <a:endParaRPr lang="en-US" sz="1400" dirty="0"/>
          </a:p>
        </p:txBody>
      </p:sp>
    </p:spTree>
    <p:extLst>
      <p:ext uri="{BB962C8B-B14F-4D97-AF65-F5344CB8AC3E}">
        <p14:creationId xmlns:p14="http://schemas.microsoft.com/office/powerpoint/2010/main" val="2038273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graphicFrame>
        <p:nvGraphicFramePr>
          <p:cNvPr id="5" name="Content Placeholder 5"/>
          <p:cNvGraphicFramePr>
            <a:graphicFrameLocks/>
          </p:cNvGraphicFramePr>
          <p:nvPr>
            <p:extLst>
              <p:ext uri="{D42A27DB-BD31-4B8C-83A1-F6EECF244321}">
                <p14:modId xmlns:p14="http://schemas.microsoft.com/office/powerpoint/2010/main" val="2550196185"/>
              </p:ext>
            </p:extLst>
          </p:nvPr>
        </p:nvGraphicFramePr>
        <p:xfrm>
          <a:off x="762000" y="509592"/>
          <a:ext cx="7086599" cy="3647118"/>
        </p:xfrm>
        <a:graphic>
          <a:graphicData uri="http://schemas.openxmlformats.org/drawingml/2006/table">
            <a:tbl>
              <a:tblPr firstRow="1" bandRow="1">
                <a:tableStyleId>{F5AB1C69-6EDB-4FF4-983F-18BD219EF322}</a:tableStyleId>
              </a:tblPr>
              <a:tblGrid>
                <a:gridCol w="583885"/>
                <a:gridCol w="6502714"/>
              </a:tblGrid>
              <a:tr h="4317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2">
                              <a:lumMod val="60000"/>
                              <a:lumOff val="40000"/>
                            </a:schemeClr>
                          </a:solidFill>
                          <a:latin typeface="Calibri" pitchFamily="34" charset="0"/>
                          <a:cs typeface="Calibri" pitchFamily="34" charset="0"/>
                          <a:sym typeface="Wingdings"/>
                        </a:rPr>
                        <a:t></a:t>
                      </a:r>
                      <a:endParaRPr lang="en-US" sz="1600" b="0" dirty="0" smtClean="0">
                        <a:solidFill>
                          <a:schemeClr val="tx2">
                            <a:lumMod val="60000"/>
                            <a:lumOff val="40000"/>
                          </a:schemeClr>
                        </a:solidFill>
                        <a:latin typeface="Calibri" pitchFamily="34" charset="0"/>
                        <a:cs typeface="Calibri" pitchFamily="34" charset="0"/>
                      </a:endParaRP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2">
                              <a:lumMod val="75000"/>
                            </a:schemeClr>
                          </a:solidFill>
                          <a:effectLst/>
                          <a:uLnTx/>
                          <a:uFillTx/>
                          <a:latin typeface="+mj-lt"/>
                          <a:ea typeface="Verdana" pitchFamily="34" charset="0"/>
                          <a:cs typeface="Verdana" pitchFamily="34" charset="0"/>
                        </a:rPr>
                        <a:t>Executive Summary</a:t>
                      </a: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r>
              <a:tr h="4317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2">
                              <a:lumMod val="60000"/>
                              <a:lumOff val="40000"/>
                            </a:schemeClr>
                          </a:solidFill>
                          <a:latin typeface="Calibri" pitchFamily="34" charset="0"/>
                          <a:ea typeface="+mn-ea"/>
                          <a:cs typeface="Calibri" pitchFamily="34" charset="0"/>
                          <a:sym typeface="Wingdings"/>
                        </a:rPr>
                        <a:t></a:t>
                      </a:r>
                      <a:endParaRPr lang="en-US" sz="1600" b="0" kern="1200" dirty="0" smtClean="0">
                        <a:solidFill>
                          <a:schemeClr val="tx2">
                            <a:lumMod val="60000"/>
                            <a:lumOff val="40000"/>
                          </a:schemeClr>
                        </a:solidFill>
                        <a:latin typeface="Calibri" pitchFamily="34" charset="0"/>
                        <a:ea typeface="+mn-ea"/>
                        <a:cs typeface="Calibri" pitchFamily="34" charset="0"/>
                      </a:endParaRP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2">
                              <a:lumMod val="75000"/>
                            </a:schemeClr>
                          </a:solidFill>
                          <a:effectLst/>
                          <a:uLnTx/>
                          <a:uFillTx/>
                          <a:latin typeface="+mj-lt"/>
                          <a:ea typeface="Verdana" pitchFamily="34" charset="0"/>
                          <a:cs typeface="Verdana" pitchFamily="34" charset="0"/>
                        </a:rPr>
                        <a:t>Our Understanding</a:t>
                      </a: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r>
              <a:tr h="431754">
                <a:tc>
                  <a:txBody>
                    <a:bodyPr/>
                    <a:lstStyle/>
                    <a:p>
                      <a:pPr algn="l"/>
                      <a:r>
                        <a:rPr lang="en-US" sz="1600" b="0" dirty="0" smtClean="0">
                          <a:solidFill>
                            <a:schemeClr val="tx2">
                              <a:lumMod val="60000"/>
                              <a:lumOff val="40000"/>
                            </a:schemeClr>
                          </a:solidFill>
                          <a:latin typeface="Calibri" pitchFamily="34" charset="0"/>
                          <a:cs typeface="Calibri" pitchFamily="34" charset="0"/>
                          <a:sym typeface="Wingdings"/>
                        </a:rPr>
                        <a:t></a:t>
                      </a:r>
                      <a:endParaRPr lang="en-US" sz="1600" b="0" dirty="0">
                        <a:solidFill>
                          <a:schemeClr val="tx2">
                            <a:lumMod val="60000"/>
                            <a:lumOff val="40000"/>
                          </a:schemeClr>
                        </a:solidFill>
                        <a:latin typeface="Calibri" pitchFamily="34" charset="0"/>
                        <a:cs typeface="Calibri" pitchFamily="34" charset="0"/>
                      </a:endParaRP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2">
                              <a:lumMod val="75000"/>
                            </a:schemeClr>
                          </a:solidFill>
                          <a:latin typeface="+mj-lt"/>
                          <a:ea typeface="Verdana" pitchFamily="34" charset="0"/>
                          <a:cs typeface="Verdana" pitchFamily="34" charset="0"/>
                        </a:rPr>
                        <a:t>Cognizant</a:t>
                      </a:r>
                      <a:r>
                        <a:rPr lang="en-US" sz="1400" b="1" kern="1200" baseline="0" dirty="0" smtClean="0">
                          <a:solidFill>
                            <a:schemeClr val="tx2">
                              <a:lumMod val="75000"/>
                            </a:schemeClr>
                          </a:solidFill>
                          <a:latin typeface="+mj-lt"/>
                          <a:ea typeface="Verdana" pitchFamily="34" charset="0"/>
                          <a:cs typeface="Verdana" pitchFamily="34" charset="0"/>
                        </a:rPr>
                        <a:t> Proposed Solution</a:t>
                      </a:r>
                      <a:endParaRPr lang="en-US" sz="1400" b="1" kern="1200" baseline="30000" dirty="0" smtClean="0">
                        <a:solidFill>
                          <a:schemeClr val="tx2">
                            <a:lumMod val="75000"/>
                          </a:schemeClr>
                        </a:solidFill>
                        <a:latin typeface="+mj-lt"/>
                        <a:ea typeface="Verdana" pitchFamily="34" charset="0"/>
                        <a:cs typeface="Verdana" pitchFamily="34" charset="0"/>
                      </a:endParaRP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r>
              <a:tr h="431754">
                <a:tc>
                  <a:txBody>
                    <a:bodyPr/>
                    <a:lstStyle/>
                    <a:p>
                      <a:pPr algn="l"/>
                      <a:r>
                        <a:rPr lang="en-US" sz="1600" b="0" dirty="0" smtClean="0">
                          <a:solidFill>
                            <a:schemeClr val="tx2">
                              <a:lumMod val="60000"/>
                              <a:lumOff val="40000"/>
                            </a:schemeClr>
                          </a:solidFill>
                          <a:latin typeface="Calibri" pitchFamily="34" charset="0"/>
                          <a:cs typeface="Calibri" pitchFamily="34" charset="0"/>
                          <a:sym typeface="Wingdings"/>
                        </a:rPr>
                        <a:t></a:t>
                      </a:r>
                      <a:endParaRPr lang="en-US" sz="1600" b="0" dirty="0">
                        <a:solidFill>
                          <a:schemeClr val="tx2">
                            <a:lumMod val="60000"/>
                            <a:lumOff val="40000"/>
                          </a:schemeClr>
                        </a:solidFill>
                        <a:latin typeface="Calibri" pitchFamily="34" charset="0"/>
                        <a:cs typeface="Calibri" pitchFamily="34" charset="0"/>
                      </a:endParaRP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0"/>
                        </a:spcBef>
                        <a:spcAft>
                          <a:spcPts val="0"/>
                        </a:spcAft>
                        <a:buClr>
                          <a:srgbClr val="0F82B5"/>
                        </a:buClr>
                        <a:buSzTx/>
                        <a:buFont typeface="Wingdings" pitchFamily="2" charset="2"/>
                        <a:buNone/>
                        <a:tabLst/>
                        <a:defRPr/>
                      </a:pPr>
                      <a:r>
                        <a:rPr lang="en-US" sz="1400" b="1" kern="1200" baseline="0" dirty="0" smtClean="0">
                          <a:solidFill>
                            <a:schemeClr val="tx2">
                              <a:lumMod val="75000"/>
                            </a:schemeClr>
                          </a:solidFill>
                          <a:latin typeface="+mj-lt"/>
                          <a:ea typeface="Verdana" pitchFamily="34" charset="0"/>
                          <a:cs typeface="Verdana" pitchFamily="34" charset="0"/>
                        </a:rPr>
                        <a:t>Our Engagement Approach</a:t>
                      </a: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r>
              <a:tr h="431754">
                <a:tc>
                  <a:txBody>
                    <a:bodyPr/>
                    <a:lstStyle/>
                    <a:p>
                      <a:pPr algn="l"/>
                      <a:r>
                        <a:rPr lang="en-US" sz="1600" b="0" dirty="0" smtClean="0">
                          <a:solidFill>
                            <a:schemeClr val="tx2">
                              <a:lumMod val="60000"/>
                              <a:lumOff val="40000"/>
                            </a:schemeClr>
                          </a:solidFill>
                          <a:latin typeface="Calibri" pitchFamily="34" charset="0"/>
                          <a:cs typeface="Calibri" pitchFamily="34" charset="0"/>
                          <a:sym typeface="Wingdings"/>
                        </a:rPr>
                        <a:t></a:t>
                      </a:r>
                      <a:endParaRPr lang="en-US" sz="1600" b="0" dirty="0">
                        <a:solidFill>
                          <a:schemeClr val="tx2">
                            <a:lumMod val="60000"/>
                            <a:lumOff val="40000"/>
                          </a:schemeClr>
                        </a:solidFill>
                        <a:latin typeface="Calibri" pitchFamily="34" charset="0"/>
                        <a:cs typeface="Calibri" pitchFamily="34" charset="0"/>
                      </a:endParaRP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2">
                              <a:lumMod val="75000"/>
                            </a:schemeClr>
                          </a:solidFill>
                          <a:latin typeface="+mj-lt"/>
                          <a:ea typeface="+mn-ea"/>
                          <a:cs typeface="+mn-cs"/>
                        </a:rPr>
                        <a:t>Why</a:t>
                      </a:r>
                      <a:r>
                        <a:rPr lang="en-US" sz="1400" b="1" kern="1200" baseline="0" dirty="0" smtClean="0">
                          <a:solidFill>
                            <a:schemeClr val="tx2">
                              <a:lumMod val="75000"/>
                            </a:schemeClr>
                          </a:solidFill>
                          <a:latin typeface="+mj-lt"/>
                          <a:ea typeface="+mn-ea"/>
                          <a:cs typeface="+mn-cs"/>
                        </a:rPr>
                        <a:t> Cognizant?</a:t>
                      </a:r>
                      <a:endParaRPr lang="en-US" sz="1400" b="1" kern="1200" dirty="0" smtClean="0">
                        <a:solidFill>
                          <a:schemeClr val="tx2">
                            <a:lumMod val="75000"/>
                          </a:schemeClr>
                        </a:solidFill>
                        <a:latin typeface="+mj-lt"/>
                        <a:ea typeface="Verdana" pitchFamily="34" charset="0"/>
                        <a:cs typeface="Verdana" pitchFamily="34" charset="0"/>
                      </a:endParaRP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r>
              <a:tr h="4317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2">
                              <a:lumMod val="60000"/>
                              <a:lumOff val="40000"/>
                            </a:schemeClr>
                          </a:solidFill>
                          <a:latin typeface="Calibri" pitchFamily="34" charset="0"/>
                          <a:cs typeface="Calibri" pitchFamily="34" charset="0"/>
                          <a:sym typeface="Wingdings"/>
                        </a:rPr>
                        <a:t></a:t>
                      </a:r>
                      <a:endParaRPr lang="en-US" sz="1600" b="0" dirty="0" smtClean="0">
                        <a:solidFill>
                          <a:schemeClr val="tx2">
                            <a:lumMod val="60000"/>
                            <a:lumOff val="40000"/>
                          </a:schemeClr>
                        </a:solidFill>
                        <a:latin typeface="Calibri" pitchFamily="34" charset="0"/>
                        <a:cs typeface="Calibri" pitchFamily="34" charset="0"/>
                      </a:endParaRP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2">
                              <a:lumMod val="75000"/>
                            </a:schemeClr>
                          </a:solidFill>
                          <a:latin typeface="+mj-lt"/>
                          <a:ea typeface="Verdana" pitchFamily="34" charset="0"/>
                          <a:cs typeface="Verdana" pitchFamily="34" charset="0"/>
                        </a:rPr>
                        <a:t>Our Recommendations</a:t>
                      </a: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r>
              <a:tr h="431754">
                <a:tc>
                  <a:txBody>
                    <a:bodyPr/>
                    <a:lstStyle/>
                    <a:p>
                      <a:pPr algn="l"/>
                      <a:r>
                        <a:rPr lang="en-US" sz="1600" b="0" dirty="0" smtClean="0">
                          <a:solidFill>
                            <a:schemeClr val="tx2">
                              <a:lumMod val="60000"/>
                              <a:lumOff val="40000"/>
                            </a:schemeClr>
                          </a:solidFill>
                          <a:latin typeface="Calibri" pitchFamily="34" charset="0"/>
                          <a:cs typeface="Calibri" pitchFamily="34" charset="0"/>
                          <a:sym typeface="Wingdings"/>
                        </a:rPr>
                        <a:t></a:t>
                      </a:r>
                      <a:endParaRPr lang="en-US" sz="1600" b="0" dirty="0">
                        <a:solidFill>
                          <a:schemeClr val="tx2">
                            <a:lumMod val="60000"/>
                            <a:lumOff val="40000"/>
                          </a:schemeClr>
                        </a:solidFill>
                        <a:latin typeface="Calibri" pitchFamily="34" charset="0"/>
                        <a:cs typeface="Calibri" pitchFamily="34" charset="0"/>
                      </a:endParaRP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2">
                              <a:lumMod val="75000"/>
                            </a:schemeClr>
                          </a:solidFill>
                          <a:latin typeface="+mj-lt"/>
                        </a:rPr>
                        <a:t>Sample</a:t>
                      </a:r>
                      <a:r>
                        <a:rPr lang="en-US" sz="1400" b="1" baseline="0" dirty="0" smtClean="0">
                          <a:solidFill>
                            <a:schemeClr val="tx2">
                              <a:lumMod val="75000"/>
                            </a:schemeClr>
                          </a:solidFill>
                          <a:latin typeface="+mj-lt"/>
                        </a:rPr>
                        <a:t> Profiles</a:t>
                      </a:r>
                      <a:endParaRPr lang="en-US" sz="1400" b="1" dirty="0" smtClean="0">
                        <a:solidFill>
                          <a:schemeClr val="tx2">
                            <a:lumMod val="75000"/>
                          </a:schemeClr>
                        </a:solidFill>
                        <a:latin typeface="+mj-lt"/>
                      </a:endParaRP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r>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2">
                              <a:lumMod val="60000"/>
                              <a:lumOff val="40000"/>
                            </a:schemeClr>
                          </a:solidFill>
                          <a:latin typeface="Calibri" pitchFamily="34" charset="0"/>
                          <a:cs typeface="Calibri" pitchFamily="34" charset="0"/>
                          <a:sym typeface="Wingdings"/>
                        </a:rPr>
                        <a:t></a:t>
                      </a:r>
                      <a:endParaRPr lang="en-US" sz="1600" b="0" dirty="0" smtClean="0">
                        <a:solidFill>
                          <a:schemeClr val="tx2">
                            <a:lumMod val="60000"/>
                            <a:lumOff val="40000"/>
                          </a:schemeClr>
                        </a:solidFill>
                        <a:latin typeface="Calibri" pitchFamily="34" charset="0"/>
                        <a:cs typeface="Calibri" pitchFamily="34" charset="0"/>
                      </a:endParaRPr>
                    </a:p>
                    <a:p>
                      <a:pPr algn="l"/>
                      <a:endParaRPr lang="en-US" sz="1600" b="0" dirty="0">
                        <a:solidFill>
                          <a:schemeClr val="tx2">
                            <a:lumMod val="60000"/>
                            <a:lumOff val="40000"/>
                          </a:schemeClr>
                        </a:solidFill>
                        <a:latin typeface="Calibri" pitchFamily="34" charset="0"/>
                        <a:cs typeface="Calibri" pitchFamily="34" charset="0"/>
                      </a:endParaRPr>
                    </a:p>
                  </a:txBody>
                  <a:tcPr marL="181660" marR="181660" marT="68580" marB="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tx2">
                              <a:lumMod val="75000"/>
                            </a:schemeClr>
                          </a:solidFill>
                          <a:latin typeface="+mj-lt"/>
                          <a:ea typeface="Verdana" pitchFamily="34" charset="0"/>
                          <a:cs typeface="Verdana" pitchFamily="34" charset="0"/>
                        </a:rPr>
                        <a:t>Case Studies</a:t>
                      </a:r>
                      <a:endParaRPr lang="en-US" sz="1400" b="1" dirty="0" smtClean="0">
                        <a:solidFill>
                          <a:schemeClr val="tx2">
                            <a:lumMod val="75000"/>
                          </a:schemeClr>
                        </a:solidFill>
                        <a:latin typeface="+mj-lt"/>
                      </a:endParaRPr>
                    </a:p>
                  </a:txBody>
                  <a:tcPr marL="181660" marR="181660" marT="68580" marB="685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61389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2400" y="1928878"/>
            <a:ext cx="8763000" cy="2967422"/>
            <a:chOff x="-1" y="2183732"/>
            <a:chExt cx="9130146" cy="3306351"/>
          </a:xfrm>
          <a:solidFill>
            <a:schemeClr val="bg1">
              <a:lumMod val="95000"/>
            </a:schemeClr>
          </a:solidFill>
        </p:grpSpPr>
        <p:sp>
          <p:nvSpPr>
            <p:cNvPr id="7" name="Rectangle 6"/>
            <p:cNvSpPr/>
            <p:nvPr/>
          </p:nvSpPr>
          <p:spPr bwMode="auto">
            <a:xfrm>
              <a:off x="-1" y="2225297"/>
              <a:ext cx="2667001" cy="3255760"/>
            </a:xfrm>
            <a:prstGeom prst="rect">
              <a:avLst/>
            </a:prstGeom>
            <a:grpFill/>
            <a:ln>
              <a:solidFill>
                <a:schemeClr val="bg1"/>
              </a:solidFill>
              <a:headEnd type="none" w="med" len="med"/>
              <a:tailEnd type="none" w="med" len="med"/>
            </a:ln>
            <a:effectLst>
              <a:outerShdw blurRad="50800" dist="38100" dir="162000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400" b="1" kern="0" dirty="0">
                <a:solidFill>
                  <a:srgbClr val="000000"/>
                </a:solidFill>
                <a:latin typeface="Arial" pitchFamily="-12" charset="0"/>
                <a:ea typeface="ＭＳ Ｐゴシック" pitchFamily="-12" charset="-128"/>
                <a:cs typeface="ＭＳ Ｐゴシック" pitchFamily="-12" charset="-128"/>
              </a:endParaRPr>
            </a:p>
          </p:txBody>
        </p:sp>
        <p:sp>
          <p:nvSpPr>
            <p:cNvPr id="8" name="Rectangle 31"/>
            <p:cNvSpPr/>
            <p:nvPr/>
          </p:nvSpPr>
          <p:spPr bwMode="auto">
            <a:xfrm>
              <a:off x="2667000" y="2211849"/>
              <a:ext cx="321074" cy="3270959"/>
            </a:xfrm>
            <a:custGeom>
              <a:avLst/>
              <a:gdLst>
                <a:gd name="connsiteX0" fmla="*/ 0 w 308195"/>
                <a:gd name="connsiteY0" fmla="*/ 0 h 4876800"/>
                <a:gd name="connsiteX1" fmla="*/ 308195 w 308195"/>
                <a:gd name="connsiteY1" fmla="*/ 0 h 4876800"/>
                <a:gd name="connsiteX2" fmla="*/ 308195 w 308195"/>
                <a:gd name="connsiteY2" fmla="*/ 4876800 h 4876800"/>
                <a:gd name="connsiteX3" fmla="*/ 0 w 308195"/>
                <a:gd name="connsiteY3" fmla="*/ 4876800 h 4876800"/>
                <a:gd name="connsiteX4" fmla="*/ 0 w 308195"/>
                <a:gd name="connsiteY4" fmla="*/ 0 h 4876800"/>
                <a:gd name="connsiteX0" fmla="*/ 0 w 321074"/>
                <a:gd name="connsiteY0" fmla="*/ 0 h 4876800"/>
                <a:gd name="connsiteX1" fmla="*/ 321074 w 321074"/>
                <a:gd name="connsiteY1" fmla="*/ 399245 h 4876800"/>
                <a:gd name="connsiteX2" fmla="*/ 308195 w 321074"/>
                <a:gd name="connsiteY2" fmla="*/ 4876800 h 4876800"/>
                <a:gd name="connsiteX3" fmla="*/ 0 w 321074"/>
                <a:gd name="connsiteY3" fmla="*/ 4876800 h 4876800"/>
                <a:gd name="connsiteX4" fmla="*/ 0 w 321074"/>
                <a:gd name="connsiteY4" fmla="*/ 0 h 4876800"/>
                <a:gd name="connsiteX0" fmla="*/ 0 w 321074"/>
                <a:gd name="connsiteY0" fmla="*/ 0 h 4876800"/>
                <a:gd name="connsiteX1" fmla="*/ 321074 w 321074"/>
                <a:gd name="connsiteY1" fmla="*/ 711788 h 4876800"/>
                <a:gd name="connsiteX2" fmla="*/ 308195 w 321074"/>
                <a:gd name="connsiteY2" fmla="*/ 4876800 h 4876800"/>
                <a:gd name="connsiteX3" fmla="*/ 0 w 321074"/>
                <a:gd name="connsiteY3" fmla="*/ 4876800 h 4876800"/>
                <a:gd name="connsiteX4" fmla="*/ 0 w 321074"/>
                <a:gd name="connsiteY4" fmla="*/ 0 h 4876800"/>
                <a:gd name="connsiteX0" fmla="*/ 0 w 321074"/>
                <a:gd name="connsiteY0" fmla="*/ 0 h 4876800"/>
                <a:gd name="connsiteX1" fmla="*/ 321074 w 321074"/>
                <a:gd name="connsiteY1" fmla="*/ 639664 h 4876800"/>
                <a:gd name="connsiteX2" fmla="*/ 308195 w 321074"/>
                <a:gd name="connsiteY2" fmla="*/ 4876800 h 4876800"/>
                <a:gd name="connsiteX3" fmla="*/ 0 w 321074"/>
                <a:gd name="connsiteY3" fmla="*/ 4876800 h 4876800"/>
                <a:gd name="connsiteX4" fmla="*/ 0 w 321074"/>
                <a:gd name="connsiteY4" fmla="*/ 0 h 487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74" h="4876800">
                  <a:moveTo>
                    <a:pt x="0" y="0"/>
                  </a:moveTo>
                  <a:lnTo>
                    <a:pt x="321074" y="639664"/>
                  </a:lnTo>
                  <a:lnTo>
                    <a:pt x="308195" y="4876800"/>
                  </a:lnTo>
                  <a:lnTo>
                    <a:pt x="0" y="4876800"/>
                  </a:lnTo>
                  <a:lnTo>
                    <a:pt x="0" y="0"/>
                  </a:lnTo>
                  <a:close/>
                </a:path>
              </a:pathLst>
            </a:custGeom>
            <a:grpFill/>
            <a:ln>
              <a:solidFill>
                <a:schemeClr val="bg1"/>
              </a:solidFill>
              <a:headEnd type="none" w="med" len="med"/>
              <a:tailEnd type="none" w="med" len="med"/>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400" b="1" kern="0" dirty="0">
                <a:solidFill>
                  <a:srgbClr val="000000"/>
                </a:solidFill>
                <a:latin typeface="Arial" pitchFamily="-12" charset="0"/>
                <a:ea typeface="ＭＳ Ｐゴシック" pitchFamily="-12" charset="-128"/>
                <a:cs typeface="ＭＳ Ｐゴシック" pitchFamily="-12" charset="-128"/>
              </a:endParaRPr>
            </a:p>
          </p:txBody>
        </p:sp>
        <p:sp>
          <p:nvSpPr>
            <p:cNvPr id="9" name="Rectangle 53"/>
            <p:cNvSpPr/>
            <p:nvPr/>
          </p:nvSpPr>
          <p:spPr bwMode="auto">
            <a:xfrm>
              <a:off x="5595785" y="2184139"/>
              <a:ext cx="304263" cy="3305943"/>
            </a:xfrm>
            <a:custGeom>
              <a:avLst/>
              <a:gdLst>
                <a:gd name="connsiteX0" fmla="*/ 0 w 304263"/>
                <a:gd name="connsiteY0" fmla="*/ 0 h 4495800"/>
                <a:gd name="connsiteX1" fmla="*/ 304263 w 304263"/>
                <a:gd name="connsiteY1" fmla="*/ 0 h 4495800"/>
                <a:gd name="connsiteX2" fmla="*/ 304263 w 304263"/>
                <a:gd name="connsiteY2" fmla="*/ 4495800 h 4495800"/>
                <a:gd name="connsiteX3" fmla="*/ 0 w 304263"/>
                <a:gd name="connsiteY3" fmla="*/ 4495800 h 4495800"/>
                <a:gd name="connsiteX4" fmla="*/ 0 w 304263"/>
                <a:gd name="connsiteY4" fmla="*/ 0 h 4495800"/>
                <a:gd name="connsiteX0" fmla="*/ 0 w 304263"/>
                <a:gd name="connsiteY0" fmla="*/ 399245 h 4495800"/>
                <a:gd name="connsiteX1" fmla="*/ 304263 w 304263"/>
                <a:gd name="connsiteY1" fmla="*/ 0 h 4495800"/>
                <a:gd name="connsiteX2" fmla="*/ 304263 w 304263"/>
                <a:gd name="connsiteY2" fmla="*/ 4495800 h 4495800"/>
                <a:gd name="connsiteX3" fmla="*/ 0 w 304263"/>
                <a:gd name="connsiteY3" fmla="*/ 4495800 h 4495800"/>
                <a:gd name="connsiteX4" fmla="*/ 0 w 304263"/>
                <a:gd name="connsiteY4" fmla="*/ 399245 h 4495800"/>
                <a:gd name="connsiteX0" fmla="*/ 12879 w 304263"/>
                <a:gd name="connsiteY0" fmla="*/ 328009 h 4495800"/>
                <a:gd name="connsiteX1" fmla="*/ 304263 w 304263"/>
                <a:gd name="connsiteY1" fmla="*/ 0 h 4495800"/>
                <a:gd name="connsiteX2" fmla="*/ 304263 w 304263"/>
                <a:gd name="connsiteY2" fmla="*/ 4495800 h 4495800"/>
                <a:gd name="connsiteX3" fmla="*/ 0 w 304263"/>
                <a:gd name="connsiteY3" fmla="*/ 4495800 h 4495800"/>
                <a:gd name="connsiteX4" fmla="*/ 12879 w 304263"/>
                <a:gd name="connsiteY4" fmla="*/ 328009 h 4495800"/>
                <a:gd name="connsiteX0" fmla="*/ 12879 w 304263"/>
                <a:gd name="connsiteY0" fmla="*/ 571805 h 4495800"/>
                <a:gd name="connsiteX1" fmla="*/ 304263 w 304263"/>
                <a:gd name="connsiteY1" fmla="*/ 0 h 4495800"/>
                <a:gd name="connsiteX2" fmla="*/ 304263 w 304263"/>
                <a:gd name="connsiteY2" fmla="*/ 4495800 h 4495800"/>
                <a:gd name="connsiteX3" fmla="*/ 0 w 304263"/>
                <a:gd name="connsiteY3" fmla="*/ 4495800 h 4495800"/>
                <a:gd name="connsiteX4" fmla="*/ 12879 w 304263"/>
                <a:gd name="connsiteY4" fmla="*/ 571805 h 449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63" h="4495800">
                  <a:moveTo>
                    <a:pt x="12879" y="571805"/>
                  </a:moveTo>
                  <a:lnTo>
                    <a:pt x="304263" y="0"/>
                  </a:lnTo>
                  <a:lnTo>
                    <a:pt x="304263" y="4495800"/>
                  </a:lnTo>
                  <a:lnTo>
                    <a:pt x="0" y="4495800"/>
                  </a:lnTo>
                  <a:lnTo>
                    <a:pt x="12879" y="571805"/>
                  </a:lnTo>
                  <a:close/>
                </a:path>
              </a:pathLst>
            </a:custGeom>
            <a:grpFill/>
            <a:ln>
              <a:solidFill>
                <a:schemeClr val="bg1"/>
              </a:solidFill>
              <a:headEnd type="none" w="med" len="med"/>
              <a:tailEnd type="none" w="med" len="med"/>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400" b="1" kern="0" dirty="0">
                <a:solidFill>
                  <a:srgbClr val="000000"/>
                </a:solidFill>
                <a:latin typeface="Arial" pitchFamily="-12" charset="0"/>
                <a:ea typeface="ＭＳ Ｐゴシック" pitchFamily="-12" charset="-128"/>
                <a:cs typeface="ＭＳ Ｐゴシック" pitchFamily="-12" charset="-128"/>
              </a:endParaRPr>
            </a:p>
          </p:txBody>
        </p:sp>
        <p:sp>
          <p:nvSpPr>
            <p:cNvPr id="10" name="Rectangle 9"/>
            <p:cNvSpPr/>
            <p:nvPr/>
          </p:nvSpPr>
          <p:spPr bwMode="auto">
            <a:xfrm>
              <a:off x="5914617" y="2183732"/>
              <a:ext cx="3215528" cy="3306351"/>
            </a:xfrm>
            <a:prstGeom prst="rect">
              <a:avLst/>
            </a:prstGeom>
            <a:grpFill/>
            <a:ln>
              <a:solidFill>
                <a:schemeClr val="bg1"/>
              </a:solidFill>
              <a:headEnd type="none" w="med" len="med"/>
              <a:tailEnd type="none" w="med" len="med"/>
            </a:ln>
            <a:effectLst>
              <a:outerShdw blurRad="50800" dist="38100" dir="162000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400" b="1" kern="0" dirty="0">
                <a:solidFill>
                  <a:srgbClr val="000000"/>
                </a:solidFill>
                <a:latin typeface="Arial" pitchFamily="-12" charset="0"/>
                <a:ea typeface="ＭＳ Ｐゴシック" pitchFamily="-12" charset="-128"/>
                <a:cs typeface="ＭＳ Ｐゴシック" pitchFamily="-12" charset="-128"/>
              </a:endParaRPr>
            </a:p>
          </p:txBody>
        </p:sp>
        <p:sp>
          <p:nvSpPr>
            <p:cNvPr id="12" name="TextBox 11"/>
            <p:cNvSpPr txBox="1"/>
            <p:nvPr/>
          </p:nvSpPr>
          <p:spPr bwMode="auto">
            <a:xfrm>
              <a:off x="6531592" y="2330024"/>
              <a:ext cx="2370552" cy="461665"/>
            </a:xfrm>
            <a:prstGeom prst="rect">
              <a:avLst/>
            </a:prstGeom>
            <a:grp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wrap="square" rtlCol="0">
              <a:prstTxWarp prst="textNoShape">
                <a:avLst/>
              </a:prstTxWarp>
              <a:spAutoFit/>
            </a:bodyPr>
            <a:lstStyle/>
            <a:p>
              <a:pPr eaLnBrk="0" fontAlgn="base" hangingPunct="0">
                <a:spcAft>
                  <a:spcPts val="300"/>
                </a:spcAft>
                <a:defRPr/>
              </a:pPr>
              <a:r>
                <a:rPr lang="en-US" sz="1200" b="1" kern="0" dirty="0">
                  <a:solidFill>
                    <a:srgbClr val="0094C8"/>
                  </a:solidFill>
                  <a:cs typeface="Calibri" pitchFamily="34" charset="0"/>
                </a:rPr>
                <a:t>Customer Focused Global Delivery Capability </a:t>
              </a:r>
            </a:p>
          </p:txBody>
        </p:sp>
        <p:pic>
          <p:nvPicPr>
            <p:cNvPr id="13" name="Picture 4" descr="hand, partnership icon"/>
            <p:cNvPicPr>
              <a:picLocks noChangeAspect="1" noChangeArrowheads="1"/>
            </p:cNvPicPr>
            <p:nvPr/>
          </p:nvPicPr>
          <p:blipFill>
            <a:blip r:embed="rId2" cstate="print"/>
            <a:srcRect/>
            <a:stretch>
              <a:fillRect/>
            </a:stretch>
          </p:blipFill>
          <p:spPr bwMode="auto">
            <a:xfrm>
              <a:off x="93009" y="2348650"/>
              <a:ext cx="700671" cy="700673"/>
            </a:xfrm>
            <a:prstGeom prst="rect">
              <a:avLst/>
            </a:prstGeom>
            <a:grpFill/>
            <a:ln>
              <a:solidFill>
                <a:schemeClr val="bg1"/>
              </a:solidFill>
            </a:ln>
          </p:spPr>
        </p:pic>
        <p:pic>
          <p:nvPicPr>
            <p:cNvPr id="14" name="Picture 14" descr="business man, client, consultant, male, man, user icon"/>
            <p:cNvPicPr>
              <a:picLocks noChangeAspect="1" noChangeArrowheads="1"/>
            </p:cNvPicPr>
            <p:nvPr/>
          </p:nvPicPr>
          <p:blipFill>
            <a:blip r:embed="rId3" cstate="print"/>
            <a:srcRect/>
            <a:stretch>
              <a:fillRect/>
            </a:stretch>
          </p:blipFill>
          <p:spPr bwMode="auto">
            <a:xfrm>
              <a:off x="6096000" y="2330114"/>
              <a:ext cx="381000" cy="381000"/>
            </a:xfrm>
            <a:prstGeom prst="rect">
              <a:avLst/>
            </a:prstGeom>
            <a:grpFill/>
            <a:ln>
              <a:solidFill>
                <a:schemeClr val="bg1"/>
              </a:solidFill>
            </a:ln>
          </p:spPr>
        </p:pic>
        <p:sp>
          <p:nvSpPr>
            <p:cNvPr id="15" name="Rectangle 14"/>
            <p:cNvSpPr/>
            <p:nvPr/>
          </p:nvSpPr>
          <p:spPr>
            <a:xfrm>
              <a:off x="152400" y="2960405"/>
              <a:ext cx="2362200" cy="2218755"/>
            </a:xfrm>
            <a:prstGeom prst="rect">
              <a:avLst/>
            </a:prstGeom>
            <a:grpFill/>
            <a:ln>
              <a:solidFill>
                <a:schemeClr val="bg1"/>
              </a:solidFill>
            </a:ln>
          </p:spPr>
          <p:txBody>
            <a:bodyPr wrap="square">
              <a:spAutoFit/>
            </a:bodyPr>
            <a:lstStyle/>
            <a:p>
              <a:pPr marL="171450" indent="-171450" eaLnBrk="0" hangingPunct="0">
                <a:lnSpc>
                  <a:spcPct val="120000"/>
                </a:lnSpc>
                <a:spcAft>
                  <a:spcPts val="600"/>
                </a:spcAft>
                <a:buFont typeface="Wingdings" pitchFamily="2" charset="2"/>
                <a:buChar char="§"/>
                <a:defRPr/>
              </a:pPr>
              <a:r>
                <a:rPr lang="en-US" sz="1050" kern="0" dirty="0">
                  <a:solidFill>
                    <a:prstClr val="black"/>
                  </a:solidFill>
                  <a:ea typeface="Verdana" pitchFamily="34" charset="0"/>
                  <a:cs typeface="Verdana" pitchFamily="34" charset="0"/>
                </a:rPr>
                <a:t>Global Services </a:t>
              </a:r>
              <a:r>
                <a:rPr lang="en-US" sz="1050" kern="0" dirty="0" smtClean="0">
                  <a:solidFill>
                    <a:prstClr val="black"/>
                  </a:solidFill>
                  <a:ea typeface="Verdana" pitchFamily="34" charset="0"/>
                  <a:cs typeface="Verdana" pitchFamily="34" charset="0"/>
                </a:rPr>
                <a:t>Partnerships with leading Log Management Product vendors</a:t>
              </a:r>
              <a:endParaRPr lang="en-US" sz="1050" kern="0" dirty="0">
                <a:solidFill>
                  <a:prstClr val="black"/>
                </a:solidFill>
                <a:ea typeface="Verdana" pitchFamily="34" charset="0"/>
                <a:cs typeface="Verdana" pitchFamily="34" charset="0"/>
              </a:endParaRPr>
            </a:p>
            <a:p>
              <a:pPr marL="171450" indent="-171450" eaLnBrk="0" hangingPunct="0">
                <a:lnSpc>
                  <a:spcPct val="120000"/>
                </a:lnSpc>
                <a:spcAft>
                  <a:spcPts val="600"/>
                </a:spcAft>
                <a:buFont typeface="Wingdings" pitchFamily="2" charset="2"/>
                <a:buChar char="§"/>
                <a:defRPr/>
              </a:pPr>
              <a:r>
                <a:rPr lang="it-IT" sz="1050" kern="0" dirty="0" smtClean="0">
                  <a:solidFill>
                    <a:prstClr val="black"/>
                  </a:solidFill>
                  <a:ea typeface="Verdana" pitchFamily="34" charset="0"/>
                  <a:cs typeface="Verdana" pitchFamily="34" charset="0"/>
                </a:rPr>
                <a:t>Strategic </a:t>
              </a:r>
              <a:r>
                <a:rPr lang="it-IT" sz="1050" kern="0" dirty="0">
                  <a:solidFill>
                    <a:prstClr val="black"/>
                  </a:solidFill>
                  <a:ea typeface="Verdana" pitchFamily="34" charset="0"/>
                  <a:cs typeface="Verdana" pitchFamily="34" charset="0"/>
                </a:rPr>
                <a:t>Partner for </a:t>
              </a:r>
              <a:r>
                <a:rPr lang="it-IT" sz="1050" kern="0" dirty="0" smtClean="0">
                  <a:solidFill>
                    <a:prstClr val="black"/>
                  </a:solidFill>
                  <a:ea typeface="Verdana" pitchFamily="34" charset="0"/>
                  <a:cs typeface="Verdana" pitchFamily="34" charset="0"/>
                </a:rPr>
                <a:t>Splunk and TIBCO for Global </a:t>
              </a:r>
              <a:r>
                <a:rPr lang="it-IT" sz="1050" kern="0" dirty="0">
                  <a:solidFill>
                    <a:prstClr val="black"/>
                  </a:solidFill>
                  <a:ea typeface="Verdana" pitchFamily="34" charset="0"/>
                  <a:cs typeface="Verdana" pitchFamily="34" charset="0"/>
                </a:rPr>
                <a:t>Delivery</a:t>
              </a:r>
            </a:p>
            <a:p>
              <a:pPr marL="171450" indent="-171450" eaLnBrk="0" hangingPunct="0">
                <a:lnSpc>
                  <a:spcPct val="120000"/>
                </a:lnSpc>
                <a:spcAft>
                  <a:spcPts val="600"/>
                </a:spcAft>
                <a:buFont typeface="Wingdings" pitchFamily="2" charset="2"/>
                <a:buChar char="§"/>
                <a:defRPr/>
              </a:pPr>
              <a:r>
                <a:rPr lang="en-US" sz="1050" kern="0" dirty="0">
                  <a:solidFill>
                    <a:prstClr val="black"/>
                  </a:solidFill>
                  <a:ea typeface="Verdana" pitchFamily="34" charset="0"/>
                  <a:cs typeface="Verdana" pitchFamily="34" charset="0"/>
                </a:rPr>
                <a:t>Strategic partnership with </a:t>
              </a:r>
              <a:r>
                <a:rPr lang="en-US" sz="1050" kern="0" dirty="0" err="1" smtClean="0">
                  <a:solidFill>
                    <a:prstClr val="black"/>
                  </a:solidFill>
                  <a:ea typeface="Verdana" pitchFamily="34" charset="0"/>
                  <a:cs typeface="Verdana" pitchFamily="34" charset="0"/>
                </a:rPr>
                <a:t>Splunk</a:t>
              </a:r>
              <a:r>
                <a:rPr lang="en-US" sz="1050" kern="0" dirty="0" smtClean="0">
                  <a:solidFill>
                    <a:prstClr val="black"/>
                  </a:solidFill>
                  <a:ea typeface="Verdana" pitchFamily="34" charset="0"/>
                  <a:cs typeface="Verdana" pitchFamily="34" charset="0"/>
                </a:rPr>
                <a:t>  and TIBCO for product implementation, customization and development. </a:t>
              </a:r>
              <a:endParaRPr lang="it-IT" sz="1050" kern="0" dirty="0">
                <a:solidFill>
                  <a:prstClr val="black"/>
                </a:solidFill>
                <a:ea typeface="Verdana" pitchFamily="34" charset="0"/>
                <a:cs typeface="Verdana" pitchFamily="34" charset="0"/>
              </a:endParaRPr>
            </a:p>
          </p:txBody>
        </p:sp>
        <p:sp>
          <p:nvSpPr>
            <p:cNvPr id="16" name="Rectangle 15"/>
            <p:cNvSpPr/>
            <p:nvPr/>
          </p:nvSpPr>
          <p:spPr bwMode="auto">
            <a:xfrm>
              <a:off x="2984863" y="2609163"/>
              <a:ext cx="2610922" cy="2871894"/>
            </a:xfrm>
            <a:prstGeom prst="rect">
              <a:avLst/>
            </a:prstGeom>
            <a:grpFill/>
            <a:ln>
              <a:solidFill>
                <a:schemeClr val="bg1"/>
              </a:solidFill>
              <a:headEnd type="none" w="med" len="med"/>
              <a:tailEnd type="none" w="med" len="med"/>
            </a:ln>
            <a:effectLst>
              <a:outerShdw blurRad="50800" dist="38100" dir="162000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400" b="1" kern="0" dirty="0">
                <a:solidFill>
                  <a:srgbClr val="000000"/>
                </a:solidFill>
                <a:latin typeface="Arial" pitchFamily="-12" charset="0"/>
                <a:ea typeface="ＭＳ Ｐゴシック" pitchFamily="-12" charset="-128"/>
                <a:cs typeface="ＭＳ Ｐゴシック" pitchFamily="-12" charset="-128"/>
              </a:endParaRPr>
            </a:p>
          </p:txBody>
        </p:sp>
        <p:sp>
          <p:nvSpPr>
            <p:cNvPr id="17" name="TextBox 16"/>
            <p:cNvSpPr txBox="1"/>
            <p:nvPr/>
          </p:nvSpPr>
          <p:spPr bwMode="auto">
            <a:xfrm>
              <a:off x="3725076" y="2766726"/>
              <a:ext cx="1725466" cy="461665"/>
            </a:xfrm>
            <a:prstGeom prst="rect">
              <a:avLst/>
            </a:prstGeom>
            <a:grp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wrap="square" rtlCol="0">
              <a:prstTxWarp prst="textNoShape">
                <a:avLst/>
              </a:prstTxWarp>
              <a:spAutoFit/>
            </a:bodyPr>
            <a:lstStyle/>
            <a:p>
              <a:pPr eaLnBrk="0" fontAlgn="base" hangingPunct="0">
                <a:spcAft>
                  <a:spcPts val="300"/>
                </a:spcAft>
                <a:defRPr/>
              </a:pPr>
              <a:r>
                <a:rPr lang="en-US" sz="1200" b="1" kern="0" dirty="0">
                  <a:solidFill>
                    <a:srgbClr val="0094C8"/>
                  </a:solidFill>
                  <a:cs typeface="Calibri" pitchFamily="34" charset="0"/>
                </a:rPr>
                <a:t>End-to-End Service Offerings</a:t>
              </a:r>
            </a:p>
          </p:txBody>
        </p:sp>
        <p:pic>
          <p:nvPicPr>
            <p:cNvPr id="18" name="Picture 2" descr="services icon"/>
            <p:cNvPicPr>
              <a:picLocks noChangeAspect="1" noChangeArrowheads="1"/>
            </p:cNvPicPr>
            <p:nvPr/>
          </p:nvPicPr>
          <p:blipFill>
            <a:blip r:embed="rId4" cstate="print"/>
            <a:srcRect/>
            <a:stretch>
              <a:fillRect/>
            </a:stretch>
          </p:blipFill>
          <p:spPr bwMode="auto">
            <a:xfrm>
              <a:off x="3200401" y="2706277"/>
              <a:ext cx="472805" cy="472807"/>
            </a:xfrm>
            <a:prstGeom prst="rect">
              <a:avLst/>
            </a:prstGeom>
            <a:grpFill/>
            <a:ln>
              <a:solidFill>
                <a:schemeClr val="bg1"/>
              </a:solidFill>
            </a:ln>
          </p:spPr>
        </p:pic>
        <p:sp>
          <p:nvSpPr>
            <p:cNvPr id="19" name="Rectangle 18"/>
            <p:cNvSpPr/>
            <p:nvPr/>
          </p:nvSpPr>
          <p:spPr>
            <a:xfrm>
              <a:off x="3124200" y="3271245"/>
              <a:ext cx="2362736" cy="1886543"/>
            </a:xfrm>
            <a:prstGeom prst="rect">
              <a:avLst/>
            </a:prstGeom>
            <a:grpFill/>
            <a:ln>
              <a:solidFill>
                <a:schemeClr val="bg1"/>
              </a:solidFill>
            </a:ln>
          </p:spPr>
          <p:txBody>
            <a:bodyPr wrap="square">
              <a:spAutoFit/>
            </a:bodyPr>
            <a:lstStyle/>
            <a:p>
              <a:pPr eaLnBrk="0" hangingPunct="0">
                <a:lnSpc>
                  <a:spcPct val="120000"/>
                </a:lnSpc>
                <a:spcAft>
                  <a:spcPts val="400"/>
                </a:spcAft>
                <a:defRPr/>
              </a:pPr>
              <a:r>
                <a:rPr lang="en-US" sz="1050" kern="0" dirty="0">
                  <a:solidFill>
                    <a:prstClr val="black"/>
                  </a:solidFill>
                  <a:ea typeface="Verdana" pitchFamily="34" charset="0"/>
                  <a:cs typeface="Verdana" pitchFamily="34" charset="0"/>
                </a:rPr>
                <a:t>Service </a:t>
              </a:r>
              <a:r>
                <a:rPr lang="en-US" sz="1050" kern="0" dirty="0" smtClean="0">
                  <a:solidFill>
                    <a:prstClr val="black"/>
                  </a:solidFill>
                  <a:ea typeface="Verdana" pitchFamily="34" charset="0"/>
                  <a:cs typeface="Verdana" pitchFamily="34" charset="0"/>
                </a:rPr>
                <a:t>offerings </a:t>
              </a:r>
              <a:r>
                <a:rPr lang="en-US" sz="1050" kern="0" dirty="0">
                  <a:solidFill>
                    <a:prstClr val="black"/>
                  </a:solidFill>
                  <a:ea typeface="Verdana" pitchFamily="34" charset="0"/>
                  <a:cs typeface="Verdana" pitchFamily="34" charset="0"/>
                </a:rPr>
                <a:t>aligned with the entire </a:t>
              </a:r>
              <a:r>
                <a:rPr lang="en-US" sz="1050" kern="0" dirty="0" smtClean="0">
                  <a:solidFill>
                    <a:prstClr val="black"/>
                  </a:solidFill>
                  <a:ea typeface="Verdana" pitchFamily="34" charset="0"/>
                  <a:cs typeface="Verdana" pitchFamily="34" charset="0"/>
                </a:rPr>
                <a:t>Splunk </a:t>
              </a:r>
              <a:r>
                <a:rPr lang="en-US" sz="1050" kern="0" dirty="0">
                  <a:solidFill>
                    <a:prstClr val="black"/>
                  </a:solidFill>
                  <a:ea typeface="Verdana" pitchFamily="34" charset="0"/>
                  <a:cs typeface="Verdana" pitchFamily="34" charset="0"/>
                </a:rPr>
                <a:t>Product suite</a:t>
              </a:r>
            </a:p>
            <a:p>
              <a:pPr marL="171450" indent="-171450" eaLnBrk="0" hangingPunct="0">
                <a:lnSpc>
                  <a:spcPct val="120000"/>
                </a:lnSpc>
                <a:spcAft>
                  <a:spcPts val="400"/>
                </a:spcAft>
                <a:buFont typeface="Wingdings" pitchFamily="2" charset="2"/>
                <a:buChar char="§"/>
                <a:defRPr/>
              </a:pPr>
              <a:r>
                <a:rPr lang="en-US" sz="1050" kern="0" dirty="0">
                  <a:solidFill>
                    <a:prstClr val="black"/>
                  </a:solidFill>
                  <a:ea typeface="Verdana" pitchFamily="34" charset="0"/>
                  <a:cs typeface="Verdana" pitchFamily="34" charset="0"/>
                </a:rPr>
                <a:t>Consulting Capabilities</a:t>
              </a:r>
            </a:p>
            <a:p>
              <a:pPr marL="171450" indent="-171450" eaLnBrk="0" hangingPunct="0">
                <a:lnSpc>
                  <a:spcPct val="120000"/>
                </a:lnSpc>
                <a:spcAft>
                  <a:spcPts val="400"/>
                </a:spcAft>
                <a:buFont typeface="Wingdings" pitchFamily="2" charset="2"/>
                <a:buChar char="§"/>
                <a:defRPr/>
              </a:pPr>
              <a:r>
                <a:rPr lang="en-US" sz="1050" kern="0" dirty="0">
                  <a:solidFill>
                    <a:prstClr val="black"/>
                  </a:solidFill>
                  <a:ea typeface="Verdana" pitchFamily="34" charset="0"/>
                  <a:cs typeface="Verdana" pitchFamily="34" charset="0"/>
                </a:rPr>
                <a:t>Business Transformation</a:t>
              </a:r>
            </a:p>
            <a:p>
              <a:pPr marL="171450" indent="-171450" eaLnBrk="0" hangingPunct="0">
                <a:lnSpc>
                  <a:spcPct val="120000"/>
                </a:lnSpc>
                <a:spcAft>
                  <a:spcPts val="400"/>
                </a:spcAft>
                <a:buFont typeface="Wingdings" pitchFamily="2" charset="2"/>
                <a:buChar char="§"/>
                <a:defRPr/>
              </a:pPr>
              <a:r>
                <a:rPr lang="en-US" sz="1050" kern="0" dirty="0">
                  <a:solidFill>
                    <a:prstClr val="black"/>
                  </a:solidFill>
                  <a:ea typeface="Verdana" pitchFamily="34" charset="0"/>
                  <a:cs typeface="Verdana" pitchFamily="34" charset="0"/>
                </a:rPr>
                <a:t>Managed Services</a:t>
              </a:r>
            </a:p>
            <a:p>
              <a:pPr marL="171450" indent="-171450" eaLnBrk="0" hangingPunct="0">
                <a:lnSpc>
                  <a:spcPct val="120000"/>
                </a:lnSpc>
                <a:spcAft>
                  <a:spcPts val="400"/>
                </a:spcAft>
                <a:buFont typeface="Wingdings" pitchFamily="2" charset="2"/>
                <a:buChar char="§"/>
                <a:defRPr/>
              </a:pPr>
              <a:r>
                <a:rPr lang="en-US" sz="1050" kern="0" dirty="0">
                  <a:solidFill>
                    <a:prstClr val="black"/>
                  </a:solidFill>
                  <a:ea typeface="Verdana" pitchFamily="34" charset="0"/>
                  <a:cs typeface="Verdana" pitchFamily="34" charset="0"/>
                </a:rPr>
                <a:t>On-Demand Services</a:t>
              </a:r>
            </a:p>
            <a:p>
              <a:pPr eaLnBrk="0" hangingPunct="0">
                <a:lnSpc>
                  <a:spcPct val="120000"/>
                </a:lnSpc>
                <a:spcAft>
                  <a:spcPts val="400"/>
                </a:spcAft>
                <a:defRPr/>
              </a:pPr>
              <a:endParaRPr lang="en-US" sz="1050" kern="0" dirty="0">
                <a:solidFill>
                  <a:prstClr val="black"/>
                </a:solidFill>
                <a:ea typeface="Verdana" pitchFamily="34" charset="0"/>
                <a:cs typeface="Verdana" pitchFamily="34" charset="0"/>
              </a:endParaRPr>
            </a:p>
          </p:txBody>
        </p:sp>
      </p:grpSp>
      <p:sp>
        <p:nvSpPr>
          <p:cNvPr id="20" name="Title 19"/>
          <p:cNvSpPr>
            <a:spLocks noGrp="1"/>
          </p:cNvSpPr>
          <p:nvPr>
            <p:ph type="title"/>
          </p:nvPr>
        </p:nvSpPr>
        <p:spPr/>
        <p:txBody>
          <a:bodyPr/>
          <a:lstStyle/>
          <a:p>
            <a:r>
              <a:rPr lang="en-US" dirty="0" smtClean="0"/>
              <a:t>Log Management Practice Overview</a:t>
            </a:r>
            <a:endParaRPr lang="en-US" dirty="0"/>
          </a:p>
        </p:txBody>
      </p:sp>
      <p:sp>
        <p:nvSpPr>
          <p:cNvPr id="22" name="Rectangle 21"/>
          <p:cNvSpPr/>
          <p:nvPr/>
        </p:nvSpPr>
        <p:spPr>
          <a:xfrm>
            <a:off x="5928471" y="2401316"/>
            <a:ext cx="2910730" cy="1049070"/>
          </a:xfrm>
          <a:prstGeom prst="rect">
            <a:avLst/>
          </a:prstGeom>
        </p:spPr>
        <p:txBody>
          <a:bodyPr wrap="square">
            <a:spAutoFit/>
          </a:bodyPr>
          <a:lstStyle/>
          <a:p>
            <a:pPr marL="171450" indent="-171450" eaLnBrk="0" hangingPunct="0">
              <a:lnSpc>
                <a:spcPct val="110000"/>
              </a:lnSpc>
              <a:spcAft>
                <a:spcPts val="200"/>
              </a:spcAft>
              <a:buFont typeface="Wingdings" pitchFamily="2" charset="2"/>
              <a:buChar char="§"/>
              <a:defRPr/>
            </a:pPr>
            <a:r>
              <a:rPr lang="en-US" sz="1050" kern="0" dirty="0">
                <a:solidFill>
                  <a:prstClr val="black"/>
                </a:solidFill>
                <a:ea typeface="Verdana" pitchFamily="34" charset="0"/>
                <a:cs typeface="Verdana" pitchFamily="34" charset="0"/>
              </a:rPr>
              <a:t>Presence across the </a:t>
            </a:r>
            <a:r>
              <a:rPr lang="en-US" sz="1050" kern="0" dirty="0" smtClean="0">
                <a:solidFill>
                  <a:prstClr val="black"/>
                </a:solidFill>
                <a:ea typeface="Verdana" pitchFamily="34" charset="0"/>
                <a:cs typeface="Verdana" pitchFamily="34" charset="0"/>
              </a:rPr>
              <a:t>globe </a:t>
            </a:r>
            <a:r>
              <a:rPr lang="en-US" sz="1050" kern="0" dirty="0">
                <a:solidFill>
                  <a:prstClr val="black"/>
                </a:solidFill>
                <a:ea typeface="Verdana" pitchFamily="34" charset="0"/>
                <a:cs typeface="Verdana" pitchFamily="34" charset="0"/>
              </a:rPr>
              <a:t>with multiple nearshore &amp; offshore delivery centers</a:t>
            </a:r>
          </a:p>
          <a:p>
            <a:pPr marL="171450" indent="-171450" eaLnBrk="0" hangingPunct="0">
              <a:lnSpc>
                <a:spcPct val="110000"/>
              </a:lnSpc>
              <a:spcAft>
                <a:spcPts val="200"/>
              </a:spcAft>
              <a:buFont typeface="Wingdings" pitchFamily="2" charset="2"/>
              <a:buChar char="§"/>
              <a:defRPr/>
            </a:pPr>
            <a:r>
              <a:rPr lang="en-US" sz="1050" kern="0" dirty="0">
                <a:solidFill>
                  <a:prstClr val="black"/>
                </a:solidFill>
                <a:ea typeface="Verdana" pitchFamily="34" charset="0"/>
                <a:cs typeface="Verdana" pitchFamily="34" charset="0"/>
              </a:rPr>
              <a:t>Delivery Assurance with C2.0</a:t>
            </a:r>
          </a:p>
          <a:p>
            <a:pPr marL="171450" indent="-171450" eaLnBrk="0" hangingPunct="0">
              <a:lnSpc>
                <a:spcPct val="110000"/>
              </a:lnSpc>
              <a:spcAft>
                <a:spcPts val="200"/>
              </a:spcAft>
              <a:buFont typeface="Wingdings" pitchFamily="2" charset="2"/>
              <a:buChar char="§"/>
              <a:defRPr/>
            </a:pPr>
            <a:r>
              <a:rPr lang="en-US" sz="1050" kern="0" dirty="0">
                <a:solidFill>
                  <a:prstClr val="black"/>
                </a:solidFill>
                <a:ea typeface="Verdana" pitchFamily="34" charset="0"/>
                <a:cs typeface="Verdana" pitchFamily="34" charset="0"/>
              </a:rPr>
              <a:t>Verticalized structure </a:t>
            </a:r>
          </a:p>
          <a:p>
            <a:pPr marL="171450" indent="-171450" eaLnBrk="0" hangingPunct="0">
              <a:lnSpc>
                <a:spcPct val="110000"/>
              </a:lnSpc>
              <a:spcAft>
                <a:spcPts val="200"/>
              </a:spcAft>
              <a:buFont typeface="Wingdings" pitchFamily="2" charset="2"/>
              <a:buChar char="§"/>
              <a:defRPr/>
            </a:pPr>
            <a:r>
              <a:rPr lang="en-US" sz="1050" kern="0" dirty="0">
                <a:solidFill>
                  <a:prstClr val="black"/>
                </a:solidFill>
                <a:ea typeface="Verdana" pitchFamily="34" charset="0"/>
                <a:cs typeface="Verdana" pitchFamily="34" charset="0"/>
              </a:rPr>
              <a:t>‘Best-in-Class’ Delivery </a:t>
            </a:r>
            <a:r>
              <a:rPr lang="en-US" sz="1050" kern="0" dirty="0" smtClean="0">
                <a:solidFill>
                  <a:prstClr val="black"/>
                </a:solidFill>
                <a:ea typeface="Verdana" pitchFamily="34" charset="0"/>
                <a:cs typeface="Verdana" pitchFamily="34" charset="0"/>
              </a:rPr>
              <a:t>model</a:t>
            </a:r>
            <a:endParaRPr lang="en-US" sz="1050" kern="0" dirty="0">
              <a:solidFill>
                <a:prstClr val="black"/>
              </a:solidFill>
              <a:ea typeface="Verdana" pitchFamily="34" charset="0"/>
              <a:cs typeface="Verdana" pitchFamily="34" charset="0"/>
            </a:endParaRPr>
          </a:p>
        </p:txBody>
      </p:sp>
      <p:sp>
        <p:nvSpPr>
          <p:cNvPr id="23" name="TextBox 22"/>
          <p:cNvSpPr txBox="1"/>
          <p:nvPr/>
        </p:nvSpPr>
        <p:spPr>
          <a:xfrm>
            <a:off x="147844" y="666750"/>
            <a:ext cx="3948929" cy="1384995"/>
          </a:xfrm>
          <a:prstGeom prst="rect">
            <a:avLst/>
          </a:prstGeom>
          <a:noFill/>
        </p:spPr>
        <p:txBody>
          <a:bodyPr wrap="square" rtlCol="0">
            <a:spAutoFit/>
          </a:bodyPr>
          <a:lstStyle/>
          <a:p>
            <a:pPr marL="285750" indent="-285750">
              <a:buFontTx/>
              <a:buChar char="-"/>
            </a:pPr>
            <a:r>
              <a:rPr lang="en-US" sz="1400" dirty="0" smtClean="0">
                <a:solidFill>
                  <a:schemeClr val="tx2">
                    <a:lumMod val="75000"/>
                  </a:schemeClr>
                </a:solidFill>
              </a:rPr>
              <a:t>30 Certified Architects on Leading Log Management Products</a:t>
            </a:r>
          </a:p>
          <a:p>
            <a:pPr marL="285750" indent="-285750">
              <a:buFontTx/>
              <a:buChar char="-"/>
            </a:pPr>
            <a:r>
              <a:rPr lang="en-US" sz="1400" dirty="0">
                <a:solidFill>
                  <a:schemeClr val="tx2">
                    <a:lumMod val="75000"/>
                  </a:schemeClr>
                </a:solidFill>
              </a:rPr>
              <a:t>7</a:t>
            </a:r>
            <a:r>
              <a:rPr lang="en-US" sz="1400" dirty="0" smtClean="0">
                <a:solidFill>
                  <a:schemeClr val="tx2">
                    <a:lumMod val="75000"/>
                  </a:schemeClr>
                </a:solidFill>
              </a:rPr>
              <a:t>5 Trained Architects</a:t>
            </a:r>
          </a:p>
          <a:p>
            <a:pPr marL="285750" indent="-285750">
              <a:buFontTx/>
              <a:buChar char="-"/>
            </a:pPr>
            <a:r>
              <a:rPr lang="en-US" sz="1400" dirty="0">
                <a:solidFill>
                  <a:schemeClr val="tx2">
                    <a:lumMod val="75000"/>
                  </a:schemeClr>
                </a:solidFill>
              </a:rPr>
              <a:t>80 </a:t>
            </a:r>
            <a:r>
              <a:rPr lang="en-US" sz="1400" dirty="0" smtClean="0">
                <a:solidFill>
                  <a:schemeClr val="tx2">
                    <a:lumMod val="75000"/>
                  </a:schemeClr>
                </a:solidFill>
              </a:rPr>
              <a:t>Trained </a:t>
            </a:r>
            <a:r>
              <a:rPr lang="en-US" sz="1400" dirty="0">
                <a:solidFill>
                  <a:schemeClr val="tx2">
                    <a:lumMod val="75000"/>
                  </a:schemeClr>
                </a:solidFill>
              </a:rPr>
              <a:t>Engineers</a:t>
            </a:r>
          </a:p>
          <a:p>
            <a:pPr marL="285750" indent="-285750">
              <a:buFontTx/>
              <a:buChar char="-"/>
            </a:pPr>
            <a:r>
              <a:rPr lang="en-US" sz="1400" dirty="0">
                <a:solidFill>
                  <a:schemeClr val="tx2">
                    <a:lumMod val="75000"/>
                  </a:schemeClr>
                </a:solidFill>
              </a:rPr>
              <a:t>37 complex engagements</a:t>
            </a:r>
          </a:p>
          <a:p>
            <a:endParaRPr lang="en-US" sz="1400" dirty="0" smtClean="0">
              <a:solidFill>
                <a:schemeClr val="tx2">
                  <a:lumMod val="75000"/>
                </a:schemeClr>
              </a:solidFill>
            </a:endParaRPr>
          </a:p>
        </p:txBody>
      </p:sp>
      <p:sp>
        <p:nvSpPr>
          <p:cNvPr id="21" name="TextBox 20"/>
          <p:cNvSpPr txBox="1"/>
          <p:nvPr/>
        </p:nvSpPr>
        <p:spPr bwMode="auto">
          <a:xfrm>
            <a:off x="838200" y="2001619"/>
            <a:ext cx="1828395" cy="646331"/>
          </a:xfrm>
          <a:prstGeom prst="rect">
            <a:avLst/>
          </a:prstGeom>
          <a:solidFill>
            <a:schemeClr val="bg1">
              <a:lumMod val="9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wrap="square" rtlCol="0">
            <a:prstTxWarp prst="textNoShape">
              <a:avLst/>
            </a:prstTxWarp>
            <a:spAutoFit/>
          </a:bodyPr>
          <a:lstStyle/>
          <a:p>
            <a:pPr eaLnBrk="0" fontAlgn="base" hangingPunct="0">
              <a:spcAft>
                <a:spcPts val="300"/>
              </a:spcAft>
              <a:defRPr/>
            </a:pPr>
            <a:r>
              <a:rPr lang="en-US" sz="1200" b="1" kern="0" dirty="0">
                <a:solidFill>
                  <a:srgbClr val="0094C8"/>
                </a:solidFill>
                <a:cs typeface="Calibri" pitchFamily="34" charset="0"/>
              </a:rPr>
              <a:t>Strong Relationship with </a:t>
            </a:r>
            <a:r>
              <a:rPr lang="en-US" sz="1200" b="1" kern="0" dirty="0" smtClean="0">
                <a:solidFill>
                  <a:srgbClr val="0094C8"/>
                </a:solidFill>
                <a:cs typeface="Calibri" pitchFamily="34" charset="0"/>
              </a:rPr>
              <a:t>Log Management Product Vendors</a:t>
            </a:r>
            <a:endParaRPr lang="en-US" sz="1200" b="1" kern="0" dirty="0">
              <a:solidFill>
                <a:srgbClr val="0094C8"/>
              </a:solidFill>
              <a:cs typeface="Calibri" pitchFamily="34" charset="0"/>
            </a:endParaRPr>
          </a:p>
        </p:txBody>
      </p:sp>
      <p:sp>
        <p:nvSpPr>
          <p:cNvPr id="24" name="TextBox 23"/>
          <p:cNvSpPr txBox="1"/>
          <p:nvPr/>
        </p:nvSpPr>
        <p:spPr>
          <a:xfrm>
            <a:off x="5042671" y="666750"/>
            <a:ext cx="3948929" cy="1169551"/>
          </a:xfrm>
          <a:prstGeom prst="rect">
            <a:avLst/>
          </a:prstGeom>
          <a:noFill/>
        </p:spPr>
        <p:txBody>
          <a:bodyPr wrap="square" rtlCol="0">
            <a:spAutoFit/>
          </a:bodyPr>
          <a:lstStyle/>
          <a:p>
            <a:pPr marL="285750" indent="-285750">
              <a:buFontTx/>
              <a:buChar char="-"/>
            </a:pPr>
            <a:r>
              <a:rPr lang="en-US" sz="1400" dirty="0">
                <a:solidFill>
                  <a:schemeClr val="tx2">
                    <a:lumMod val="75000"/>
                  </a:schemeClr>
                </a:solidFill>
              </a:rPr>
              <a:t>Ready to use Log Management Framework</a:t>
            </a:r>
          </a:p>
          <a:p>
            <a:pPr marL="285750" indent="-285750">
              <a:buFontTx/>
              <a:buChar char="-"/>
            </a:pPr>
            <a:r>
              <a:rPr lang="en-US" sz="1400" dirty="0">
                <a:solidFill>
                  <a:schemeClr val="tx2">
                    <a:lumMod val="75000"/>
                  </a:schemeClr>
                </a:solidFill>
              </a:rPr>
              <a:t>Extensive </a:t>
            </a:r>
            <a:r>
              <a:rPr lang="en-US" sz="1400" dirty="0" smtClean="0">
                <a:solidFill>
                  <a:schemeClr val="tx2">
                    <a:lumMod val="75000"/>
                  </a:schemeClr>
                </a:solidFill>
              </a:rPr>
              <a:t>hands </a:t>
            </a:r>
            <a:r>
              <a:rPr lang="en-US" sz="1400" dirty="0">
                <a:solidFill>
                  <a:schemeClr val="tx2">
                    <a:lumMod val="75000"/>
                  </a:schemeClr>
                </a:solidFill>
              </a:rPr>
              <a:t>on experience in BFSI industry</a:t>
            </a:r>
          </a:p>
          <a:p>
            <a:pPr marL="285750" indent="-285750">
              <a:buFontTx/>
              <a:buChar char="-"/>
            </a:pPr>
            <a:r>
              <a:rPr lang="en-US" sz="1400" dirty="0">
                <a:solidFill>
                  <a:schemeClr val="tx2">
                    <a:lumMod val="75000"/>
                  </a:schemeClr>
                </a:solidFill>
              </a:rPr>
              <a:t>Strong Industry partnerships with leading players in Log Management space</a:t>
            </a:r>
          </a:p>
          <a:p>
            <a:endParaRPr lang="en-US" sz="1400" dirty="0" smtClean="0">
              <a:solidFill>
                <a:schemeClr val="tx2">
                  <a:lumMod val="75000"/>
                </a:schemeClr>
              </a:solidFill>
            </a:endParaRPr>
          </a:p>
        </p:txBody>
      </p:sp>
    </p:spTree>
    <p:extLst>
      <p:ext uri="{BB962C8B-B14F-4D97-AF65-F5344CB8AC3E}">
        <p14:creationId xmlns:p14="http://schemas.microsoft.com/office/powerpoint/2010/main" val="687274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Us?</a:t>
            </a:r>
            <a:endParaRPr lang="en-US" dirty="0"/>
          </a:p>
        </p:txBody>
      </p:sp>
      <p:sp>
        <p:nvSpPr>
          <p:cNvPr id="6" name="Rounded Rectangle 5"/>
          <p:cNvSpPr/>
          <p:nvPr/>
        </p:nvSpPr>
        <p:spPr>
          <a:xfrm>
            <a:off x="381000" y="1047750"/>
            <a:ext cx="2514600" cy="21336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Any Data</a:t>
            </a:r>
            <a:endParaRPr lang="en-US" dirty="0"/>
          </a:p>
        </p:txBody>
      </p:sp>
      <p:sp>
        <p:nvSpPr>
          <p:cNvPr id="7" name="Rounded Rectangle 6"/>
          <p:cNvSpPr/>
          <p:nvPr/>
        </p:nvSpPr>
        <p:spPr>
          <a:xfrm>
            <a:off x="3200400" y="1047750"/>
            <a:ext cx="2514600" cy="21336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Completely Flexible</a:t>
            </a:r>
            <a:endParaRPr lang="en-US" dirty="0"/>
          </a:p>
        </p:txBody>
      </p:sp>
      <p:sp>
        <p:nvSpPr>
          <p:cNvPr id="8" name="Rounded Rectangle 7"/>
          <p:cNvSpPr/>
          <p:nvPr/>
        </p:nvSpPr>
        <p:spPr>
          <a:xfrm>
            <a:off x="6096000" y="1047750"/>
            <a:ext cx="2514600" cy="21336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Rapid Results</a:t>
            </a:r>
            <a:endParaRPr lang="en-US" dirty="0"/>
          </a:p>
        </p:txBody>
      </p:sp>
      <p:sp>
        <p:nvSpPr>
          <p:cNvPr id="9" name="TextBox 8"/>
          <p:cNvSpPr txBox="1"/>
          <p:nvPr/>
        </p:nvSpPr>
        <p:spPr>
          <a:xfrm>
            <a:off x="457200" y="1733550"/>
            <a:ext cx="2362200"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Any format of data, from any source</a:t>
            </a:r>
          </a:p>
          <a:p>
            <a:pPr marL="285750" indent="-285750">
              <a:buFont typeface="Arial" panose="020B0604020202020204" pitchFamily="34" charset="0"/>
              <a:buChar char="•"/>
            </a:pPr>
            <a:r>
              <a:rPr lang="en-US" sz="1400" dirty="0" smtClean="0"/>
              <a:t>Full access to 100% of data for months/years </a:t>
            </a:r>
          </a:p>
          <a:p>
            <a:pPr marL="285750" indent="-285750">
              <a:buFont typeface="Arial" panose="020B0604020202020204" pitchFamily="34" charset="0"/>
              <a:buChar char="•"/>
            </a:pPr>
            <a:r>
              <a:rPr lang="en-US" sz="1400" dirty="0" smtClean="0"/>
              <a:t>Cradle to grave data management</a:t>
            </a:r>
          </a:p>
          <a:p>
            <a:pPr marL="285750" indent="-285750">
              <a:buFont typeface="Arial" panose="020B0604020202020204" pitchFamily="34" charset="0"/>
              <a:buChar char="•"/>
            </a:pPr>
            <a:endParaRPr lang="en-US" sz="1400" dirty="0"/>
          </a:p>
        </p:txBody>
      </p:sp>
      <p:sp>
        <p:nvSpPr>
          <p:cNvPr id="10" name="TextBox 9"/>
          <p:cNvSpPr txBox="1"/>
          <p:nvPr/>
        </p:nvSpPr>
        <p:spPr>
          <a:xfrm>
            <a:off x="3276600" y="1733550"/>
            <a:ext cx="2362200"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Support any analysis, reporting or monitoring across IT silos</a:t>
            </a:r>
          </a:p>
          <a:p>
            <a:pPr marL="285750" indent="-285750">
              <a:buFont typeface="Arial" panose="020B0604020202020204" pitchFamily="34" charset="0"/>
              <a:buChar char="•"/>
            </a:pPr>
            <a:r>
              <a:rPr lang="en-US" sz="1400" dirty="0" smtClean="0"/>
              <a:t>Highly Flexible dashboards </a:t>
            </a:r>
          </a:p>
          <a:p>
            <a:pPr marL="285750" indent="-285750">
              <a:buFont typeface="Arial" panose="020B0604020202020204" pitchFamily="34" charset="0"/>
              <a:buChar char="•"/>
            </a:pPr>
            <a:r>
              <a:rPr lang="en-US" sz="1400" dirty="0" smtClean="0"/>
              <a:t>Adapts to change</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a:p>
        </p:txBody>
      </p:sp>
      <p:sp>
        <p:nvSpPr>
          <p:cNvPr id="11" name="TextBox 10"/>
          <p:cNvSpPr txBox="1"/>
          <p:nvPr/>
        </p:nvSpPr>
        <p:spPr>
          <a:xfrm>
            <a:off x="6172200" y="1733550"/>
            <a:ext cx="23622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Easy to install</a:t>
            </a:r>
          </a:p>
          <a:p>
            <a:pPr marL="285750" indent="-285750">
              <a:buFont typeface="Arial" panose="020B0604020202020204" pitchFamily="34" charset="0"/>
              <a:buChar char="•"/>
            </a:pPr>
            <a:r>
              <a:rPr lang="en-US" sz="1400" dirty="0" smtClean="0"/>
              <a:t>Extremely scalable</a:t>
            </a:r>
          </a:p>
          <a:p>
            <a:pPr marL="285750" indent="-285750">
              <a:buFont typeface="Arial" panose="020B0604020202020204" pitchFamily="34" charset="0"/>
              <a:buChar char="•"/>
            </a:pPr>
            <a:r>
              <a:rPr lang="en-US" sz="1400" dirty="0" smtClean="0"/>
              <a:t>Realize value in no time</a:t>
            </a:r>
          </a:p>
          <a:p>
            <a:pPr marL="285750" indent="-285750">
              <a:buFont typeface="Arial" panose="020B0604020202020204" pitchFamily="34" charset="0"/>
              <a:buChar char="•"/>
            </a:pPr>
            <a:endParaRPr lang="en-US" sz="1400" dirty="0" smtClean="0"/>
          </a:p>
        </p:txBody>
      </p:sp>
      <p:sp>
        <p:nvSpPr>
          <p:cNvPr id="12" name="TextBox 11"/>
          <p:cNvSpPr txBox="1"/>
          <p:nvPr/>
        </p:nvSpPr>
        <p:spPr>
          <a:xfrm>
            <a:off x="533400" y="3333988"/>
            <a:ext cx="7848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t>UAM</a:t>
            </a:r>
            <a:endParaRPr lang="en-US" dirty="0"/>
          </a:p>
        </p:txBody>
      </p:sp>
    </p:spTree>
    <p:extLst>
      <p:ext uri="{BB962C8B-B14F-4D97-AF65-F5344CB8AC3E}">
        <p14:creationId xmlns:p14="http://schemas.microsoft.com/office/powerpoint/2010/main" val="1928977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105150"/>
            <a:ext cx="7772400" cy="1021556"/>
          </a:xfrm>
        </p:spPr>
        <p:txBody>
          <a:bodyPr/>
          <a:lstStyle/>
          <a:p>
            <a:r>
              <a:rPr lang="en-US" dirty="0" smtClean="0"/>
              <a:t>Our </a:t>
            </a:r>
            <a:r>
              <a:rPr lang="en-US" dirty="0" smtClean="0"/>
              <a:t>Recommendations</a:t>
            </a:r>
            <a:endParaRPr lang="en-US" dirty="0"/>
          </a:p>
        </p:txBody>
      </p:sp>
    </p:spTree>
    <p:extLst>
      <p:ext uri="{BB962C8B-B14F-4D97-AF65-F5344CB8AC3E}">
        <p14:creationId xmlns:p14="http://schemas.microsoft.com/office/powerpoint/2010/main" val="4220569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 recommend detailed log management strategy at enterprise level, if not done already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23166478"/>
              </p:ext>
            </p:extLst>
          </p:nvPr>
        </p:nvGraphicFramePr>
        <p:xfrm>
          <a:off x="381000" y="685800"/>
          <a:ext cx="8534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77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a:t>
            </a:r>
            <a:r>
              <a:rPr lang="en-US" dirty="0" err="1" smtClean="0"/>
              <a:t>Splunk</a:t>
            </a:r>
            <a:r>
              <a:rPr lang="en-US" dirty="0" smtClean="0"/>
              <a:t> Partnership</a:t>
            </a:r>
            <a:endParaRPr lang="en-US" dirty="0"/>
          </a:p>
        </p:txBody>
      </p:sp>
    </p:spTree>
    <p:extLst>
      <p:ext uri="{BB962C8B-B14F-4D97-AF65-F5344CB8AC3E}">
        <p14:creationId xmlns:p14="http://schemas.microsoft.com/office/powerpoint/2010/main" val="4080721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Cognizant’s Partnership With Splunk</a:t>
            </a:r>
            <a:endParaRPr lang="en-US" dirty="0"/>
          </a:p>
        </p:txBody>
      </p:sp>
      <p:sp>
        <p:nvSpPr>
          <p:cNvPr id="3" name="Content Placeholder 2"/>
          <p:cNvSpPr>
            <a:spLocks noGrp="1"/>
          </p:cNvSpPr>
          <p:nvPr>
            <p:ph idx="1"/>
          </p:nvPr>
        </p:nvSpPr>
        <p:spPr/>
        <p:txBody>
          <a:bodyPr/>
          <a:lstStyle/>
          <a:p>
            <a:pPr marL="285750" indent="-285750"/>
            <a:r>
              <a:rPr lang="en-US" dirty="0" smtClean="0"/>
              <a:t>No </a:t>
            </a:r>
            <a:r>
              <a:rPr lang="en-US" dirty="0"/>
              <a:t>financial gain relationship</a:t>
            </a:r>
          </a:p>
          <a:p>
            <a:pPr marL="285750" indent="-285750"/>
            <a:r>
              <a:rPr lang="en-US" dirty="0"/>
              <a:t>Core team of </a:t>
            </a:r>
            <a:r>
              <a:rPr lang="en-US" dirty="0" smtClean="0"/>
              <a:t>100</a:t>
            </a:r>
            <a:r>
              <a:rPr lang="en-US" dirty="0"/>
              <a:t>+ Splunk Certified </a:t>
            </a:r>
            <a:r>
              <a:rPr lang="en-US" dirty="0" smtClean="0"/>
              <a:t>Architects/Engineers </a:t>
            </a:r>
            <a:r>
              <a:rPr lang="en-US" dirty="0"/>
              <a:t>in </a:t>
            </a:r>
            <a:r>
              <a:rPr lang="en-US" dirty="0" smtClean="0"/>
              <a:t>across the globe</a:t>
            </a:r>
            <a:endParaRPr lang="en-US" dirty="0"/>
          </a:p>
          <a:p>
            <a:pPr marL="285750" indent="-285750"/>
            <a:r>
              <a:rPr lang="en-US" dirty="0" smtClean="0"/>
              <a:t>Active </a:t>
            </a:r>
            <a:r>
              <a:rPr lang="en-US" dirty="0"/>
              <a:t>Splunk implementation, customization </a:t>
            </a:r>
            <a:r>
              <a:rPr lang="en-US" dirty="0" smtClean="0"/>
              <a:t>pipeline</a:t>
            </a:r>
          </a:p>
          <a:p>
            <a:pPr marL="285750" indent="-285750"/>
            <a:r>
              <a:rPr lang="en-US" dirty="0" smtClean="0"/>
              <a:t>Dedicated Splunk architecture, implementation, customization and support team - not </a:t>
            </a:r>
            <a:r>
              <a:rPr lang="en-US" dirty="0"/>
              <a:t>fly by </a:t>
            </a:r>
            <a:r>
              <a:rPr lang="en-US" dirty="0" smtClean="0"/>
              <a:t>night engineers who also do Splunk</a:t>
            </a:r>
            <a:endParaRPr lang="en-US" dirty="0"/>
          </a:p>
          <a:p>
            <a:pPr marL="285750" indent="-285750"/>
            <a:r>
              <a:rPr lang="en-US" dirty="0"/>
              <a:t>Aligned with Cognizant’s </a:t>
            </a:r>
            <a:r>
              <a:rPr lang="en-US" dirty="0" smtClean="0"/>
              <a:t>DevOps+ vision</a:t>
            </a:r>
          </a:p>
        </p:txBody>
      </p:sp>
      <p:sp>
        <p:nvSpPr>
          <p:cNvPr id="4" name="TextBox 3"/>
          <p:cNvSpPr txBox="1"/>
          <p:nvPr/>
        </p:nvSpPr>
        <p:spPr>
          <a:xfrm>
            <a:off x="4418085" y="3028950"/>
            <a:ext cx="4403613" cy="1600438"/>
          </a:xfrm>
          <a:prstGeom prst="rect">
            <a:avLst/>
          </a:prstGeom>
          <a:noFill/>
        </p:spPr>
        <p:txBody>
          <a:bodyPr wrap="square" rtlCol="0">
            <a:spAutoFit/>
          </a:bodyPr>
          <a:lstStyle/>
          <a:p>
            <a:r>
              <a:rPr lang="en-US" sz="1400" i="1" dirty="0"/>
              <a:t>Cognizant and </a:t>
            </a:r>
            <a:r>
              <a:rPr lang="en-US" sz="1400" i="1" dirty="0" err="1"/>
              <a:t>Splunk</a:t>
            </a:r>
            <a:r>
              <a:rPr lang="en-US" sz="1400" i="1" dirty="0"/>
              <a:t> are working together with our joint customers to make their data more usable and valuable. We have a strong partnership with Cognizant. I believe </a:t>
            </a:r>
            <a:r>
              <a:rPr lang="en-US" sz="1400" i="1" dirty="0" err="1"/>
              <a:t>Splunk’s</a:t>
            </a:r>
            <a:r>
              <a:rPr lang="en-US" sz="1400" i="1" dirty="0"/>
              <a:t> platform and Cognizant’s consulting expertise provides a great combination to our </a:t>
            </a:r>
            <a:r>
              <a:rPr lang="en-US" sz="1400" i="1" dirty="0" smtClean="0"/>
              <a:t>customers.</a:t>
            </a:r>
          </a:p>
          <a:p>
            <a:endParaRPr lang="en-US" sz="1400" i="1" dirty="0" smtClean="0"/>
          </a:p>
          <a:p>
            <a:r>
              <a:rPr lang="en-US" sz="1400" dirty="0" smtClean="0"/>
              <a:t> - </a:t>
            </a:r>
            <a:r>
              <a:rPr lang="en-US" sz="1400" dirty="0" err="1" smtClean="0"/>
              <a:t>Ashwin</a:t>
            </a:r>
            <a:r>
              <a:rPr lang="en-US" sz="1400" dirty="0" smtClean="0"/>
              <a:t> </a:t>
            </a:r>
            <a:r>
              <a:rPr lang="en-US" sz="1400" dirty="0" err="1"/>
              <a:t>Kedia</a:t>
            </a:r>
            <a:r>
              <a:rPr lang="en-US" sz="1400" dirty="0"/>
              <a:t>, AVP Business Development at </a:t>
            </a:r>
            <a:r>
              <a:rPr lang="en-US" sz="1400" dirty="0" err="1"/>
              <a:t>Splunk</a:t>
            </a:r>
            <a:r>
              <a:rPr lang="en-US" sz="1400" dirty="0"/>
              <a:t> Inc.</a:t>
            </a:r>
            <a:endParaRPr lang="en-US" sz="1400" dirty="0" smtClean="0"/>
          </a:p>
        </p:txBody>
      </p:sp>
      <p:sp>
        <p:nvSpPr>
          <p:cNvPr id="5" name="TextBox 4"/>
          <p:cNvSpPr txBox="1"/>
          <p:nvPr/>
        </p:nvSpPr>
        <p:spPr>
          <a:xfrm>
            <a:off x="3973313" y="2837879"/>
            <a:ext cx="614271" cy="1323439"/>
          </a:xfrm>
          <a:prstGeom prst="rect">
            <a:avLst/>
          </a:prstGeom>
          <a:noFill/>
        </p:spPr>
        <p:txBody>
          <a:bodyPr wrap="none" rtlCol="0">
            <a:spAutoFit/>
          </a:bodyPr>
          <a:lstStyle/>
          <a:p>
            <a:r>
              <a:rPr lang="en-US" sz="8000" dirty="0" smtClean="0">
                <a:solidFill>
                  <a:schemeClr val="accent1"/>
                </a:solidFill>
              </a:rPr>
              <a:t>“</a:t>
            </a:r>
            <a:endParaRPr lang="en-US" sz="8000" dirty="0">
              <a:solidFill>
                <a:schemeClr val="accent1"/>
              </a:solidFill>
            </a:endParaRPr>
          </a:p>
        </p:txBody>
      </p:sp>
      <p:sp>
        <p:nvSpPr>
          <p:cNvPr id="6" name="TextBox 5"/>
          <p:cNvSpPr txBox="1"/>
          <p:nvPr/>
        </p:nvSpPr>
        <p:spPr>
          <a:xfrm>
            <a:off x="8434622" y="3755342"/>
            <a:ext cx="614271" cy="1323439"/>
          </a:xfrm>
          <a:prstGeom prst="rect">
            <a:avLst/>
          </a:prstGeom>
          <a:noFill/>
        </p:spPr>
        <p:txBody>
          <a:bodyPr wrap="none" rtlCol="0">
            <a:spAutoFit/>
          </a:bodyPr>
          <a:lstStyle/>
          <a:p>
            <a:r>
              <a:rPr lang="en-US" sz="8000" dirty="0" smtClean="0">
                <a:solidFill>
                  <a:schemeClr val="accent1"/>
                </a:solidFill>
              </a:rPr>
              <a:t>”</a:t>
            </a:r>
            <a:endParaRPr lang="en-US" sz="8000" dirty="0">
              <a:solidFill>
                <a:schemeClr val="accent1"/>
              </a:solidFill>
            </a:endParaRPr>
          </a:p>
        </p:txBody>
      </p:sp>
    </p:spTree>
    <p:extLst>
      <p:ext uri="{BB962C8B-B14F-4D97-AF65-F5344CB8AC3E}">
        <p14:creationId xmlns:p14="http://schemas.microsoft.com/office/powerpoint/2010/main" val="1051489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Quick Solution Comparison</a:t>
            </a:r>
            <a:endParaRPr lang="en-US" dirty="0"/>
          </a:p>
        </p:txBody>
      </p:sp>
    </p:spTree>
    <p:extLst>
      <p:ext uri="{BB962C8B-B14F-4D97-AF65-F5344CB8AC3E}">
        <p14:creationId xmlns:p14="http://schemas.microsoft.com/office/powerpoint/2010/main" val="2745130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High Level Functional Comparison*</a:t>
            </a:r>
            <a:endParaRPr lang="en-US" dirty="0"/>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2113032110"/>
              </p:ext>
            </p:extLst>
          </p:nvPr>
        </p:nvGraphicFramePr>
        <p:xfrm>
          <a:off x="533400" y="666750"/>
          <a:ext cx="7772400" cy="4038600"/>
        </p:xfrm>
        <a:graphic>
          <a:graphicData uri="http://schemas.openxmlformats.org/drawingml/2006/table">
            <a:tbl>
              <a:tblPr firstRow="1" bandRow="1">
                <a:tableStyleId>{D27102A9-8310-4765-A935-A1911B00CA55}</a:tableStyleId>
              </a:tblPr>
              <a:tblGrid>
                <a:gridCol w="2590800"/>
                <a:gridCol w="2590800"/>
                <a:gridCol w="2590800"/>
              </a:tblGrid>
              <a:tr h="461020">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200" dirty="0" smtClean="0"/>
                        <a:t>Functional requirements</a:t>
                      </a:r>
                      <a:endParaRPr lang="en-US" sz="1200" b="1" dirty="0"/>
                    </a:p>
                  </a:txBody>
                  <a:tcPr anchor="ct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ctr"/>
                      <a:r>
                        <a:rPr lang="en-US" sz="1200" kern="1200" dirty="0" err="1" smtClean="0"/>
                        <a:t>Splunk</a:t>
                      </a:r>
                      <a:endParaRPr lang="en-US" sz="1200" b="1" kern="1200" dirty="0">
                        <a:solidFill>
                          <a:schemeClr val="tx1"/>
                        </a:solidFill>
                        <a:latin typeface="Calibri"/>
                        <a:ea typeface="+mn-ea"/>
                        <a:cs typeface="+mn-cs"/>
                      </a:endParaRPr>
                    </a:p>
                  </a:txBody>
                  <a:tcPr anchor="ct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ctr"/>
                      <a:r>
                        <a:rPr lang="en-US" sz="1200" kern="1200" dirty="0" err="1" smtClean="0"/>
                        <a:t>Loglogic</a:t>
                      </a:r>
                      <a:endParaRPr lang="en-US" sz="1200" b="1" kern="1200" dirty="0">
                        <a:solidFill>
                          <a:schemeClr val="tx1"/>
                        </a:solidFill>
                        <a:latin typeface="Calibri"/>
                        <a:ea typeface="+mn-ea"/>
                        <a:cs typeface="+mn-cs"/>
                      </a:endParaRPr>
                    </a:p>
                  </a:txBody>
                  <a:tcPr anchor="ctr"/>
                </a:tc>
              </a:tr>
              <a:tr h="330888">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100" kern="1200" baseline="0" dirty="0" smtClean="0"/>
                        <a:t>Log Management</a:t>
                      </a:r>
                      <a:endParaRPr lang="en-US" sz="1100" kern="1200" baseline="0" dirty="0" smtClean="0">
                        <a:solidFill>
                          <a:schemeClr val="dk1"/>
                        </a:solidFill>
                        <a:latin typeface="+mn-lt"/>
                        <a:ea typeface="+mn-ea"/>
                        <a:cs typeface="+mn-cs"/>
                      </a:endParaRPr>
                    </a:p>
                  </a:txBody>
                  <a:tcPr anchor="ctr"/>
                </a:tc>
                <a:tc>
                  <a:txBody>
                    <a:bodyPr/>
                    <a:lstStyle/>
                    <a:p>
                      <a:pPr algn="ctr"/>
                      <a:r>
                        <a:rPr lang="en-US" sz="1400" dirty="0" smtClean="0"/>
                        <a:t>4.5</a:t>
                      </a:r>
                      <a:endParaRPr lang="en-US" sz="1400" dirty="0"/>
                    </a:p>
                  </a:txBody>
                  <a:tcPr/>
                </a:tc>
                <a:tc>
                  <a:txBody>
                    <a:bodyPr/>
                    <a:lstStyle/>
                    <a:p>
                      <a:pPr algn="ctr"/>
                      <a:r>
                        <a:rPr lang="en-US" sz="1400" dirty="0" smtClean="0"/>
                        <a:t>4.5</a:t>
                      </a:r>
                      <a:endParaRPr lang="en-US" sz="1400" dirty="0"/>
                    </a:p>
                  </a:txBody>
                  <a:tcPr/>
                </a:tc>
              </a:tr>
              <a:tr h="330888">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100" kern="1200" baseline="0" dirty="0" smtClean="0"/>
                        <a:t>Log Search</a:t>
                      </a:r>
                      <a:endParaRPr lang="en-US" sz="1100" kern="1200" baseline="0" dirty="0" smtClean="0">
                        <a:solidFill>
                          <a:schemeClr val="dk1"/>
                        </a:solidFill>
                        <a:latin typeface="+mn-lt"/>
                        <a:ea typeface="+mn-ea"/>
                        <a:cs typeface="+mn-cs"/>
                      </a:endParaRPr>
                    </a:p>
                  </a:txBody>
                  <a:tcPr anchor="ctr"/>
                </a:tc>
                <a:tc>
                  <a:txBody>
                    <a:bodyPr/>
                    <a:lstStyle/>
                    <a:p>
                      <a:pPr algn="ctr"/>
                      <a:r>
                        <a:rPr lang="en-US" sz="1400" dirty="0" smtClean="0"/>
                        <a:t>4.5</a:t>
                      </a:r>
                      <a:endParaRPr lang="en-US" sz="1400" dirty="0"/>
                    </a:p>
                  </a:txBody>
                  <a:tcPr/>
                </a:tc>
                <a:tc>
                  <a:txBody>
                    <a:bodyPr/>
                    <a:lstStyle/>
                    <a:p>
                      <a:pPr algn="ctr"/>
                      <a:r>
                        <a:rPr lang="en-US" sz="1400" dirty="0" smtClean="0"/>
                        <a:t>4</a:t>
                      </a:r>
                      <a:endParaRPr lang="en-US" sz="1400" dirty="0"/>
                    </a:p>
                  </a:txBody>
                  <a:tcPr/>
                </a:tc>
              </a:tr>
              <a:tr h="430285">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smtClean="0"/>
                        <a:t>Enterprise Security (SIEM)</a:t>
                      </a:r>
                      <a:endParaRPr lang="en-US" sz="1100" kern="1200" baseline="0" dirty="0" smtClean="0">
                        <a:solidFill>
                          <a:schemeClr val="dk1"/>
                        </a:solidFill>
                        <a:latin typeface="+mn-lt"/>
                        <a:ea typeface="+mn-ea"/>
                        <a:cs typeface="+mn-cs"/>
                      </a:endParaRPr>
                    </a:p>
                  </a:txBody>
                  <a:tcPr anchor="ctr"/>
                </a:tc>
                <a:tc>
                  <a:txBody>
                    <a:bodyPr/>
                    <a:lstStyle/>
                    <a:p>
                      <a:pPr algn="ctr"/>
                      <a:r>
                        <a:rPr lang="en-US" sz="1400" dirty="0" smtClean="0"/>
                        <a:t>4.6</a:t>
                      </a:r>
                      <a:endParaRPr lang="en-US" sz="1400" dirty="0"/>
                    </a:p>
                  </a:txBody>
                  <a:tcPr/>
                </a:tc>
                <a:tc>
                  <a:txBody>
                    <a:bodyPr/>
                    <a:lstStyle/>
                    <a:p>
                      <a:pPr algn="ctr"/>
                      <a:r>
                        <a:rPr lang="en-US" sz="1400" dirty="0" smtClean="0"/>
                        <a:t>4.1</a:t>
                      </a:r>
                      <a:endParaRPr lang="en-US" sz="1400" dirty="0"/>
                    </a:p>
                  </a:txBody>
                  <a:tcPr/>
                </a:tc>
              </a:tr>
              <a:tr h="430285">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smtClean="0"/>
                        <a:t>Business Application Monitoring</a:t>
                      </a:r>
                      <a:endParaRPr lang="en-US" sz="1100" kern="1200" baseline="0" dirty="0" smtClean="0">
                        <a:solidFill>
                          <a:schemeClr val="dk1"/>
                        </a:solidFill>
                        <a:latin typeface="+mn-lt"/>
                        <a:ea typeface="+mn-ea"/>
                        <a:cs typeface="+mn-cs"/>
                      </a:endParaRPr>
                    </a:p>
                  </a:txBody>
                  <a:tcPr anchor="ctr"/>
                </a:tc>
                <a:tc>
                  <a:txBody>
                    <a:bodyPr/>
                    <a:lstStyle/>
                    <a:p>
                      <a:pPr algn="ctr"/>
                      <a:r>
                        <a:rPr lang="en-US" sz="1400" dirty="0" smtClean="0"/>
                        <a:t>4.5</a:t>
                      </a:r>
                      <a:endParaRPr lang="en-US" sz="1400" dirty="0"/>
                    </a:p>
                  </a:txBody>
                  <a:tcPr/>
                </a:tc>
                <a:tc>
                  <a:txBody>
                    <a:bodyPr/>
                    <a:lstStyle/>
                    <a:p>
                      <a:pPr algn="ctr"/>
                      <a:r>
                        <a:rPr lang="en-US" sz="1400" dirty="0" smtClean="0"/>
                        <a:t>4</a:t>
                      </a:r>
                      <a:endParaRPr lang="en-US" sz="1400" dirty="0"/>
                    </a:p>
                  </a:txBody>
                  <a:tcPr/>
                </a:tc>
              </a:tr>
              <a:tr h="330888">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smtClean="0"/>
                        <a:t>Operational Intelligence</a:t>
                      </a:r>
                      <a:endParaRPr lang="en-US" sz="1100" kern="1200" baseline="0" dirty="0" smtClean="0">
                        <a:solidFill>
                          <a:schemeClr val="dk1"/>
                        </a:solidFill>
                        <a:latin typeface="+mn-lt"/>
                        <a:ea typeface="+mn-ea"/>
                        <a:cs typeface="+mn-cs"/>
                      </a:endParaRPr>
                    </a:p>
                  </a:txBody>
                  <a:tcPr anchor="ctr"/>
                </a:tc>
                <a:tc>
                  <a:txBody>
                    <a:bodyPr/>
                    <a:lstStyle/>
                    <a:p>
                      <a:pPr algn="ctr"/>
                      <a:r>
                        <a:rPr lang="en-US" sz="1400" dirty="0" smtClean="0"/>
                        <a:t>4.6</a:t>
                      </a:r>
                      <a:endParaRPr lang="en-US" sz="1400" dirty="0"/>
                    </a:p>
                  </a:txBody>
                  <a:tcPr/>
                </a:tc>
                <a:tc>
                  <a:txBody>
                    <a:bodyPr/>
                    <a:lstStyle/>
                    <a:p>
                      <a:pPr algn="ctr"/>
                      <a:r>
                        <a:rPr lang="en-US" sz="1400" dirty="0" smtClean="0"/>
                        <a:t>3.9</a:t>
                      </a:r>
                      <a:endParaRPr lang="en-US" sz="1400" dirty="0"/>
                    </a:p>
                  </a:txBody>
                  <a:tcPr/>
                </a:tc>
              </a:tr>
              <a:tr h="330888">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100" kern="1200" baseline="0" dirty="0" smtClean="0"/>
                        <a:t>Cost</a:t>
                      </a:r>
                      <a:endParaRPr lang="en-US" sz="1100" kern="1200" baseline="0" dirty="0" smtClean="0">
                        <a:solidFill>
                          <a:schemeClr val="dk1"/>
                        </a:solidFill>
                        <a:latin typeface="+mn-lt"/>
                        <a:ea typeface="+mn-ea"/>
                        <a:cs typeface="+mn-cs"/>
                      </a:endParaRPr>
                    </a:p>
                  </a:txBody>
                  <a:tcPr anchor="ctr"/>
                </a:tc>
                <a:tc>
                  <a:txBody>
                    <a:bodyPr/>
                    <a:lstStyle/>
                    <a:p>
                      <a:pPr algn="ctr"/>
                      <a:r>
                        <a:rPr lang="en-US" sz="1400" dirty="0" smtClean="0"/>
                        <a:t>3.9</a:t>
                      </a:r>
                      <a:endParaRPr lang="en-US" sz="1400" dirty="0"/>
                    </a:p>
                  </a:txBody>
                  <a:tcPr/>
                </a:tc>
                <a:tc>
                  <a:txBody>
                    <a:bodyPr/>
                    <a:lstStyle/>
                    <a:p>
                      <a:pPr algn="ctr"/>
                      <a:r>
                        <a:rPr lang="en-US" sz="1400" dirty="0" smtClean="0"/>
                        <a:t>4</a:t>
                      </a:r>
                      <a:endParaRPr lang="en-US" sz="1400" dirty="0"/>
                    </a:p>
                  </a:txBody>
                  <a:tcPr/>
                </a:tc>
              </a:tr>
              <a:tr h="599327">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smtClean="0"/>
                        <a:t>UI Visualization, Dashboards, Reports, drill down</a:t>
                      </a:r>
                      <a:endParaRPr lang="en-US" sz="1100" kern="1200" baseline="0" dirty="0" smtClean="0">
                        <a:solidFill>
                          <a:schemeClr val="dk1"/>
                        </a:solidFill>
                        <a:latin typeface="+mn-lt"/>
                        <a:ea typeface="+mn-ea"/>
                        <a:cs typeface="+mn-cs"/>
                      </a:endParaRPr>
                    </a:p>
                  </a:txBody>
                  <a:tcPr anchor="ctr"/>
                </a:tc>
                <a:tc>
                  <a:txBody>
                    <a:bodyPr/>
                    <a:lstStyle/>
                    <a:p>
                      <a:pPr algn="ctr"/>
                      <a:r>
                        <a:rPr lang="en-US" sz="1400" dirty="0" smtClean="0"/>
                        <a:t>4</a:t>
                      </a:r>
                      <a:endParaRPr lang="en-US" sz="1400" dirty="0"/>
                    </a:p>
                  </a:txBody>
                  <a:tcPr/>
                </a:tc>
                <a:tc>
                  <a:txBody>
                    <a:bodyPr/>
                    <a:lstStyle/>
                    <a:p>
                      <a:pPr algn="ctr"/>
                      <a:r>
                        <a:rPr lang="en-US" sz="1400" dirty="0" smtClean="0"/>
                        <a:t>4.3</a:t>
                      </a:r>
                      <a:endParaRPr lang="en-US" sz="1400" dirty="0"/>
                    </a:p>
                  </a:txBody>
                  <a:tcPr/>
                </a:tc>
              </a:tr>
              <a:tr h="463243">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smtClean="0"/>
                        <a:t>Setup, Installation and maintenance</a:t>
                      </a:r>
                      <a:endParaRPr lang="en-US" sz="1100" kern="1200" baseline="0" dirty="0" smtClean="0">
                        <a:solidFill>
                          <a:schemeClr val="dk1"/>
                        </a:solidFill>
                        <a:latin typeface="+mn-lt"/>
                        <a:ea typeface="+mn-ea"/>
                        <a:cs typeface="+mn-cs"/>
                      </a:endParaRPr>
                    </a:p>
                  </a:txBody>
                  <a:tcPr anchor="ctr"/>
                </a:tc>
                <a:tc>
                  <a:txBody>
                    <a:bodyPr/>
                    <a:lstStyle/>
                    <a:p>
                      <a:pPr algn="ctr"/>
                      <a:r>
                        <a:rPr lang="en-US" sz="1400" dirty="0" smtClean="0"/>
                        <a:t>4.5</a:t>
                      </a:r>
                      <a:endParaRPr lang="en-US" sz="1400" dirty="0"/>
                    </a:p>
                  </a:txBody>
                  <a:tcPr/>
                </a:tc>
                <a:tc>
                  <a:txBody>
                    <a:bodyPr/>
                    <a:lstStyle/>
                    <a:p>
                      <a:pPr algn="ctr"/>
                      <a:r>
                        <a:rPr lang="en-US" sz="1400" dirty="0" smtClean="0"/>
                        <a:t>3.9</a:t>
                      </a:r>
                      <a:endParaRPr lang="en-US" sz="1400" dirty="0"/>
                    </a:p>
                  </a:txBody>
                  <a:tcPr/>
                </a:tc>
              </a:tr>
              <a:tr h="3308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smtClean="0"/>
                        <a:t>Scaling</a:t>
                      </a:r>
                      <a:endParaRPr lang="en-US" sz="1100" kern="1200" baseline="0" dirty="0" smtClean="0">
                        <a:solidFill>
                          <a:schemeClr val="dk1"/>
                        </a:solidFill>
                        <a:latin typeface="+mn-lt"/>
                        <a:ea typeface="+mn-ea"/>
                        <a:cs typeface="+mn-cs"/>
                      </a:endParaRPr>
                    </a:p>
                  </a:txBody>
                  <a:tcPr anchor="ctr"/>
                </a:tc>
                <a:tc>
                  <a:txBody>
                    <a:bodyPr/>
                    <a:lstStyle/>
                    <a:p>
                      <a:pPr algn="ctr"/>
                      <a:r>
                        <a:rPr lang="en-US" sz="1400" dirty="0" smtClean="0"/>
                        <a:t>4.9</a:t>
                      </a:r>
                      <a:endParaRPr lang="en-US" sz="1400" dirty="0"/>
                    </a:p>
                  </a:txBody>
                  <a:tcPr/>
                </a:tc>
                <a:tc>
                  <a:txBody>
                    <a:bodyPr/>
                    <a:lstStyle/>
                    <a:p>
                      <a:pPr algn="ctr"/>
                      <a:r>
                        <a:rPr lang="en-US" sz="1400" dirty="0" smtClean="0"/>
                        <a:t>4</a:t>
                      </a:r>
                      <a:endParaRPr lang="en-US" sz="1400" dirty="0"/>
                    </a:p>
                  </a:txBody>
                  <a:tcPr/>
                </a:tc>
              </a:tr>
            </a:tbl>
          </a:graphicData>
        </a:graphic>
      </p:graphicFrame>
      <p:sp>
        <p:nvSpPr>
          <p:cNvPr id="5" name="TextBox 4"/>
          <p:cNvSpPr txBox="1"/>
          <p:nvPr/>
        </p:nvSpPr>
        <p:spPr>
          <a:xfrm>
            <a:off x="304799" y="4825484"/>
            <a:ext cx="8991601" cy="184666"/>
          </a:xfrm>
          <a:prstGeom prst="rect">
            <a:avLst/>
          </a:prstGeom>
          <a:noFill/>
        </p:spPr>
        <p:txBody>
          <a:bodyPr wrap="square" rtlCol="0">
            <a:spAutoFit/>
          </a:bodyPr>
          <a:lstStyle/>
          <a:p>
            <a:r>
              <a:rPr lang="en-US" sz="600" dirty="0" smtClean="0"/>
              <a:t>* The comparison is done by our expert team on a scale of 1 to 5 where 1 is worst and 5 is Excellent</a:t>
            </a:r>
            <a:endParaRPr lang="en-US" sz="600" dirty="0"/>
          </a:p>
        </p:txBody>
      </p:sp>
    </p:spTree>
    <p:extLst>
      <p:ext uri="{BB962C8B-B14F-4D97-AF65-F5344CB8AC3E}">
        <p14:creationId xmlns:p14="http://schemas.microsoft.com/office/powerpoint/2010/main" val="858752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Profiles</a:t>
            </a:r>
            <a:endParaRPr lang="en-US" dirty="0"/>
          </a:p>
        </p:txBody>
      </p:sp>
    </p:spTree>
    <p:extLst>
      <p:ext uri="{BB962C8B-B14F-4D97-AF65-F5344CB8AC3E}">
        <p14:creationId xmlns:p14="http://schemas.microsoft.com/office/powerpoint/2010/main" val="82018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226804552"/>
              </p:ext>
            </p:extLst>
          </p:nvPr>
        </p:nvGraphicFramePr>
        <p:xfrm>
          <a:off x="304800" y="514350"/>
          <a:ext cx="8534400" cy="4241800"/>
        </p:xfrm>
        <a:graphic>
          <a:graphicData uri="http://schemas.openxmlformats.org/drawingml/2006/table">
            <a:tbl>
              <a:tblPr firstRow="1" bandRow="1">
                <a:tableStyleId>{5FD0F851-EC5A-4D38-B0AD-8093EC10F338}</a:tableStyleId>
              </a:tblPr>
              <a:tblGrid>
                <a:gridCol w="1524000"/>
                <a:gridCol w="1600200"/>
                <a:gridCol w="5410200"/>
              </a:tblGrid>
              <a:tr h="370840">
                <a:tc>
                  <a:txBody>
                    <a:bodyPr/>
                    <a:lstStyle/>
                    <a:p>
                      <a:pPr algn="ctr"/>
                      <a:r>
                        <a:rPr lang="en-US" sz="1800" dirty="0" smtClean="0"/>
                        <a:t>Name</a:t>
                      </a:r>
                      <a:endParaRPr lang="en-US" sz="1800" dirty="0"/>
                    </a:p>
                  </a:txBody>
                  <a:tcPr/>
                </a:tc>
                <a:tc>
                  <a:txBody>
                    <a:bodyPr/>
                    <a:lstStyle/>
                    <a:p>
                      <a:pPr algn="ctr"/>
                      <a:r>
                        <a:rPr lang="en-US" sz="1800" dirty="0" smtClean="0"/>
                        <a:t>Role</a:t>
                      </a:r>
                      <a:endParaRPr lang="en-US" sz="1800" dirty="0"/>
                    </a:p>
                  </a:txBody>
                  <a:tcPr/>
                </a:tc>
                <a:tc>
                  <a:txBody>
                    <a:bodyPr/>
                    <a:lstStyle/>
                    <a:p>
                      <a:pPr algn="ctr"/>
                      <a:r>
                        <a:rPr lang="en-US" sz="1800" dirty="0" smtClean="0"/>
                        <a:t>Experience</a:t>
                      </a:r>
                      <a:endParaRPr lang="en-US" sz="1800" dirty="0"/>
                    </a:p>
                  </a:txBody>
                  <a:tcPr/>
                </a:tc>
              </a:tr>
              <a:tr h="370840">
                <a:tc>
                  <a:txBody>
                    <a:bodyPr/>
                    <a:lstStyle/>
                    <a:p>
                      <a:pPr algn="ctr"/>
                      <a:endParaRPr lang="en-US" sz="1400" dirty="0" smtClean="0"/>
                    </a:p>
                    <a:p>
                      <a:pPr algn="ctr"/>
                      <a:endParaRPr lang="en-US" sz="1400" dirty="0" smtClean="0"/>
                    </a:p>
                    <a:p>
                      <a:pPr algn="ctr"/>
                      <a:endParaRPr lang="en-US" sz="1400" dirty="0" smtClean="0"/>
                    </a:p>
                    <a:p>
                      <a:pPr algn="ctr"/>
                      <a:endParaRPr lang="en-US" sz="1400" dirty="0" smtClean="0"/>
                    </a:p>
                    <a:p>
                      <a:pPr algn="ctr"/>
                      <a:endParaRPr lang="en-US" sz="1400" dirty="0" smtClean="0"/>
                    </a:p>
                    <a:p>
                      <a:pPr algn="ctr"/>
                      <a:endParaRPr lang="en-US" sz="1400" dirty="0" smtClean="0"/>
                    </a:p>
                    <a:p>
                      <a:pPr algn="ctr"/>
                      <a:endParaRPr lang="en-US" sz="1400" dirty="0" smtClean="0"/>
                    </a:p>
                    <a:p>
                      <a:pPr algn="ctr"/>
                      <a:r>
                        <a:rPr lang="en-US" sz="1400" dirty="0" smtClean="0"/>
                        <a:t>Ganesh</a:t>
                      </a:r>
                      <a:r>
                        <a:rPr lang="en-US" sz="1400" baseline="0" dirty="0" smtClean="0"/>
                        <a:t> </a:t>
                      </a:r>
                      <a:r>
                        <a:rPr lang="en-US" sz="1400" baseline="0" dirty="0" err="1" smtClean="0"/>
                        <a:t>Nallaswamy</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 Architect</a:t>
                      </a:r>
                      <a:endParaRPr lang="en-US" sz="1400" kern="1200" dirty="0" smtClean="0">
                        <a:solidFill>
                          <a:schemeClr val="dk1"/>
                        </a:solidFill>
                        <a:effectLst/>
                        <a:latin typeface="+mn-lt"/>
                        <a:ea typeface="+mn-ea"/>
                        <a:cs typeface="+mn-cs"/>
                      </a:endParaRPr>
                    </a:p>
                  </a:txBody>
                  <a:tcPr anchor="ctr"/>
                </a:tc>
                <a:tc>
                  <a:txBody>
                    <a:bodyPr/>
                    <a:lstStyle/>
                    <a:p>
                      <a:pPr marL="171450" indent="-171450" eaLnBrk="0" hangingPunct="0">
                        <a:buFont typeface="Arial" panose="020B0604020202020204" pitchFamily="34" charset="0"/>
                        <a:buChar char="•"/>
                      </a:pPr>
                      <a:r>
                        <a:rPr lang="en-US" sz="1100" dirty="0" smtClean="0"/>
                        <a:t>Ganesh is a </a:t>
                      </a:r>
                      <a:r>
                        <a:rPr lang="en-US" sz="1100" dirty="0" err="1" smtClean="0"/>
                        <a:t>Splunk</a:t>
                      </a:r>
                      <a:r>
                        <a:rPr lang="en-US" sz="1100" dirty="0" smtClean="0"/>
                        <a:t> Architect and J2EE Subject Matter Expert (SME) who has 7.8 years of experience in managing, implementing and supporting large Scale Application projects including </a:t>
                      </a:r>
                      <a:r>
                        <a:rPr lang="en-US" sz="1100" dirty="0" err="1" smtClean="0"/>
                        <a:t>Splunk</a:t>
                      </a:r>
                      <a:r>
                        <a:rPr lang="en-US" sz="1100" dirty="0" smtClean="0"/>
                        <a:t> implementation.</a:t>
                      </a:r>
                    </a:p>
                    <a:p>
                      <a:pPr marL="171450" indent="-171450" eaLnBrk="0" hangingPunct="0">
                        <a:buFont typeface="Arial" panose="020B0604020202020204" pitchFamily="34" charset="0"/>
                        <a:buChar char="•"/>
                      </a:pPr>
                      <a:r>
                        <a:rPr lang="en-US" sz="1100" dirty="0" smtClean="0"/>
                        <a:t>He has thorough experience on software development methodology and Quality Process. Worked in various projects adhering to different phases of software development life cycle (Waterfall, Agile) which includes  study, analysis, design, development, testing, implementation and support.  </a:t>
                      </a:r>
                    </a:p>
                    <a:p>
                      <a:pPr marL="171450" indent="-171450" eaLnBrk="0" hangingPunct="0">
                        <a:buFont typeface="Arial" panose="020B0604020202020204" pitchFamily="34" charset="0"/>
                        <a:buChar char="•"/>
                      </a:pPr>
                      <a:r>
                        <a:rPr lang="en-US" sz="1100" dirty="0" smtClean="0"/>
                        <a:t>He is proficient in </a:t>
                      </a:r>
                      <a:r>
                        <a:rPr lang="en-US" sz="1100" dirty="0" err="1" smtClean="0"/>
                        <a:t>Splunk</a:t>
                      </a:r>
                      <a:r>
                        <a:rPr lang="en-US" sz="1100" dirty="0" smtClean="0"/>
                        <a:t> server/forwarder configuration and application development which includes customization of html and java script. He created more application, Dashboard for MetLife and TIAA Insurance for the pilot project and it was greatly appreciated. He also involved in </a:t>
                      </a:r>
                      <a:r>
                        <a:rPr lang="en-US" sz="1100" dirty="0" err="1" smtClean="0"/>
                        <a:t>Splunk</a:t>
                      </a:r>
                      <a:r>
                        <a:rPr lang="en-US" sz="1100" dirty="0" smtClean="0"/>
                        <a:t> REST API integration and authentication using LDAP and Single Sign-on for </a:t>
                      </a:r>
                      <a:r>
                        <a:rPr lang="en-US" sz="1100" dirty="0" err="1" smtClean="0"/>
                        <a:t>Splunk</a:t>
                      </a:r>
                      <a:r>
                        <a:rPr lang="en-US" sz="1100" dirty="0" smtClean="0"/>
                        <a:t>. He is holding </a:t>
                      </a:r>
                      <a:r>
                        <a:rPr lang="en-US" sz="1100" dirty="0" err="1" smtClean="0"/>
                        <a:t>Splunk</a:t>
                      </a:r>
                      <a:r>
                        <a:rPr lang="en-US" sz="1100" dirty="0" smtClean="0"/>
                        <a:t> certification Architecting and Deploying for </a:t>
                      </a:r>
                      <a:r>
                        <a:rPr lang="en-US" sz="1100" dirty="0" err="1" smtClean="0"/>
                        <a:t>Splunk</a:t>
                      </a:r>
                      <a:r>
                        <a:rPr lang="en-US" sz="1100" dirty="0" smtClean="0"/>
                        <a:t>, Advanced </a:t>
                      </a:r>
                      <a:r>
                        <a:rPr lang="en-US" sz="1100" dirty="0" err="1" smtClean="0"/>
                        <a:t>Splunk</a:t>
                      </a:r>
                      <a:r>
                        <a:rPr lang="en-US" sz="1100" dirty="0" smtClean="0"/>
                        <a:t> Administration.</a:t>
                      </a:r>
                    </a:p>
                    <a:p>
                      <a:pPr eaLnBrk="0" hangingPunct="0"/>
                      <a:endParaRPr lang="en-US" sz="1100" dirty="0" smtClean="0"/>
                    </a:p>
                  </a:txBody>
                  <a:tcPr/>
                </a:tc>
              </a:tr>
              <a:tr h="370840">
                <a:tc>
                  <a:txBody>
                    <a:bodyPr/>
                    <a:lstStyle/>
                    <a:p>
                      <a:pPr algn="ctr"/>
                      <a:endParaRPr lang="en-US" sz="1400" dirty="0" smtClean="0"/>
                    </a:p>
                    <a:p>
                      <a:pPr algn="ctr"/>
                      <a:endParaRPr lang="en-US" sz="1400" dirty="0" smtClean="0"/>
                    </a:p>
                    <a:p>
                      <a:pPr algn="ctr"/>
                      <a:endParaRPr lang="en-US" sz="1400" dirty="0" smtClean="0"/>
                    </a:p>
                    <a:p>
                      <a:pPr algn="ctr"/>
                      <a:r>
                        <a:rPr lang="en-US" sz="1400" dirty="0" smtClean="0"/>
                        <a:t>N</a:t>
                      </a:r>
                      <a:r>
                        <a:rPr lang="en-US" sz="1400" baseline="0" dirty="0" smtClean="0"/>
                        <a:t> </a:t>
                      </a:r>
                      <a:r>
                        <a:rPr lang="en-US" sz="1400" baseline="0" dirty="0" smtClean="0"/>
                        <a:t>Arun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Senior</a:t>
                      </a:r>
                      <a:r>
                        <a:rPr lang="en-US" sz="1400" kern="1200" baseline="0" dirty="0" smtClean="0">
                          <a:effectLst/>
                        </a:rPr>
                        <a:t> </a:t>
                      </a:r>
                      <a:r>
                        <a:rPr lang="en-US" sz="1400" kern="1200" dirty="0" smtClean="0">
                          <a:effectLst/>
                        </a:rPr>
                        <a:t>Engineer</a:t>
                      </a:r>
                      <a:endParaRPr lang="en-US" sz="1400" kern="1200" dirty="0" smtClean="0">
                        <a:solidFill>
                          <a:schemeClr val="dk1"/>
                        </a:solidFill>
                        <a:effectLst/>
                        <a:latin typeface="+mn-lt"/>
                        <a:ea typeface="+mn-ea"/>
                        <a:cs typeface="+mn-cs"/>
                      </a:endParaRPr>
                    </a:p>
                  </a:txBody>
                  <a:tcPr anchor="ctr"/>
                </a:tc>
                <a:tc>
                  <a:txBody>
                    <a:bodyPr/>
                    <a:lstStyle/>
                    <a:p>
                      <a:pPr marL="171450" lvl="0" indent="-171450">
                        <a:buFont typeface="Arial" panose="020B0604020202020204" pitchFamily="34" charset="0"/>
                        <a:buChar char="•"/>
                      </a:pPr>
                      <a:r>
                        <a:rPr lang="en-US" sz="1100" kern="1200" dirty="0" smtClean="0">
                          <a:solidFill>
                            <a:schemeClr val="dk1"/>
                          </a:solidFill>
                          <a:effectLst/>
                          <a:latin typeface="+mn-lt"/>
                          <a:ea typeface="+mn-ea"/>
                          <a:cs typeface="+mn-cs"/>
                        </a:rPr>
                        <a:t>Arun </a:t>
                      </a:r>
                      <a:r>
                        <a:rPr lang="en-US" sz="1100" kern="1200" dirty="0" err="1" smtClean="0">
                          <a:solidFill>
                            <a:schemeClr val="dk1"/>
                          </a:solidFill>
                          <a:effectLst/>
                          <a:latin typeface="+mn-lt"/>
                          <a:ea typeface="+mn-ea"/>
                          <a:cs typeface="+mn-cs"/>
                        </a:rPr>
                        <a:t>Nagaraju</a:t>
                      </a:r>
                      <a:r>
                        <a:rPr lang="en-US" sz="1100" kern="1200" dirty="0" smtClean="0">
                          <a:solidFill>
                            <a:schemeClr val="dk1"/>
                          </a:solidFill>
                          <a:effectLst/>
                          <a:latin typeface="+mn-lt"/>
                          <a:ea typeface="+mn-ea"/>
                          <a:cs typeface="+mn-cs"/>
                        </a:rPr>
                        <a:t> is a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Engineer who has almost 2 years of experience in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App development and Administration.</a:t>
                      </a:r>
                    </a:p>
                    <a:p>
                      <a:pPr marL="171450" lvl="0" indent="-171450">
                        <a:buFont typeface="Arial" panose="020B0604020202020204" pitchFamily="34" charset="0"/>
                        <a:buChar char="•"/>
                      </a:pPr>
                      <a:r>
                        <a:rPr lang="en-US" sz="1100" kern="1200" dirty="0" smtClean="0">
                          <a:solidFill>
                            <a:schemeClr val="dk1"/>
                          </a:solidFill>
                          <a:effectLst/>
                          <a:latin typeface="+mn-lt"/>
                          <a:ea typeface="+mn-ea"/>
                          <a:cs typeface="+mn-cs"/>
                        </a:rPr>
                        <a:t>He worked in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related technologies like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Java SDK,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Python SDK, Python, </a:t>
                      </a:r>
                      <a:r>
                        <a:rPr lang="en-US" sz="1100" kern="1200" dirty="0" err="1" smtClean="0">
                          <a:solidFill>
                            <a:schemeClr val="dk1"/>
                          </a:solidFill>
                          <a:effectLst/>
                          <a:latin typeface="+mn-lt"/>
                          <a:ea typeface="+mn-ea"/>
                          <a:cs typeface="+mn-cs"/>
                        </a:rPr>
                        <a:t>Django</a:t>
                      </a:r>
                      <a:r>
                        <a:rPr lang="en-US" sz="1100" kern="1200" dirty="0" smtClean="0">
                          <a:solidFill>
                            <a:schemeClr val="dk1"/>
                          </a:solidFill>
                          <a:effectLst/>
                          <a:latin typeface="+mn-lt"/>
                          <a:ea typeface="+mn-ea"/>
                          <a:cs typeface="+mn-cs"/>
                        </a:rPr>
                        <a:t> Framework, </a:t>
                      </a:r>
                      <a:r>
                        <a:rPr lang="en-US" sz="1100" kern="1200" dirty="0" err="1" smtClean="0">
                          <a:solidFill>
                            <a:schemeClr val="dk1"/>
                          </a:solidFill>
                          <a:effectLst/>
                          <a:latin typeface="+mn-lt"/>
                          <a:ea typeface="+mn-ea"/>
                          <a:cs typeface="+mn-cs"/>
                        </a:rPr>
                        <a:t>Mako</a:t>
                      </a:r>
                      <a:r>
                        <a:rPr lang="en-US" sz="1100" kern="1200" dirty="0" smtClean="0">
                          <a:solidFill>
                            <a:schemeClr val="dk1"/>
                          </a:solidFill>
                          <a:effectLst/>
                          <a:latin typeface="+mn-lt"/>
                          <a:ea typeface="+mn-ea"/>
                          <a:cs typeface="+mn-cs"/>
                        </a:rPr>
                        <a:t> templates,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Simple and Advanced XMLs. </a:t>
                      </a:r>
                    </a:p>
                    <a:p>
                      <a:pPr marL="171450" lvl="0" indent="-171450">
                        <a:buFont typeface="Arial" panose="020B0604020202020204" pitchFamily="34" charset="0"/>
                        <a:buChar char="•"/>
                      </a:pPr>
                      <a:r>
                        <a:rPr lang="en-US" sz="1100" kern="1200" dirty="0" smtClean="0">
                          <a:solidFill>
                            <a:schemeClr val="dk1"/>
                          </a:solidFill>
                          <a:effectLst/>
                          <a:latin typeface="+mn-lt"/>
                          <a:ea typeface="+mn-ea"/>
                          <a:cs typeface="+mn-cs"/>
                        </a:rPr>
                        <a:t>He has thorough experience on Object oriented development (Java) methodology and Quality Process. </a:t>
                      </a:r>
                    </a:p>
                    <a:p>
                      <a:pPr marL="171450" lvl="0" indent="-171450">
                        <a:buFont typeface="Arial" panose="020B0604020202020204" pitchFamily="34" charset="0"/>
                        <a:buChar char="•"/>
                      </a:pPr>
                      <a:r>
                        <a:rPr lang="en-US" sz="1100" kern="1200" dirty="0" smtClean="0">
                          <a:solidFill>
                            <a:schemeClr val="dk1"/>
                          </a:solidFill>
                          <a:effectLst/>
                          <a:latin typeface="+mn-lt"/>
                          <a:ea typeface="+mn-ea"/>
                          <a:cs typeface="+mn-cs"/>
                        </a:rPr>
                        <a:t>He also worked as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Administrator in Big Telecommunication Client for 1.5 year.</a:t>
                      </a:r>
                    </a:p>
                    <a:p>
                      <a:pPr marL="171450" lvl="0" indent="-171450">
                        <a:buFont typeface="Arial" panose="020B0604020202020204" pitchFamily="34" charset="0"/>
                        <a:buChar char="•"/>
                      </a:pPr>
                      <a:endParaRPr lang="en-US" sz="1100" kern="1200" dirty="0">
                        <a:solidFill>
                          <a:schemeClr val="dk1"/>
                        </a:solidFill>
                        <a:effectLst/>
                        <a:latin typeface="+mn-lt"/>
                        <a:ea typeface="+mn-ea"/>
                        <a:cs typeface="+mn-cs"/>
                      </a:endParaRPr>
                    </a:p>
                  </a:txBody>
                  <a:tcPr/>
                </a:tc>
              </a:tr>
            </a:tbl>
          </a:graphicData>
        </a:graphic>
      </p:graphicFrame>
      <p:sp>
        <p:nvSpPr>
          <p:cNvPr id="4" name="Footer Placeholder 3"/>
          <p:cNvSpPr>
            <a:spLocks noGrp="1"/>
          </p:cNvSpPr>
          <p:nvPr>
            <p:ph type="ftr" sz="quarter" idx="11"/>
          </p:nvPr>
        </p:nvSpPr>
        <p:spPr/>
        <p:txBody>
          <a:bodyPr/>
          <a:lstStyle/>
          <a:p>
            <a:r>
              <a:rPr lang="en-US" dirty="0" smtClean="0"/>
              <a:t>Confidential</a:t>
            </a:r>
            <a:endParaRPr lang="en-US" dirty="0"/>
          </a:p>
        </p:txBody>
      </p:sp>
      <p:sp>
        <p:nvSpPr>
          <p:cNvPr id="6" name="Title 1"/>
          <p:cNvSpPr>
            <a:spLocks noGrp="1"/>
          </p:cNvSpPr>
          <p:nvPr>
            <p:ph type="title"/>
          </p:nvPr>
        </p:nvSpPr>
        <p:spPr>
          <a:xfrm>
            <a:off x="0" y="0"/>
            <a:ext cx="9144000" cy="571500"/>
          </a:xfrm>
        </p:spPr>
        <p:txBody>
          <a:bodyPr/>
          <a:lstStyle/>
          <a:p>
            <a:r>
              <a:rPr lang="en-US" dirty="0" smtClean="0"/>
              <a:t>Sample Profiles</a:t>
            </a:r>
            <a:endParaRPr lang="en-US" dirty="0"/>
          </a:p>
        </p:txBody>
      </p:sp>
      <p:sp>
        <p:nvSpPr>
          <p:cNvPr id="7" name="Slide Number Placeholder 21"/>
          <p:cNvSpPr>
            <a:spLocks noGrp="1"/>
          </p:cNvSpPr>
          <p:nvPr>
            <p:ph type="sldNum" sz="quarter" idx="12"/>
          </p:nvPr>
        </p:nvSpPr>
        <p:spPr>
          <a:xfrm>
            <a:off x="0" y="4869657"/>
            <a:ext cx="457200" cy="273844"/>
          </a:xfrm>
          <a:prstGeom prst="rect">
            <a:avLst/>
          </a:prstGeom>
        </p:spPr>
        <p:txBody>
          <a:bodyPr/>
          <a:lstStyle/>
          <a:p>
            <a:pPr>
              <a:defRPr/>
            </a:pPr>
            <a:fld id="{3A7F45D3-20C0-4959-A633-3059F8B908E3}" type="slidenum">
              <a:rPr lang="en-US" smtClean="0"/>
              <a:pPr>
                <a:defRPr/>
              </a:pPr>
              <a:t>29</a:t>
            </a:fld>
            <a:endParaRPr lang="en-US" dirty="0"/>
          </a:p>
        </p:txBody>
      </p:sp>
    </p:spTree>
    <p:extLst>
      <p:ext uri="{BB962C8B-B14F-4D97-AF65-F5344CB8AC3E}">
        <p14:creationId xmlns:p14="http://schemas.microsoft.com/office/powerpoint/2010/main" val="2401746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Executive Summary</a:t>
            </a:r>
            <a:endParaRPr lang="en-US" dirty="0">
              <a:latin typeface="Calibri" pitchFamily="34" charset="0"/>
              <a:cs typeface="Calibri" pitchFamily="34" charset="0"/>
            </a:endParaRPr>
          </a:p>
        </p:txBody>
      </p:sp>
      <p:sp>
        <p:nvSpPr>
          <p:cNvPr id="22" name="Slide Number Placeholder 21"/>
          <p:cNvSpPr>
            <a:spLocks noGrp="1"/>
          </p:cNvSpPr>
          <p:nvPr>
            <p:ph type="sldNum" sz="quarter" idx="12"/>
          </p:nvPr>
        </p:nvSpPr>
        <p:spPr>
          <a:prstGeom prst="rect">
            <a:avLst/>
          </a:prstGeom>
        </p:spPr>
        <p:txBody>
          <a:bodyPr/>
          <a:lstStyle/>
          <a:p>
            <a:pPr>
              <a:defRPr/>
            </a:pPr>
            <a:fld id="{3A7F45D3-20C0-4959-A633-3059F8B908E3}" type="slidenum">
              <a:rPr lang="en-US" smtClean="0"/>
              <a:pPr>
                <a:defRPr/>
              </a:pPr>
              <a:t>3</a:t>
            </a:fld>
            <a:endParaRPr lang="en-US" dirty="0"/>
          </a:p>
        </p:txBody>
      </p:sp>
      <p:graphicFrame>
        <p:nvGraphicFramePr>
          <p:cNvPr id="31" name="Diagram 30"/>
          <p:cNvGraphicFramePr/>
          <p:nvPr>
            <p:extLst>
              <p:ext uri="{D42A27DB-BD31-4B8C-83A1-F6EECF244321}">
                <p14:modId xmlns:p14="http://schemas.microsoft.com/office/powerpoint/2010/main" val="2312528601"/>
              </p:ext>
            </p:extLst>
          </p:nvPr>
        </p:nvGraphicFramePr>
        <p:xfrm>
          <a:off x="304800" y="514350"/>
          <a:ext cx="8534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2414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Profiles</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780818001"/>
              </p:ext>
            </p:extLst>
          </p:nvPr>
        </p:nvGraphicFramePr>
        <p:xfrm>
          <a:off x="152400" y="615950"/>
          <a:ext cx="8534400" cy="4241800"/>
        </p:xfrm>
        <a:graphic>
          <a:graphicData uri="http://schemas.openxmlformats.org/drawingml/2006/table">
            <a:tbl>
              <a:tblPr firstRow="1" bandRow="1">
                <a:tableStyleId>{5FD0F851-EC5A-4D38-B0AD-8093EC10F338}</a:tableStyleId>
              </a:tblPr>
              <a:tblGrid>
                <a:gridCol w="1524000"/>
                <a:gridCol w="1600200"/>
                <a:gridCol w="5410200"/>
              </a:tblGrid>
              <a:tr h="370840">
                <a:tc>
                  <a:txBody>
                    <a:bodyPr/>
                    <a:lstStyle/>
                    <a:p>
                      <a:pPr algn="ctr"/>
                      <a:r>
                        <a:rPr lang="en-US" sz="1800" dirty="0" smtClean="0"/>
                        <a:t>Name</a:t>
                      </a:r>
                      <a:endParaRPr lang="en-US" sz="1800" dirty="0"/>
                    </a:p>
                  </a:txBody>
                  <a:tcPr/>
                </a:tc>
                <a:tc>
                  <a:txBody>
                    <a:bodyPr/>
                    <a:lstStyle/>
                    <a:p>
                      <a:pPr algn="ctr"/>
                      <a:r>
                        <a:rPr lang="en-US" sz="1800" dirty="0" smtClean="0"/>
                        <a:t>Role</a:t>
                      </a:r>
                      <a:endParaRPr lang="en-US" sz="1800" dirty="0"/>
                    </a:p>
                  </a:txBody>
                  <a:tcPr/>
                </a:tc>
                <a:tc>
                  <a:txBody>
                    <a:bodyPr/>
                    <a:lstStyle/>
                    <a:p>
                      <a:pPr algn="ctr"/>
                      <a:r>
                        <a:rPr lang="en-US" sz="1800" dirty="0" smtClean="0"/>
                        <a:t>Experience</a:t>
                      </a:r>
                      <a:endParaRPr lang="en-US" sz="1800" dirty="0"/>
                    </a:p>
                  </a:txBody>
                  <a:tcPr/>
                </a:tc>
              </a:tr>
              <a:tr h="370840">
                <a:tc>
                  <a:txBody>
                    <a:bodyPr/>
                    <a:lstStyle/>
                    <a:p>
                      <a:pPr algn="ctr"/>
                      <a:endParaRPr lang="en-US" sz="1400" dirty="0" smtClean="0"/>
                    </a:p>
                    <a:p>
                      <a:pPr algn="ctr"/>
                      <a:endParaRPr lang="en-US" sz="1400" dirty="0" smtClean="0"/>
                    </a:p>
                    <a:p>
                      <a:pPr algn="ctr"/>
                      <a:endParaRPr lang="en-US" sz="1400" dirty="0" smtClean="0"/>
                    </a:p>
                    <a:p>
                      <a:pPr algn="ctr"/>
                      <a:endParaRPr lang="en-US" sz="1400" dirty="0" smtClean="0"/>
                    </a:p>
                    <a:p>
                      <a:pPr algn="ctr"/>
                      <a:endParaRPr lang="en-US" sz="1400" dirty="0" smtClean="0"/>
                    </a:p>
                    <a:p>
                      <a:pPr algn="ctr"/>
                      <a:endParaRPr lang="en-US" sz="1400" dirty="0" smtClean="0"/>
                    </a:p>
                    <a:p>
                      <a:pPr algn="ctr"/>
                      <a:endParaRPr lang="en-US" sz="1400" dirty="0" smtClean="0"/>
                    </a:p>
                    <a:p>
                      <a:pPr algn="ctr"/>
                      <a:r>
                        <a:rPr lang="en-US" sz="1400" dirty="0" smtClean="0"/>
                        <a:t>Ganesh</a:t>
                      </a:r>
                      <a:r>
                        <a:rPr lang="en-US" sz="1400" baseline="0" dirty="0" smtClean="0"/>
                        <a:t> </a:t>
                      </a:r>
                      <a:r>
                        <a:rPr lang="en-US" sz="1400" baseline="0" dirty="0" err="1" smtClean="0"/>
                        <a:t>Nallaswamy</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 Architect</a:t>
                      </a:r>
                      <a:endParaRPr lang="en-US" sz="1400" kern="1200" dirty="0" smtClean="0">
                        <a:solidFill>
                          <a:schemeClr val="dk1"/>
                        </a:solidFill>
                        <a:effectLst/>
                        <a:latin typeface="+mn-lt"/>
                        <a:ea typeface="+mn-ea"/>
                        <a:cs typeface="+mn-cs"/>
                      </a:endParaRPr>
                    </a:p>
                  </a:txBody>
                  <a:tcPr anchor="ctr"/>
                </a:tc>
                <a:tc>
                  <a:txBody>
                    <a:bodyPr/>
                    <a:lstStyle/>
                    <a:p>
                      <a:pPr marL="171450" indent="-171450" eaLnBrk="0" hangingPunct="0">
                        <a:buFont typeface="Arial" panose="020B0604020202020204" pitchFamily="34" charset="0"/>
                        <a:buChar char="•"/>
                      </a:pPr>
                      <a:r>
                        <a:rPr lang="en-US" sz="1100" dirty="0" smtClean="0"/>
                        <a:t>Ganesh is a </a:t>
                      </a:r>
                      <a:r>
                        <a:rPr lang="en-US" sz="1100" dirty="0" err="1" smtClean="0"/>
                        <a:t>Splunk</a:t>
                      </a:r>
                      <a:r>
                        <a:rPr lang="en-US" sz="1100" dirty="0" smtClean="0"/>
                        <a:t> Architect and J2EE Subject Matter Expert (SME) who has 7.8 years of experience in managing, implementing and supporting large Scale Application projects including </a:t>
                      </a:r>
                      <a:r>
                        <a:rPr lang="en-US" sz="1100" dirty="0" err="1" smtClean="0"/>
                        <a:t>Splunk</a:t>
                      </a:r>
                      <a:r>
                        <a:rPr lang="en-US" sz="1100" dirty="0" smtClean="0"/>
                        <a:t> implementation.</a:t>
                      </a:r>
                    </a:p>
                    <a:p>
                      <a:pPr marL="171450" indent="-171450" eaLnBrk="0" hangingPunct="0">
                        <a:buFont typeface="Arial" panose="020B0604020202020204" pitchFamily="34" charset="0"/>
                        <a:buChar char="•"/>
                      </a:pPr>
                      <a:r>
                        <a:rPr lang="en-US" sz="1100" dirty="0" smtClean="0"/>
                        <a:t>He has thorough experience on software development methodology and Quality Process. Worked in various projects adhering to different phases of software development life cycle (Waterfall, Agile) which includes  study, analysis, design, development, testing, implementation and support.  </a:t>
                      </a:r>
                    </a:p>
                    <a:p>
                      <a:pPr marL="171450" indent="-171450" eaLnBrk="0" hangingPunct="0">
                        <a:buFont typeface="Arial" panose="020B0604020202020204" pitchFamily="34" charset="0"/>
                        <a:buChar char="•"/>
                      </a:pPr>
                      <a:r>
                        <a:rPr lang="en-US" sz="1100" dirty="0" smtClean="0"/>
                        <a:t>He is proficient in </a:t>
                      </a:r>
                      <a:r>
                        <a:rPr lang="en-US" sz="1100" dirty="0" err="1" smtClean="0"/>
                        <a:t>Splunk</a:t>
                      </a:r>
                      <a:r>
                        <a:rPr lang="en-US" sz="1100" dirty="0" smtClean="0"/>
                        <a:t> server/forwarder configuration and application development which includes customization of html and java script. He created more application, Dashboard for MetLife and TIAA Insurance for the pilot project and it was greatly appreciated. He also involved in </a:t>
                      </a:r>
                      <a:r>
                        <a:rPr lang="en-US" sz="1100" dirty="0" err="1" smtClean="0"/>
                        <a:t>Splunk</a:t>
                      </a:r>
                      <a:r>
                        <a:rPr lang="en-US" sz="1100" dirty="0" smtClean="0"/>
                        <a:t> REST API integration and authentication using LDAP and Single Sign-on for </a:t>
                      </a:r>
                      <a:r>
                        <a:rPr lang="en-US" sz="1100" dirty="0" err="1" smtClean="0"/>
                        <a:t>Splunk</a:t>
                      </a:r>
                      <a:r>
                        <a:rPr lang="en-US" sz="1100" dirty="0" smtClean="0"/>
                        <a:t>. He is holding </a:t>
                      </a:r>
                      <a:r>
                        <a:rPr lang="en-US" sz="1100" dirty="0" err="1" smtClean="0"/>
                        <a:t>Splunk</a:t>
                      </a:r>
                      <a:r>
                        <a:rPr lang="en-US" sz="1100" dirty="0" smtClean="0"/>
                        <a:t> certification Architecting and Deploying for </a:t>
                      </a:r>
                      <a:r>
                        <a:rPr lang="en-US" sz="1100" dirty="0" err="1" smtClean="0"/>
                        <a:t>Splunk</a:t>
                      </a:r>
                      <a:r>
                        <a:rPr lang="en-US" sz="1100" dirty="0" smtClean="0"/>
                        <a:t>, Advanced </a:t>
                      </a:r>
                      <a:r>
                        <a:rPr lang="en-US" sz="1100" dirty="0" err="1" smtClean="0"/>
                        <a:t>Splunk</a:t>
                      </a:r>
                      <a:r>
                        <a:rPr lang="en-US" sz="1100" dirty="0" smtClean="0"/>
                        <a:t> Administration.</a:t>
                      </a:r>
                    </a:p>
                    <a:p>
                      <a:pPr eaLnBrk="0" hangingPunct="0"/>
                      <a:endParaRPr lang="en-US" sz="1100" dirty="0" smtClean="0"/>
                    </a:p>
                  </a:txBody>
                  <a:tcPr/>
                </a:tc>
              </a:tr>
              <a:tr h="370840">
                <a:tc>
                  <a:txBody>
                    <a:bodyPr/>
                    <a:lstStyle/>
                    <a:p>
                      <a:pPr algn="ctr"/>
                      <a:endParaRPr lang="en-US" sz="1400" dirty="0" smtClean="0"/>
                    </a:p>
                    <a:p>
                      <a:pPr algn="ctr"/>
                      <a:endParaRPr lang="en-US" sz="1400" dirty="0" smtClean="0"/>
                    </a:p>
                    <a:p>
                      <a:pPr algn="ctr"/>
                      <a:endParaRPr lang="en-US" sz="1400" dirty="0" smtClean="0"/>
                    </a:p>
                    <a:p>
                      <a:pPr algn="ctr"/>
                      <a:r>
                        <a:rPr lang="en-US" sz="1400" dirty="0" smtClean="0"/>
                        <a:t>N</a:t>
                      </a:r>
                      <a:r>
                        <a:rPr lang="en-US" sz="1400" baseline="0" dirty="0" smtClean="0"/>
                        <a:t> Arun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Senior</a:t>
                      </a:r>
                      <a:r>
                        <a:rPr lang="en-US" sz="1400" kern="1200" baseline="0" dirty="0" smtClean="0">
                          <a:effectLst/>
                        </a:rPr>
                        <a:t> </a:t>
                      </a:r>
                      <a:r>
                        <a:rPr lang="en-US" sz="1400" kern="1200" dirty="0" smtClean="0">
                          <a:effectLst/>
                        </a:rPr>
                        <a:t>Engineer</a:t>
                      </a:r>
                      <a:endParaRPr lang="en-US" sz="1400" kern="1200" dirty="0" smtClean="0">
                        <a:solidFill>
                          <a:schemeClr val="dk1"/>
                        </a:solidFill>
                        <a:effectLst/>
                        <a:latin typeface="+mn-lt"/>
                        <a:ea typeface="+mn-ea"/>
                        <a:cs typeface="+mn-cs"/>
                      </a:endParaRPr>
                    </a:p>
                  </a:txBody>
                  <a:tcPr anchor="ctr"/>
                </a:tc>
                <a:tc>
                  <a:txBody>
                    <a:bodyPr/>
                    <a:lstStyle/>
                    <a:p>
                      <a:pPr marL="171450" lvl="0" indent="-171450">
                        <a:buFont typeface="Arial" panose="020B0604020202020204" pitchFamily="34" charset="0"/>
                        <a:buChar char="•"/>
                      </a:pPr>
                      <a:r>
                        <a:rPr lang="en-US" sz="1100" kern="1200" dirty="0" smtClean="0">
                          <a:solidFill>
                            <a:schemeClr val="dk1"/>
                          </a:solidFill>
                          <a:effectLst/>
                          <a:latin typeface="+mn-lt"/>
                          <a:ea typeface="+mn-ea"/>
                          <a:cs typeface="+mn-cs"/>
                        </a:rPr>
                        <a:t>Arun </a:t>
                      </a:r>
                      <a:r>
                        <a:rPr lang="en-US" sz="1100" kern="1200" dirty="0" err="1" smtClean="0">
                          <a:solidFill>
                            <a:schemeClr val="dk1"/>
                          </a:solidFill>
                          <a:effectLst/>
                          <a:latin typeface="+mn-lt"/>
                          <a:ea typeface="+mn-ea"/>
                          <a:cs typeface="+mn-cs"/>
                        </a:rPr>
                        <a:t>Nagaraju</a:t>
                      </a:r>
                      <a:r>
                        <a:rPr lang="en-US" sz="1100" kern="1200" dirty="0" smtClean="0">
                          <a:solidFill>
                            <a:schemeClr val="dk1"/>
                          </a:solidFill>
                          <a:effectLst/>
                          <a:latin typeface="+mn-lt"/>
                          <a:ea typeface="+mn-ea"/>
                          <a:cs typeface="+mn-cs"/>
                        </a:rPr>
                        <a:t> is a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Engineer who has almost 2 years of experience in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App development and Administration.</a:t>
                      </a:r>
                    </a:p>
                    <a:p>
                      <a:pPr marL="171450" lvl="0" indent="-171450">
                        <a:buFont typeface="Arial" panose="020B0604020202020204" pitchFamily="34" charset="0"/>
                        <a:buChar char="•"/>
                      </a:pPr>
                      <a:r>
                        <a:rPr lang="en-US" sz="1100" kern="1200" dirty="0" smtClean="0">
                          <a:solidFill>
                            <a:schemeClr val="dk1"/>
                          </a:solidFill>
                          <a:effectLst/>
                          <a:latin typeface="+mn-lt"/>
                          <a:ea typeface="+mn-ea"/>
                          <a:cs typeface="+mn-cs"/>
                        </a:rPr>
                        <a:t>He worked in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related technologies like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Java SDK,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Python SDK, Python, </a:t>
                      </a:r>
                      <a:r>
                        <a:rPr lang="en-US" sz="1100" kern="1200" dirty="0" err="1" smtClean="0">
                          <a:solidFill>
                            <a:schemeClr val="dk1"/>
                          </a:solidFill>
                          <a:effectLst/>
                          <a:latin typeface="+mn-lt"/>
                          <a:ea typeface="+mn-ea"/>
                          <a:cs typeface="+mn-cs"/>
                        </a:rPr>
                        <a:t>Django</a:t>
                      </a:r>
                      <a:r>
                        <a:rPr lang="en-US" sz="1100" kern="1200" dirty="0" smtClean="0">
                          <a:solidFill>
                            <a:schemeClr val="dk1"/>
                          </a:solidFill>
                          <a:effectLst/>
                          <a:latin typeface="+mn-lt"/>
                          <a:ea typeface="+mn-ea"/>
                          <a:cs typeface="+mn-cs"/>
                        </a:rPr>
                        <a:t> Framework, </a:t>
                      </a:r>
                      <a:r>
                        <a:rPr lang="en-US" sz="1100" kern="1200" dirty="0" err="1" smtClean="0">
                          <a:solidFill>
                            <a:schemeClr val="dk1"/>
                          </a:solidFill>
                          <a:effectLst/>
                          <a:latin typeface="+mn-lt"/>
                          <a:ea typeface="+mn-ea"/>
                          <a:cs typeface="+mn-cs"/>
                        </a:rPr>
                        <a:t>Mako</a:t>
                      </a:r>
                      <a:r>
                        <a:rPr lang="en-US" sz="1100" kern="1200" dirty="0" smtClean="0">
                          <a:solidFill>
                            <a:schemeClr val="dk1"/>
                          </a:solidFill>
                          <a:effectLst/>
                          <a:latin typeface="+mn-lt"/>
                          <a:ea typeface="+mn-ea"/>
                          <a:cs typeface="+mn-cs"/>
                        </a:rPr>
                        <a:t> templates,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Simple and Advanced XMLs. </a:t>
                      </a:r>
                    </a:p>
                    <a:p>
                      <a:pPr marL="171450" lvl="0" indent="-171450">
                        <a:buFont typeface="Arial" panose="020B0604020202020204" pitchFamily="34" charset="0"/>
                        <a:buChar char="•"/>
                      </a:pPr>
                      <a:r>
                        <a:rPr lang="en-US" sz="1100" kern="1200" dirty="0" smtClean="0">
                          <a:solidFill>
                            <a:schemeClr val="dk1"/>
                          </a:solidFill>
                          <a:effectLst/>
                          <a:latin typeface="+mn-lt"/>
                          <a:ea typeface="+mn-ea"/>
                          <a:cs typeface="+mn-cs"/>
                        </a:rPr>
                        <a:t>He has thorough experience on Object oriented development (Java) methodology and Quality Process. </a:t>
                      </a:r>
                    </a:p>
                    <a:p>
                      <a:pPr marL="171450" lvl="0" indent="-171450">
                        <a:buFont typeface="Arial" panose="020B0604020202020204" pitchFamily="34" charset="0"/>
                        <a:buChar char="•"/>
                      </a:pPr>
                      <a:r>
                        <a:rPr lang="en-US" sz="1100" kern="1200" dirty="0" smtClean="0">
                          <a:solidFill>
                            <a:schemeClr val="dk1"/>
                          </a:solidFill>
                          <a:effectLst/>
                          <a:latin typeface="+mn-lt"/>
                          <a:ea typeface="+mn-ea"/>
                          <a:cs typeface="+mn-cs"/>
                        </a:rPr>
                        <a:t>He also worked as </a:t>
                      </a:r>
                      <a:r>
                        <a:rPr lang="en-US" sz="1100" kern="1200" dirty="0" err="1" smtClean="0">
                          <a:solidFill>
                            <a:schemeClr val="dk1"/>
                          </a:solidFill>
                          <a:effectLst/>
                          <a:latin typeface="+mn-lt"/>
                          <a:ea typeface="+mn-ea"/>
                          <a:cs typeface="+mn-cs"/>
                        </a:rPr>
                        <a:t>Splunk</a:t>
                      </a:r>
                      <a:r>
                        <a:rPr lang="en-US" sz="1100" kern="1200" dirty="0" smtClean="0">
                          <a:solidFill>
                            <a:schemeClr val="dk1"/>
                          </a:solidFill>
                          <a:effectLst/>
                          <a:latin typeface="+mn-lt"/>
                          <a:ea typeface="+mn-ea"/>
                          <a:cs typeface="+mn-cs"/>
                        </a:rPr>
                        <a:t> Administrator in Big Telecommunication Client for 1.5 year.</a:t>
                      </a:r>
                    </a:p>
                    <a:p>
                      <a:pPr marL="171450" lvl="0" indent="-171450">
                        <a:buFont typeface="Arial" panose="020B0604020202020204" pitchFamily="34" charset="0"/>
                        <a:buChar char="•"/>
                      </a:pPr>
                      <a:endParaRPr lang="en-US" sz="1100"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421814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Case Studies</a:t>
            </a:r>
            <a:endParaRPr lang="en-US" dirty="0"/>
          </a:p>
        </p:txBody>
      </p:sp>
    </p:spTree>
    <p:extLst>
      <p:ext uri="{BB962C8B-B14F-4D97-AF65-F5344CB8AC3E}">
        <p14:creationId xmlns:p14="http://schemas.microsoft.com/office/powerpoint/2010/main" val="37706523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0" y="0"/>
            <a:ext cx="9144000" cy="819150"/>
          </a:xfrm>
          <a:prstGeom prst="rect">
            <a:avLst/>
          </a:prstGeom>
        </p:spPr>
        <p:txBody>
          <a:bodyPr/>
          <a:lstStyle>
            <a:lvl1pPr algn="ctr" defTabSz="914400" rtl="0" eaLnBrk="1" latinLnBrk="0" hangingPunct="1">
              <a:spcBef>
                <a:spcPct val="0"/>
              </a:spcBef>
              <a:buNone/>
              <a:defRPr lang="en-US" sz="2000" kern="1200" smtClean="0">
                <a:solidFill>
                  <a:srgbClr val="3D97BB"/>
                </a:solidFill>
                <a:latin typeface="+mj-lt"/>
                <a:ea typeface="ＭＳ Ｐゴシック" charset="-128"/>
                <a:cs typeface="+mj-cs"/>
              </a:defRPr>
            </a:lvl1pPr>
          </a:lstStyle>
          <a:p>
            <a:pPr algn="l"/>
            <a:r>
              <a:rPr lang="en-US" dirty="0" smtClean="0"/>
              <a:t>Case Study – Quality Analysis</a:t>
            </a:r>
            <a:endParaRPr lang="en-US" dirty="0"/>
          </a:p>
        </p:txBody>
      </p:sp>
      <p:sp>
        <p:nvSpPr>
          <p:cNvPr id="18" name="TextBox 5"/>
          <p:cNvSpPr txBox="1">
            <a:spLocks noChangeArrowheads="1"/>
          </p:cNvSpPr>
          <p:nvPr/>
        </p:nvSpPr>
        <p:spPr bwMode="auto">
          <a:xfrm>
            <a:off x="174625" y="2696686"/>
            <a:ext cx="4244975" cy="1703864"/>
          </a:xfrm>
          <a:prstGeom prst="rect">
            <a:avLst/>
          </a:prstGeom>
          <a:noFill/>
          <a:ln w="11430" algn="ctr">
            <a:solidFill>
              <a:srgbClr val="A8CDD7"/>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marL="112713" indent="-112713">
              <a:lnSpc>
                <a:spcPct val="120000"/>
              </a:lnSpc>
              <a:buFont typeface="Arial" panose="020B0604020202020204" pitchFamily="34" charset="0"/>
              <a:buChar char="•"/>
            </a:pPr>
            <a:r>
              <a:rPr lang="en-US" sz="1100" b="0" dirty="0">
                <a:solidFill>
                  <a:srgbClr val="000000"/>
                </a:solidFill>
                <a:latin typeface="Calibri"/>
              </a:rPr>
              <a:t>A  high performing light weight search solution, integrating weblogs and EDW data</a:t>
            </a:r>
          </a:p>
          <a:p>
            <a:pPr marL="112713" indent="-112713">
              <a:lnSpc>
                <a:spcPct val="120000"/>
              </a:lnSpc>
              <a:buFont typeface="Arial" panose="020B0604020202020204" pitchFamily="34" charset="0"/>
              <a:buChar char="•"/>
            </a:pPr>
            <a:r>
              <a:rPr lang="en-US" sz="1100" b="0" dirty="0">
                <a:solidFill>
                  <a:srgbClr val="000000"/>
                </a:solidFill>
                <a:latin typeface="Calibri"/>
              </a:rPr>
              <a:t>Implemented a </a:t>
            </a:r>
            <a:r>
              <a:rPr lang="en-US" sz="1100" b="0" dirty="0" err="1">
                <a:solidFill>
                  <a:srgbClr val="000000"/>
                </a:solidFill>
                <a:latin typeface="Calibri"/>
              </a:rPr>
              <a:t>Splunk</a:t>
            </a:r>
            <a:r>
              <a:rPr lang="en-US" sz="1100" b="0" dirty="0">
                <a:solidFill>
                  <a:srgbClr val="000000"/>
                </a:solidFill>
                <a:latin typeface="Calibri"/>
              </a:rPr>
              <a:t> based analysis and visualization system involving </a:t>
            </a:r>
            <a:r>
              <a:rPr lang="en-US" sz="1100" b="0" dirty="0" err="1">
                <a:solidFill>
                  <a:srgbClr val="000000"/>
                </a:solidFill>
                <a:latin typeface="Calibri"/>
              </a:rPr>
              <a:t>Splunk</a:t>
            </a:r>
            <a:r>
              <a:rPr lang="en-US" sz="1100" b="0" dirty="0">
                <a:solidFill>
                  <a:srgbClr val="000000"/>
                </a:solidFill>
                <a:latin typeface="Calibri"/>
              </a:rPr>
              <a:t> architecture, implementation, and customization</a:t>
            </a:r>
          </a:p>
          <a:p>
            <a:pPr marL="112713" indent="-112713">
              <a:lnSpc>
                <a:spcPct val="120000"/>
              </a:lnSpc>
              <a:buFont typeface="Arial" panose="020B0604020202020204" pitchFamily="34" charset="0"/>
              <a:buChar char="•"/>
            </a:pPr>
            <a:r>
              <a:rPr lang="en-US" sz="1100" b="0" dirty="0">
                <a:solidFill>
                  <a:srgbClr val="000000"/>
                </a:solidFill>
                <a:latin typeface="Calibri"/>
              </a:rPr>
              <a:t>Customized Cognizant proprietary solutions for </a:t>
            </a:r>
          </a:p>
          <a:p>
            <a:pPr marL="112713" indent="-112713">
              <a:lnSpc>
                <a:spcPct val="120000"/>
              </a:lnSpc>
              <a:buFont typeface="Arial" panose="020B0604020202020204" pitchFamily="34" charset="0"/>
              <a:buChar char="•"/>
            </a:pPr>
            <a:r>
              <a:rPr lang="en-US" sz="1100" b="0" dirty="0">
                <a:solidFill>
                  <a:srgbClr val="000000"/>
                </a:solidFill>
                <a:latin typeface="Calibri"/>
              </a:rPr>
              <a:t>Real time data extraction and plumbing</a:t>
            </a:r>
          </a:p>
          <a:p>
            <a:pPr marL="112713" indent="-112713">
              <a:lnSpc>
                <a:spcPct val="120000"/>
              </a:lnSpc>
              <a:buFont typeface="Arial" panose="020B0604020202020204" pitchFamily="34" charset="0"/>
              <a:buChar char="•"/>
            </a:pPr>
            <a:r>
              <a:rPr lang="en-US" sz="1100" b="0" dirty="0">
                <a:solidFill>
                  <a:srgbClr val="000000"/>
                </a:solidFill>
                <a:latin typeface="Calibri"/>
              </a:rPr>
              <a:t>Data optimization</a:t>
            </a:r>
          </a:p>
          <a:p>
            <a:pPr marL="112713" indent="-112713">
              <a:lnSpc>
                <a:spcPct val="120000"/>
              </a:lnSpc>
              <a:buFont typeface="Arial" panose="020B0604020202020204" pitchFamily="34" charset="0"/>
              <a:buChar char="•"/>
            </a:pPr>
            <a:r>
              <a:rPr lang="en-US" sz="1100" b="0" dirty="0">
                <a:solidFill>
                  <a:srgbClr val="000000"/>
                </a:solidFill>
                <a:latin typeface="Calibri"/>
              </a:rPr>
              <a:t>Business specific visualization, monitoring and reporting patterns</a:t>
            </a:r>
          </a:p>
        </p:txBody>
      </p:sp>
      <p:sp>
        <p:nvSpPr>
          <p:cNvPr id="28" name="Rectangle 27"/>
          <p:cNvSpPr/>
          <p:nvPr/>
        </p:nvSpPr>
        <p:spPr>
          <a:xfrm>
            <a:off x="4572000" y="829092"/>
            <a:ext cx="4483106" cy="2123658"/>
          </a:xfrm>
          <a:prstGeom prst="rect">
            <a:avLst/>
          </a:prstGeom>
          <a:noFill/>
          <a:ln w="11430" cap="flat" cmpd="sng" algn="ctr">
            <a:solidFill>
              <a:srgbClr val="A8CDD7"/>
            </a:solidFill>
            <a:prstDash val="dash"/>
          </a:ln>
          <a:effectLst/>
        </p:spPr>
        <p:txBody>
          <a:bodyPr wrap="square">
            <a:spAutoFit/>
          </a:bodyPr>
          <a:lstStyle/>
          <a:p>
            <a:pPr marL="346075" lvl="1" indent="-171450">
              <a:lnSpc>
                <a:spcPct val="150000"/>
              </a:lnSpc>
              <a:buFont typeface="Arial" pitchFamily="34" charset="0"/>
              <a:buChar char="•"/>
            </a:pPr>
            <a:r>
              <a:rPr lang="en-US" sz="1100" dirty="0">
                <a:solidFill>
                  <a:srgbClr val="000000"/>
                </a:solidFill>
                <a:ea typeface="ＭＳ Ｐゴシック" charset="-128"/>
              </a:rPr>
              <a:t>Proprietary tag management framework used for web analytics.</a:t>
            </a:r>
          </a:p>
          <a:p>
            <a:pPr marL="346075" lvl="1" indent="-171450">
              <a:lnSpc>
                <a:spcPct val="150000"/>
              </a:lnSpc>
              <a:buFont typeface="Arial" pitchFamily="34" charset="0"/>
              <a:buChar char="•"/>
            </a:pPr>
            <a:r>
              <a:rPr lang="en-US" sz="1100" dirty="0">
                <a:solidFill>
                  <a:srgbClr val="000000"/>
                </a:solidFill>
                <a:ea typeface="ＭＳ Ｐゴシック" charset="-128"/>
              </a:rPr>
              <a:t>Tags used exclusively for sales reports prepared and consumed by field sales teams</a:t>
            </a:r>
          </a:p>
          <a:p>
            <a:pPr marL="346075" lvl="1" indent="-171450">
              <a:lnSpc>
                <a:spcPct val="150000"/>
              </a:lnSpc>
              <a:buFont typeface="Arial" pitchFamily="34" charset="0"/>
              <a:buChar char="•"/>
            </a:pPr>
            <a:r>
              <a:rPr lang="en-US" sz="1100" dirty="0">
                <a:solidFill>
                  <a:srgbClr val="000000"/>
                </a:solidFill>
                <a:ea typeface="ＭＳ Ｐゴシック" charset="-128"/>
              </a:rPr>
              <a:t>Frequent breakdown of sales reports due to missing and incorrect tags.</a:t>
            </a:r>
          </a:p>
          <a:p>
            <a:pPr marL="346075" lvl="1" indent="-171450">
              <a:lnSpc>
                <a:spcPct val="150000"/>
              </a:lnSpc>
              <a:buFont typeface="Arial" pitchFamily="34" charset="0"/>
              <a:buChar char="•"/>
            </a:pPr>
            <a:r>
              <a:rPr lang="en-US" sz="1100" dirty="0">
                <a:solidFill>
                  <a:srgbClr val="000000"/>
                </a:solidFill>
                <a:ea typeface="ＭＳ Ｐゴシック" charset="-128"/>
              </a:rPr>
              <a:t>No inventory of tags or a golden reference system</a:t>
            </a:r>
          </a:p>
          <a:p>
            <a:pPr marL="346075" lvl="1" indent="-171450">
              <a:lnSpc>
                <a:spcPct val="150000"/>
              </a:lnSpc>
              <a:buFont typeface="Arial" pitchFamily="34" charset="0"/>
              <a:buChar char="•"/>
            </a:pPr>
            <a:r>
              <a:rPr lang="en-US" sz="1100" dirty="0">
                <a:solidFill>
                  <a:srgbClr val="000000"/>
                </a:solidFill>
                <a:ea typeface="ＭＳ Ｐゴシック" charset="-128"/>
              </a:rPr>
              <a:t>No proactive mechanism to detect web analytics framework and/or sales reports </a:t>
            </a:r>
            <a:r>
              <a:rPr lang="en-US" sz="1100" dirty="0" smtClean="0">
                <a:solidFill>
                  <a:srgbClr val="000000"/>
                </a:solidFill>
                <a:ea typeface="ＭＳ Ｐゴシック" charset="-128"/>
              </a:rPr>
              <a:t>failure</a:t>
            </a:r>
            <a:endParaRPr lang="en-US" sz="1100" dirty="0">
              <a:solidFill>
                <a:srgbClr val="000000"/>
              </a:solidFill>
              <a:latin typeface="Calibri"/>
              <a:ea typeface="ＭＳ Ｐゴシック" charset="-128"/>
            </a:endParaRPr>
          </a:p>
        </p:txBody>
      </p:sp>
      <p:sp>
        <p:nvSpPr>
          <p:cNvPr id="29" name="Rounded Rectangle 28"/>
          <p:cNvSpPr/>
          <p:nvPr/>
        </p:nvSpPr>
        <p:spPr bwMode="auto">
          <a:xfrm>
            <a:off x="7014580" y="666750"/>
            <a:ext cx="1799220" cy="219075"/>
          </a:xfrm>
          <a:prstGeom prst="roundRect">
            <a:avLst>
              <a:gd name="adj" fmla="val 4342"/>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nchor="ctr"/>
          <a:lstStyle/>
          <a:p>
            <a:pPr algn="ctr" eaLnBrk="0" hangingPunct="0">
              <a:defRPr/>
            </a:pPr>
            <a:r>
              <a:rPr lang="en-US" sz="1100" b="1" kern="0" dirty="0" smtClean="0">
                <a:solidFill>
                  <a:sysClr val="window" lastClr="FFFFFF"/>
                </a:solidFill>
                <a:latin typeface="Calibri"/>
                <a:ea typeface="ＭＳ Ｐゴシック" pitchFamily="-12" charset="-128"/>
                <a:cs typeface="Calibri" pitchFamily="34" charset="0"/>
              </a:rPr>
              <a:t>Problem Statement</a:t>
            </a:r>
            <a:endParaRPr lang="en-US" sz="1100" b="1" kern="0" dirty="0">
              <a:solidFill>
                <a:sysClr val="window" lastClr="FFFFFF"/>
              </a:solidFill>
              <a:latin typeface="Calibri"/>
              <a:ea typeface="ＭＳ Ｐゴシック" pitchFamily="-12" charset="-128"/>
              <a:cs typeface="Calibri" pitchFamily="34" charset="0"/>
            </a:endParaRPr>
          </a:p>
        </p:txBody>
      </p:sp>
      <p:sp>
        <p:nvSpPr>
          <p:cNvPr id="30" name="TextBox 29"/>
          <p:cNvSpPr txBox="1">
            <a:spLocks noChangeArrowheads="1"/>
          </p:cNvSpPr>
          <p:nvPr/>
        </p:nvSpPr>
        <p:spPr bwMode="auto">
          <a:xfrm>
            <a:off x="174625" y="828839"/>
            <a:ext cx="4244975" cy="1361911"/>
          </a:xfrm>
          <a:prstGeom prst="rect">
            <a:avLst/>
          </a:prstGeom>
          <a:noFill/>
          <a:ln w="11430" algn="ctr">
            <a:solidFill>
              <a:srgbClr val="A8CDD7"/>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71450" indent="-171450"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just" eaLnBrk="1" hangingPunct="1">
              <a:lnSpc>
                <a:spcPct val="150000"/>
              </a:lnSpc>
              <a:buFont typeface="Arial" pitchFamily="34" charset="0"/>
              <a:buChar char="•"/>
            </a:pPr>
            <a:r>
              <a:rPr lang="en-US" sz="1100" b="0" dirty="0">
                <a:solidFill>
                  <a:prstClr val="black"/>
                </a:solidFill>
                <a:latin typeface="Calibri" panose="020F0502020204030204" pitchFamily="34" charset="0"/>
              </a:rPr>
              <a:t>Client is the Internet's ultimate automotive marketplace</a:t>
            </a:r>
          </a:p>
          <a:p>
            <a:pPr algn="just" eaLnBrk="1" hangingPunct="1">
              <a:lnSpc>
                <a:spcPct val="150000"/>
              </a:lnSpc>
              <a:buFont typeface="Arial" pitchFamily="34" charset="0"/>
              <a:buChar char="•"/>
            </a:pPr>
            <a:r>
              <a:rPr lang="en-US" sz="1100" b="0" dirty="0">
                <a:solidFill>
                  <a:prstClr val="black"/>
                </a:solidFill>
                <a:latin typeface="Calibri" panose="020F0502020204030204" pitchFamily="34" charset="0"/>
              </a:rPr>
              <a:t>As a leading resource for car shoppers and sellers, the web properties aggregate millions of new, used and certified pre-owned cars from thousands of dealers and private sellers and provides expert articles and reviews</a:t>
            </a:r>
          </a:p>
        </p:txBody>
      </p:sp>
      <p:sp>
        <p:nvSpPr>
          <p:cNvPr id="31" name="Rounded Rectangle 30"/>
          <p:cNvSpPr/>
          <p:nvPr/>
        </p:nvSpPr>
        <p:spPr bwMode="auto">
          <a:xfrm>
            <a:off x="314325" y="2533853"/>
            <a:ext cx="1962150" cy="220663"/>
          </a:xfrm>
          <a:prstGeom prst="roundRect">
            <a:avLst>
              <a:gd name="adj" fmla="val 4342"/>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nchor="ctr"/>
          <a:lstStyle/>
          <a:p>
            <a:pPr algn="ctr" eaLnBrk="0" hangingPunct="0">
              <a:defRPr/>
            </a:pPr>
            <a:r>
              <a:rPr lang="en-US" sz="1100" b="1" kern="0" dirty="0">
                <a:solidFill>
                  <a:sysClr val="window" lastClr="FFFFFF"/>
                </a:solidFill>
                <a:latin typeface="Calibri"/>
                <a:ea typeface="ＭＳ Ｐゴシック" pitchFamily="-12" charset="-128"/>
                <a:cs typeface="Calibri" pitchFamily="34" charset="0"/>
              </a:rPr>
              <a:t>Solution Model</a:t>
            </a:r>
          </a:p>
        </p:txBody>
      </p:sp>
      <p:sp>
        <p:nvSpPr>
          <p:cNvPr id="32" name="Rounded Rectangle 31"/>
          <p:cNvSpPr/>
          <p:nvPr/>
        </p:nvSpPr>
        <p:spPr bwMode="auto">
          <a:xfrm>
            <a:off x="314325" y="684380"/>
            <a:ext cx="1962150" cy="220663"/>
          </a:xfrm>
          <a:prstGeom prst="roundRect">
            <a:avLst>
              <a:gd name="adj" fmla="val 4342"/>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nchor="ctr"/>
          <a:lstStyle/>
          <a:p>
            <a:pPr algn="ctr" eaLnBrk="0" hangingPunct="0">
              <a:defRPr/>
            </a:pPr>
            <a:r>
              <a:rPr lang="en-US" sz="1100" b="1" kern="0" dirty="0">
                <a:solidFill>
                  <a:sysClr val="window" lastClr="FFFFFF"/>
                </a:solidFill>
                <a:latin typeface="Calibri"/>
                <a:ea typeface="ＭＳ Ｐゴシック" pitchFamily="-12" charset="-128"/>
                <a:cs typeface="Calibri" pitchFamily="34" charset="0"/>
              </a:rPr>
              <a:t>Customer Information</a:t>
            </a:r>
          </a:p>
        </p:txBody>
      </p:sp>
      <p:sp>
        <p:nvSpPr>
          <p:cNvPr id="33" name="TextBox 32"/>
          <p:cNvSpPr txBox="1"/>
          <p:nvPr/>
        </p:nvSpPr>
        <p:spPr>
          <a:xfrm>
            <a:off x="4572000" y="3368885"/>
            <a:ext cx="4495800" cy="1615827"/>
          </a:xfrm>
          <a:prstGeom prst="rect">
            <a:avLst/>
          </a:prstGeom>
          <a:noFill/>
          <a:ln w="11430" cap="flat" cmpd="sng" algn="ctr">
            <a:solidFill>
              <a:srgbClr val="A8CDD7"/>
            </a:solidFill>
            <a:prstDash val="dash"/>
          </a:ln>
          <a:effectLst/>
        </p:spPr>
        <p:txBody>
          <a:bodyPr wrap="square">
            <a:spAutoFit/>
          </a:bodyPr>
          <a:lstStyle/>
          <a:p>
            <a:pPr marL="171450" indent="-171450" algn="just">
              <a:lnSpc>
                <a:spcPct val="150000"/>
              </a:lnSpc>
              <a:buFont typeface="Arial" pitchFamily="34" charset="0"/>
              <a:buChar char="•"/>
              <a:defRPr/>
            </a:pPr>
            <a:r>
              <a:rPr lang="en-US" sz="1100" i="1" kern="0" dirty="0">
                <a:solidFill>
                  <a:srgbClr val="7030A0"/>
                </a:solidFill>
                <a:cs typeface="Calibri" pitchFamily="34" charset="0"/>
              </a:rPr>
              <a:t>100GB of web analytics machine data extracted, cleaned and fed into a </a:t>
            </a:r>
            <a:r>
              <a:rPr lang="en-US" sz="1100" i="1" kern="0" dirty="0" err="1">
                <a:solidFill>
                  <a:srgbClr val="7030A0"/>
                </a:solidFill>
                <a:cs typeface="Calibri" pitchFamily="34" charset="0"/>
              </a:rPr>
              <a:t>Splunk</a:t>
            </a:r>
            <a:r>
              <a:rPr lang="en-US" sz="1100" i="1" kern="0" dirty="0">
                <a:solidFill>
                  <a:srgbClr val="7030A0"/>
                </a:solidFill>
                <a:cs typeface="Calibri" pitchFamily="34" charset="0"/>
              </a:rPr>
              <a:t> based solution</a:t>
            </a:r>
          </a:p>
          <a:p>
            <a:pPr marL="171450" indent="-171450" algn="just">
              <a:lnSpc>
                <a:spcPct val="150000"/>
              </a:lnSpc>
              <a:buFont typeface="Arial" pitchFamily="34" charset="0"/>
              <a:buChar char="•"/>
              <a:defRPr/>
            </a:pPr>
            <a:r>
              <a:rPr lang="en-US" sz="1100" i="1" kern="0" dirty="0">
                <a:solidFill>
                  <a:srgbClr val="7030A0"/>
                </a:solidFill>
                <a:cs typeface="Calibri" pitchFamily="34" charset="0"/>
              </a:rPr>
              <a:t>Inventory of web analytics tags achieved with a 98.5% accuracy</a:t>
            </a:r>
          </a:p>
          <a:p>
            <a:pPr marL="171450" indent="-171450" algn="just">
              <a:lnSpc>
                <a:spcPct val="150000"/>
              </a:lnSpc>
              <a:buFont typeface="Arial" pitchFamily="34" charset="0"/>
              <a:buChar char="•"/>
              <a:defRPr/>
            </a:pPr>
            <a:r>
              <a:rPr lang="en-US" sz="1100" i="1" kern="0" dirty="0">
                <a:solidFill>
                  <a:srgbClr val="7030A0"/>
                </a:solidFill>
                <a:cs typeface="Calibri" pitchFamily="34" charset="0"/>
              </a:rPr>
              <a:t>100% accuracy on new product web analytics </a:t>
            </a:r>
          </a:p>
          <a:p>
            <a:pPr marL="171450" indent="-171450" algn="just">
              <a:lnSpc>
                <a:spcPct val="150000"/>
              </a:lnSpc>
              <a:buFont typeface="Arial" pitchFamily="34" charset="0"/>
              <a:buChar char="•"/>
              <a:defRPr/>
            </a:pPr>
            <a:r>
              <a:rPr lang="en-US" sz="1100" i="1" kern="0" dirty="0">
                <a:solidFill>
                  <a:srgbClr val="7030A0"/>
                </a:solidFill>
                <a:cs typeface="Calibri" pitchFamily="34" charset="0"/>
              </a:rPr>
              <a:t>22 real time visualization dashboards for multiple time-series patterns</a:t>
            </a:r>
          </a:p>
          <a:p>
            <a:pPr algn="just">
              <a:lnSpc>
                <a:spcPct val="150000"/>
              </a:lnSpc>
              <a:defRPr/>
            </a:pPr>
            <a:endParaRPr lang="en-US" sz="1100" i="1" kern="0" dirty="0">
              <a:solidFill>
                <a:srgbClr val="7030A0"/>
              </a:solidFill>
              <a:latin typeface="Calibri"/>
              <a:cs typeface="Calibri" pitchFamily="34" charset="0"/>
            </a:endParaRPr>
          </a:p>
        </p:txBody>
      </p:sp>
      <p:sp>
        <p:nvSpPr>
          <p:cNvPr id="34" name="Rounded Rectangle 33"/>
          <p:cNvSpPr/>
          <p:nvPr/>
        </p:nvSpPr>
        <p:spPr bwMode="auto">
          <a:xfrm>
            <a:off x="7793362" y="3181350"/>
            <a:ext cx="1208979" cy="220663"/>
          </a:xfrm>
          <a:prstGeom prst="roundRect">
            <a:avLst>
              <a:gd name="adj" fmla="val 4342"/>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nchor="ctr"/>
          <a:lstStyle/>
          <a:p>
            <a:pPr algn="ctr" eaLnBrk="0" hangingPunct="0">
              <a:defRPr/>
            </a:pPr>
            <a:r>
              <a:rPr lang="en-US" sz="1100" kern="0" dirty="0">
                <a:solidFill>
                  <a:sysClr val="window" lastClr="FFFFFF"/>
                </a:solidFill>
                <a:latin typeface="Calibri"/>
                <a:ea typeface="ＭＳ Ｐゴシック" pitchFamily="-12" charset="-128"/>
                <a:cs typeface="Calibri" pitchFamily="34" charset="0"/>
              </a:rPr>
              <a:t>Business Benefit</a:t>
            </a:r>
          </a:p>
        </p:txBody>
      </p:sp>
    </p:spTree>
    <p:extLst>
      <p:ext uri="{BB962C8B-B14F-4D97-AF65-F5344CB8AC3E}">
        <p14:creationId xmlns:p14="http://schemas.microsoft.com/office/powerpoint/2010/main" val="40924708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174625" y="2577283"/>
            <a:ext cx="4244975" cy="2480679"/>
          </a:xfrm>
          <a:prstGeom prst="rect">
            <a:avLst/>
          </a:prstGeom>
          <a:noFill/>
          <a:ln w="11430" algn="ctr">
            <a:solidFill>
              <a:srgbClr val="A8CDD7"/>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marL="112713" indent="-112713">
              <a:lnSpc>
                <a:spcPct val="120000"/>
              </a:lnSpc>
              <a:buFont typeface="Arial" panose="020B0604020202020204" pitchFamily="34" charset="0"/>
              <a:buChar char="•"/>
            </a:pPr>
            <a:r>
              <a:rPr lang="en-US" sz="1000" b="0" dirty="0" smtClean="0">
                <a:solidFill>
                  <a:srgbClr val="000000"/>
                </a:solidFill>
                <a:latin typeface="Calibri"/>
              </a:rPr>
              <a:t>The data is spread across multiple  systems including DB2, Cycle view, batch job logs, SQL Server DB</a:t>
            </a:r>
          </a:p>
          <a:p>
            <a:pPr marL="112713" indent="-112713">
              <a:lnSpc>
                <a:spcPct val="120000"/>
              </a:lnSpc>
              <a:buFont typeface="Arial" panose="020B0604020202020204" pitchFamily="34" charset="0"/>
              <a:buChar char="•"/>
            </a:pPr>
            <a:r>
              <a:rPr lang="en-US" sz="1000" b="0" dirty="0" smtClean="0">
                <a:solidFill>
                  <a:srgbClr val="000000"/>
                </a:solidFill>
                <a:latin typeface="Calibri"/>
              </a:rPr>
              <a:t>Effective data model created by defining the event correlations between the systems to capture </a:t>
            </a:r>
          </a:p>
          <a:p>
            <a:pPr marL="855663" lvl="1" indent="-112713">
              <a:lnSpc>
                <a:spcPct val="120000"/>
              </a:lnSpc>
              <a:buFont typeface="Arial" panose="020B0604020202020204" pitchFamily="34" charset="0"/>
              <a:buChar char="•"/>
            </a:pPr>
            <a:r>
              <a:rPr lang="en-US" sz="1000" b="0" dirty="0" smtClean="0">
                <a:solidFill>
                  <a:srgbClr val="000000"/>
                </a:solidFill>
                <a:latin typeface="Calibri"/>
              </a:rPr>
              <a:t>Batch job dependencies</a:t>
            </a:r>
          </a:p>
          <a:p>
            <a:pPr marL="855663" lvl="1" indent="-112713">
              <a:lnSpc>
                <a:spcPct val="120000"/>
              </a:lnSpc>
              <a:buFont typeface="Arial" panose="020B0604020202020204" pitchFamily="34" charset="0"/>
              <a:buChar char="•"/>
            </a:pPr>
            <a:r>
              <a:rPr lang="en-US" sz="1000" b="0" dirty="0" smtClean="0">
                <a:solidFill>
                  <a:srgbClr val="000000"/>
                </a:solidFill>
                <a:latin typeface="Calibri"/>
              </a:rPr>
              <a:t>Batch execution (start, end, pause)</a:t>
            </a:r>
          </a:p>
          <a:p>
            <a:pPr marL="855663" lvl="1" indent="-112713">
              <a:lnSpc>
                <a:spcPct val="120000"/>
              </a:lnSpc>
              <a:buFont typeface="Arial" panose="020B0604020202020204" pitchFamily="34" charset="0"/>
              <a:buChar char="•"/>
            </a:pPr>
            <a:r>
              <a:rPr lang="en-US" sz="1000" b="0" dirty="0" smtClean="0">
                <a:solidFill>
                  <a:srgbClr val="000000"/>
                </a:solidFill>
                <a:latin typeface="Calibri"/>
              </a:rPr>
              <a:t>Batch execution path</a:t>
            </a:r>
          </a:p>
          <a:p>
            <a:pPr marL="855663" lvl="1" indent="-112713">
              <a:lnSpc>
                <a:spcPct val="120000"/>
              </a:lnSpc>
              <a:buFont typeface="Arial" panose="020B0604020202020204" pitchFamily="34" charset="0"/>
              <a:buChar char="•"/>
            </a:pPr>
            <a:r>
              <a:rPr lang="en-US" sz="1000" b="0" dirty="0" smtClean="0">
                <a:solidFill>
                  <a:srgbClr val="000000"/>
                </a:solidFill>
                <a:latin typeface="Calibri"/>
              </a:rPr>
              <a:t>Historical data</a:t>
            </a:r>
          </a:p>
          <a:p>
            <a:pPr marL="855663" lvl="1" indent="-112713">
              <a:lnSpc>
                <a:spcPct val="120000"/>
              </a:lnSpc>
              <a:buFont typeface="Arial" panose="020B0604020202020204" pitchFamily="34" charset="0"/>
              <a:buChar char="•"/>
            </a:pPr>
            <a:r>
              <a:rPr lang="en-US" sz="1000" b="0" dirty="0" smtClean="0">
                <a:solidFill>
                  <a:srgbClr val="000000"/>
                </a:solidFill>
                <a:latin typeface="Calibri"/>
              </a:rPr>
              <a:t>Cycle view pull</a:t>
            </a:r>
          </a:p>
          <a:p>
            <a:pPr marL="112713" indent="-112713">
              <a:lnSpc>
                <a:spcPct val="120000"/>
              </a:lnSpc>
              <a:buFont typeface="Arial" panose="020B0604020202020204" pitchFamily="34" charset="0"/>
              <a:buChar char="•"/>
            </a:pPr>
            <a:r>
              <a:rPr lang="en-US" sz="1000" b="0" dirty="0" err="1" smtClean="0">
                <a:solidFill>
                  <a:srgbClr val="000000"/>
                </a:solidFill>
                <a:latin typeface="Calibri"/>
              </a:rPr>
              <a:t>Splunk</a:t>
            </a:r>
            <a:r>
              <a:rPr lang="en-US" sz="1000" b="0" dirty="0" smtClean="0">
                <a:solidFill>
                  <a:srgbClr val="000000"/>
                </a:solidFill>
                <a:latin typeface="Calibri"/>
              </a:rPr>
              <a:t> integrated with cycle view tool to continue to use cycle view and trigger processes in cycle view from </a:t>
            </a:r>
            <a:r>
              <a:rPr lang="en-US" sz="1000" b="0" dirty="0" err="1" smtClean="0">
                <a:solidFill>
                  <a:srgbClr val="000000"/>
                </a:solidFill>
                <a:latin typeface="Calibri"/>
              </a:rPr>
              <a:t>Splunk</a:t>
            </a:r>
            <a:endParaRPr lang="en-US" sz="1000" b="0" dirty="0" smtClean="0">
              <a:solidFill>
                <a:srgbClr val="000000"/>
              </a:solidFill>
              <a:latin typeface="Calibri"/>
            </a:endParaRPr>
          </a:p>
          <a:p>
            <a:pPr marL="112713" indent="-112713">
              <a:lnSpc>
                <a:spcPct val="120000"/>
              </a:lnSpc>
              <a:buFont typeface="Arial" panose="020B0604020202020204" pitchFamily="34" charset="0"/>
              <a:buChar char="•"/>
            </a:pPr>
            <a:r>
              <a:rPr lang="en-US" sz="1000" b="0" dirty="0" smtClean="0">
                <a:solidFill>
                  <a:srgbClr val="000000"/>
                </a:solidFill>
                <a:latin typeface="Calibri"/>
              </a:rPr>
              <a:t>Individual batch job thresholds are captured from historical data points to define alerting levels</a:t>
            </a:r>
          </a:p>
        </p:txBody>
      </p:sp>
      <p:grpSp>
        <p:nvGrpSpPr>
          <p:cNvPr id="3" name="Group 6"/>
          <p:cNvGrpSpPr>
            <a:grpSpLocks/>
          </p:cNvGrpSpPr>
          <p:nvPr/>
        </p:nvGrpSpPr>
        <p:grpSpPr bwMode="auto">
          <a:xfrm>
            <a:off x="209550" y="567294"/>
            <a:ext cx="2460625" cy="223837"/>
            <a:chOff x="1518799" y="204"/>
            <a:chExt cx="2459814" cy="223619"/>
          </a:xfrm>
        </p:grpSpPr>
        <p:sp>
          <p:nvSpPr>
            <p:cNvPr id="4" name="Rectangle 7"/>
            <p:cNvSpPr>
              <a:spLocks noChangeArrowheads="1"/>
            </p:cNvSpPr>
            <p:nvPr/>
          </p:nvSpPr>
          <p:spPr bwMode="auto">
            <a:xfrm>
              <a:off x="1518799" y="204"/>
              <a:ext cx="2459814" cy="22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000">
                <a:solidFill>
                  <a:prstClr val="black"/>
                </a:solidFill>
                <a:latin typeface="Calibri"/>
              </a:endParaRPr>
            </a:p>
          </p:txBody>
        </p:sp>
        <p:sp>
          <p:nvSpPr>
            <p:cNvPr id="5" name="Rectangle 4"/>
            <p:cNvSpPr/>
            <p:nvPr/>
          </p:nvSpPr>
          <p:spPr>
            <a:xfrm>
              <a:off x="1518799" y="204"/>
              <a:ext cx="2459814" cy="223619"/>
            </a:xfrm>
            <a:prstGeom prst="rect">
              <a:avLst/>
            </a:prstGeom>
            <a:noFill/>
            <a:ln>
              <a:noFill/>
            </a:ln>
            <a:effectLst/>
          </p:spPr>
          <p:txBody>
            <a:bodyPr lIns="38100" tIns="38100" rIns="38100" bIns="38100" spcCol="1270" anchor="b"/>
            <a:lstStyle/>
            <a:p>
              <a:pPr defTabSz="444500">
                <a:lnSpc>
                  <a:spcPct val="90000"/>
                </a:lnSpc>
                <a:spcAft>
                  <a:spcPct val="35000"/>
                </a:spcAft>
                <a:defRPr/>
              </a:pPr>
              <a:endParaRPr lang="en-US" sz="1000" dirty="0">
                <a:solidFill>
                  <a:sysClr val="windowText" lastClr="000000">
                    <a:hueOff val="0"/>
                    <a:satOff val="0"/>
                    <a:lumOff val="0"/>
                    <a:alphaOff val="0"/>
                  </a:sysClr>
                </a:solidFill>
                <a:latin typeface="Calibri"/>
                <a:cs typeface="Calibri" pitchFamily="34" charset="0"/>
              </a:endParaRPr>
            </a:p>
          </p:txBody>
        </p:sp>
      </p:grpSp>
      <p:grpSp>
        <p:nvGrpSpPr>
          <p:cNvPr id="6" name="Group 5"/>
          <p:cNvGrpSpPr>
            <a:grpSpLocks/>
          </p:cNvGrpSpPr>
          <p:nvPr/>
        </p:nvGrpSpPr>
        <p:grpSpPr bwMode="auto">
          <a:xfrm>
            <a:off x="1144592" y="4287496"/>
            <a:ext cx="2459037" cy="222251"/>
            <a:chOff x="1518799" y="1398417"/>
            <a:chExt cx="2459814" cy="223619"/>
          </a:xfrm>
        </p:grpSpPr>
        <p:sp>
          <p:nvSpPr>
            <p:cNvPr id="7" name="Rectangle 6"/>
            <p:cNvSpPr>
              <a:spLocks noChangeArrowheads="1"/>
            </p:cNvSpPr>
            <p:nvPr/>
          </p:nvSpPr>
          <p:spPr bwMode="auto">
            <a:xfrm>
              <a:off x="1518799" y="1398417"/>
              <a:ext cx="2459814" cy="22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000">
                <a:solidFill>
                  <a:prstClr val="black"/>
                </a:solidFill>
                <a:latin typeface="Calibri"/>
              </a:endParaRPr>
            </a:p>
          </p:txBody>
        </p:sp>
        <p:sp>
          <p:nvSpPr>
            <p:cNvPr id="8" name="Rectangle 7"/>
            <p:cNvSpPr/>
            <p:nvPr/>
          </p:nvSpPr>
          <p:spPr>
            <a:xfrm>
              <a:off x="1518799" y="1398417"/>
              <a:ext cx="2459814" cy="223619"/>
            </a:xfrm>
            <a:prstGeom prst="rect">
              <a:avLst/>
            </a:prstGeom>
            <a:noFill/>
            <a:ln>
              <a:noFill/>
            </a:ln>
            <a:effectLst/>
          </p:spPr>
          <p:txBody>
            <a:bodyPr lIns="38100" tIns="38100" rIns="38100" bIns="38100" spcCol="1270" anchor="b"/>
            <a:lstStyle/>
            <a:p>
              <a:pPr defTabSz="444500">
                <a:lnSpc>
                  <a:spcPct val="90000"/>
                </a:lnSpc>
                <a:spcAft>
                  <a:spcPct val="35000"/>
                </a:spcAft>
                <a:defRPr/>
              </a:pPr>
              <a:endParaRPr lang="en-US" sz="1000">
                <a:solidFill>
                  <a:sysClr val="windowText" lastClr="000000">
                    <a:hueOff val="0"/>
                    <a:satOff val="0"/>
                    <a:lumOff val="0"/>
                    <a:alphaOff val="0"/>
                  </a:sysClr>
                </a:solidFill>
                <a:latin typeface="Calibri"/>
                <a:cs typeface="Calibri" pitchFamily="34" charset="0"/>
              </a:endParaRPr>
            </a:p>
          </p:txBody>
        </p:sp>
      </p:grpSp>
      <p:sp>
        <p:nvSpPr>
          <p:cNvPr id="9" name="Rectangle 8"/>
          <p:cNvSpPr/>
          <p:nvPr/>
        </p:nvSpPr>
        <p:spPr>
          <a:xfrm>
            <a:off x="4648200" y="594227"/>
            <a:ext cx="4406906" cy="2631490"/>
          </a:xfrm>
          <a:prstGeom prst="rect">
            <a:avLst/>
          </a:prstGeom>
          <a:noFill/>
          <a:ln w="11430" cap="flat" cmpd="sng" algn="ctr">
            <a:solidFill>
              <a:srgbClr val="A8CDD7"/>
            </a:solidFill>
            <a:prstDash val="dash"/>
          </a:ln>
          <a:effectLst/>
        </p:spPr>
        <p:txBody>
          <a:bodyPr wrap="square">
            <a:spAutoFit/>
          </a:bodyPr>
          <a:lstStyle/>
          <a:p>
            <a:pPr marL="346075" lvl="1" indent="-171450">
              <a:lnSpc>
                <a:spcPct val="150000"/>
              </a:lnSpc>
              <a:buFont typeface="Arial" pitchFamily="34" charset="0"/>
              <a:buChar char="•"/>
            </a:pPr>
            <a:r>
              <a:rPr lang="en-US" sz="1000" dirty="0" smtClean="0">
                <a:solidFill>
                  <a:srgbClr val="000000"/>
                </a:solidFill>
                <a:ea typeface="ＭＳ Ｐゴシック" charset="-128"/>
              </a:rPr>
              <a:t>Client is to </a:t>
            </a:r>
            <a:r>
              <a:rPr lang="en-US" sz="1000" dirty="0">
                <a:solidFill>
                  <a:srgbClr val="000000"/>
                </a:solidFill>
                <a:ea typeface="ＭＳ Ｐゴシック" charset="-128"/>
              </a:rPr>
              <a:t>provide an enhanced service quality and ensure </a:t>
            </a:r>
            <a:r>
              <a:rPr lang="en-US" sz="1000" dirty="0" smtClean="0">
                <a:solidFill>
                  <a:srgbClr val="000000"/>
                </a:solidFill>
                <a:ea typeface="ＭＳ Ｐゴシック" charset="-128"/>
              </a:rPr>
              <a:t>as </a:t>
            </a:r>
            <a:r>
              <a:rPr lang="en-US" sz="1000" dirty="0">
                <a:solidFill>
                  <a:srgbClr val="000000"/>
                </a:solidFill>
                <a:ea typeface="ＭＳ Ｐゴシック" charset="-128"/>
              </a:rPr>
              <a:t>an organization matches the business expectation.</a:t>
            </a:r>
          </a:p>
          <a:p>
            <a:pPr marL="346075" lvl="1" indent="-171450">
              <a:lnSpc>
                <a:spcPct val="150000"/>
              </a:lnSpc>
              <a:buFont typeface="Arial" pitchFamily="34" charset="0"/>
              <a:buChar char="•"/>
            </a:pPr>
            <a:r>
              <a:rPr lang="en-US" sz="1000" dirty="0" smtClean="0">
                <a:solidFill>
                  <a:srgbClr val="000000"/>
                </a:solidFill>
                <a:ea typeface="ＭＳ Ｐゴシック" charset="-128"/>
              </a:rPr>
              <a:t>The </a:t>
            </a:r>
            <a:r>
              <a:rPr lang="en-US" sz="1000" dirty="0">
                <a:solidFill>
                  <a:srgbClr val="000000"/>
                </a:solidFill>
                <a:ea typeface="ＭＳ Ｐゴシック" charset="-128"/>
              </a:rPr>
              <a:t>concept is  to offer monitoring and supervision functions by gathering operational data, aggregate it , correlate the information and deliver Key Performance Indicator.</a:t>
            </a:r>
          </a:p>
          <a:p>
            <a:pPr marL="346075" lvl="1" indent="-171450">
              <a:lnSpc>
                <a:spcPct val="150000"/>
              </a:lnSpc>
              <a:buFont typeface="Arial" pitchFamily="34" charset="0"/>
              <a:buChar char="•"/>
            </a:pPr>
            <a:r>
              <a:rPr lang="en-US" sz="1000" dirty="0" smtClean="0">
                <a:solidFill>
                  <a:srgbClr val="000000"/>
                </a:solidFill>
                <a:ea typeface="ＭＳ Ｐゴシック" charset="-128"/>
              </a:rPr>
              <a:t>A </a:t>
            </a:r>
            <a:r>
              <a:rPr lang="en-US" sz="1000" dirty="0">
                <a:solidFill>
                  <a:srgbClr val="000000"/>
                </a:solidFill>
                <a:ea typeface="ＭＳ Ｐゴシック" charset="-128"/>
              </a:rPr>
              <a:t>part of concept is provide a dashboard reporting to all levels of management on health check of key processes, applications and critical areas.</a:t>
            </a:r>
          </a:p>
          <a:p>
            <a:pPr marL="346075" lvl="1" indent="-171450">
              <a:lnSpc>
                <a:spcPct val="150000"/>
              </a:lnSpc>
              <a:buFont typeface="Arial" pitchFamily="34" charset="0"/>
              <a:buChar char="•"/>
            </a:pPr>
            <a:r>
              <a:rPr lang="en-US" sz="1000" dirty="0" smtClean="0">
                <a:solidFill>
                  <a:srgbClr val="000000"/>
                </a:solidFill>
                <a:ea typeface="ＭＳ Ｐゴシック" charset="-128"/>
              </a:rPr>
              <a:t>The </a:t>
            </a:r>
            <a:r>
              <a:rPr lang="en-US" sz="1000" dirty="0">
                <a:solidFill>
                  <a:srgbClr val="000000"/>
                </a:solidFill>
                <a:ea typeface="ＭＳ Ｐゴシック" charset="-128"/>
              </a:rPr>
              <a:t>dashboard should also have enhanced capability to provide data driven decisions, report on delays &amp; failures, proactive alerting and predictive monitoring functions.</a:t>
            </a:r>
          </a:p>
        </p:txBody>
      </p:sp>
      <p:sp>
        <p:nvSpPr>
          <p:cNvPr id="10" name="Rounded Rectangle 9"/>
          <p:cNvSpPr/>
          <p:nvPr/>
        </p:nvSpPr>
        <p:spPr bwMode="auto">
          <a:xfrm>
            <a:off x="7014580" y="462463"/>
            <a:ext cx="1799220" cy="219075"/>
          </a:xfrm>
          <a:prstGeom prst="roundRect">
            <a:avLst>
              <a:gd name="adj" fmla="val 4342"/>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nchor="ctr"/>
          <a:lstStyle/>
          <a:p>
            <a:pPr algn="ctr" eaLnBrk="0" hangingPunct="0">
              <a:defRPr/>
            </a:pPr>
            <a:r>
              <a:rPr lang="en-US" sz="1000" b="1" kern="0" dirty="0" smtClean="0">
                <a:solidFill>
                  <a:sysClr val="window" lastClr="FFFFFF"/>
                </a:solidFill>
                <a:latin typeface="Calibri"/>
                <a:ea typeface="ＭＳ Ｐゴシック" pitchFamily="-12" charset="-128"/>
                <a:cs typeface="Calibri" pitchFamily="34" charset="0"/>
              </a:rPr>
              <a:t>Problem Statement</a:t>
            </a:r>
            <a:endParaRPr lang="en-US" sz="1000" b="1" kern="0" dirty="0">
              <a:solidFill>
                <a:sysClr val="window" lastClr="FFFFFF"/>
              </a:solidFill>
              <a:latin typeface="Calibri"/>
              <a:ea typeface="ＭＳ Ｐゴシック" pitchFamily="-12" charset="-128"/>
              <a:cs typeface="Calibri" pitchFamily="34" charset="0"/>
            </a:endParaRPr>
          </a:p>
        </p:txBody>
      </p:sp>
      <p:sp>
        <p:nvSpPr>
          <p:cNvPr id="11" name="TextBox 10"/>
          <p:cNvSpPr txBox="1">
            <a:spLocks noChangeArrowheads="1"/>
          </p:cNvSpPr>
          <p:nvPr/>
        </p:nvSpPr>
        <p:spPr bwMode="auto">
          <a:xfrm>
            <a:off x="174625" y="531630"/>
            <a:ext cx="4244975" cy="1684307"/>
          </a:xfrm>
          <a:prstGeom prst="rect">
            <a:avLst/>
          </a:prstGeom>
          <a:noFill/>
          <a:ln w="11430" algn="ctr">
            <a:solidFill>
              <a:srgbClr val="A8CDD7"/>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71450" indent="-171450"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just" eaLnBrk="1" hangingPunct="1">
              <a:lnSpc>
                <a:spcPct val="150000"/>
              </a:lnSpc>
              <a:buFont typeface="Arial" pitchFamily="34" charset="0"/>
              <a:buChar char="•"/>
            </a:pPr>
            <a:r>
              <a:rPr lang="en-US" sz="1000" b="0" dirty="0">
                <a:solidFill>
                  <a:prstClr val="black"/>
                </a:solidFill>
                <a:latin typeface="Calibri" panose="020F0502020204030204" pitchFamily="34" charset="0"/>
              </a:rPr>
              <a:t>Client </a:t>
            </a:r>
            <a:r>
              <a:rPr lang="en-US" sz="1000" b="0" dirty="0" smtClean="0">
                <a:solidFill>
                  <a:prstClr val="black"/>
                </a:solidFill>
                <a:latin typeface="Calibri" panose="020F0502020204030204" pitchFamily="34" charset="0"/>
              </a:rPr>
              <a:t>is a leading global payment processing company</a:t>
            </a:r>
          </a:p>
          <a:p>
            <a:pPr algn="just" eaLnBrk="1" hangingPunct="1">
              <a:lnSpc>
                <a:spcPct val="150000"/>
              </a:lnSpc>
              <a:buFont typeface="Arial" pitchFamily="34" charset="0"/>
              <a:buChar char="•"/>
            </a:pPr>
            <a:r>
              <a:rPr lang="en-US" sz="1000" b="0" dirty="0" smtClean="0">
                <a:solidFill>
                  <a:prstClr val="black"/>
                </a:solidFill>
                <a:latin typeface="Calibri" panose="020F0502020204030204" pitchFamily="34" charset="0"/>
              </a:rPr>
              <a:t>Provider of e-commerce and payment solutions to manage merchant transactions processing </a:t>
            </a:r>
            <a:r>
              <a:rPr lang="en-US" sz="1000" b="0" dirty="0">
                <a:solidFill>
                  <a:prstClr val="black"/>
                </a:solidFill>
                <a:latin typeface="Calibri" panose="020F0502020204030204" pitchFamily="34" charset="0"/>
              </a:rPr>
              <a:t>services  credit, debit, private-label, gift, payroll and other prepaid card offerings; fraud protection and authentication solutions, credit reporting agency services</a:t>
            </a:r>
            <a:endParaRPr lang="en-US" sz="1000" b="0" dirty="0" smtClean="0">
              <a:solidFill>
                <a:prstClr val="black"/>
              </a:solidFill>
              <a:latin typeface="Calibri" panose="020F0502020204030204" pitchFamily="34" charset="0"/>
            </a:endParaRPr>
          </a:p>
          <a:p>
            <a:pPr algn="just" eaLnBrk="1" hangingPunct="1">
              <a:lnSpc>
                <a:spcPct val="150000"/>
              </a:lnSpc>
              <a:buFont typeface="Arial" pitchFamily="34" charset="0"/>
              <a:buChar char="•"/>
            </a:pPr>
            <a:r>
              <a:rPr lang="en-US" sz="1000" b="0" dirty="0" smtClean="0">
                <a:solidFill>
                  <a:prstClr val="black"/>
                </a:solidFill>
                <a:latin typeface="Calibri" panose="020F0502020204030204" pitchFamily="34" charset="0"/>
              </a:rPr>
              <a:t>Runs multiple batch jobs which has tight correlation</a:t>
            </a:r>
          </a:p>
          <a:p>
            <a:pPr algn="just" eaLnBrk="1" hangingPunct="1">
              <a:lnSpc>
                <a:spcPct val="150000"/>
              </a:lnSpc>
              <a:buFont typeface="Arial" pitchFamily="34" charset="0"/>
              <a:buChar char="•"/>
            </a:pPr>
            <a:endParaRPr lang="en-US" sz="1000" b="0" dirty="0">
              <a:solidFill>
                <a:prstClr val="black"/>
              </a:solidFill>
              <a:latin typeface="Calibri" panose="020F0502020204030204" pitchFamily="34" charset="0"/>
            </a:endParaRPr>
          </a:p>
        </p:txBody>
      </p:sp>
      <p:sp>
        <p:nvSpPr>
          <p:cNvPr id="12" name="Rounded Rectangle 11"/>
          <p:cNvSpPr/>
          <p:nvPr/>
        </p:nvSpPr>
        <p:spPr bwMode="auto">
          <a:xfrm>
            <a:off x="217467" y="2343150"/>
            <a:ext cx="1962150" cy="220663"/>
          </a:xfrm>
          <a:prstGeom prst="roundRect">
            <a:avLst>
              <a:gd name="adj" fmla="val 4342"/>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nchor="ctr"/>
          <a:lstStyle/>
          <a:p>
            <a:pPr algn="ctr" eaLnBrk="0" hangingPunct="0">
              <a:defRPr/>
            </a:pPr>
            <a:r>
              <a:rPr lang="en-US" sz="1000" b="1" kern="0" dirty="0">
                <a:solidFill>
                  <a:sysClr val="window" lastClr="FFFFFF"/>
                </a:solidFill>
                <a:latin typeface="Calibri"/>
                <a:ea typeface="ＭＳ Ｐゴシック" pitchFamily="-12" charset="-128"/>
                <a:cs typeface="Calibri" pitchFamily="34" charset="0"/>
              </a:rPr>
              <a:t>Solution Model</a:t>
            </a:r>
          </a:p>
        </p:txBody>
      </p:sp>
      <p:sp>
        <p:nvSpPr>
          <p:cNvPr id="13" name="Rounded Rectangle 12"/>
          <p:cNvSpPr/>
          <p:nvPr/>
        </p:nvSpPr>
        <p:spPr bwMode="auto">
          <a:xfrm>
            <a:off x="314325" y="387171"/>
            <a:ext cx="1962150" cy="220663"/>
          </a:xfrm>
          <a:prstGeom prst="roundRect">
            <a:avLst>
              <a:gd name="adj" fmla="val 4342"/>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nchor="ctr"/>
          <a:lstStyle/>
          <a:p>
            <a:pPr algn="ctr" eaLnBrk="0" hangingPunct="0">
              <a:defRPr/>
            </a:pPr>
            <a:r>
              <a:rPr lang="en-US" sz="1000" b="1" kern="0" dirty="0">
                <a:solidFill>
                  <a:sysClr val="window" lastClr="FFFFFF"/>
                </a:solidFill>
                <a:latin typeface="Calibri"/>
                <a:ea typeface="ＭＳ Ｐゴシック" pitchFamily="-12" charset="-128"/>
                <a:cs typeface="Calibri" pitchFamily="34" charset="0"/>
              </a:rPr>
              <a:t>Customer Information</a:t>
            </a:r>
          </a:p>
        </p:txBody>
      </p:sp>
      <p:sp>
        <p:nvSpPr>
          <p:cNvPr id="14" name="TextBox 13"/>
          <p:cNvSpPr txBox="1"/>
          <p:nvPr/>
        </p:nvSpPr>
        <p:spPr>
          <a:xfrm>
            <a:off x="4648200" y="3478243"/>
            <a:ext cx="4343400" cy="1684307"/>
          </a:xfrm>
          <a:prstGeom prst="rect">
            <a:avLst/>
          </a:prstGeom>
          <a:noFill/>
          <a:ln w="11430" cap="flat" cmpd="sng" algn="ctr">
            <a:solidFill>
              <a:srgbClr val="A8CDD7"/>
            </a:solidFill>
            <a:prstDash val="dash"/>
          </a:ln>
          <a:effectLst/>
        </p:spPr>
        <p:txBody>
          <a:bodyPr wrap="square">
            <a:spAutoFit/>
          </a:bodyPr>
          <a:lstStyle/>
          <a:p>
            <a:pPr marL="171450" indent="-171450" algn="just">
              <a:lnSpc>
                <a:spcPct val="150000"/>
              </a:lnSpc>
              <a:buFont typeface="Arial" pitchFamily="34" charset="0"/>
              <a:buChar char="•"/>
              <a:defRPr/>
            </a:pPr>
            <a:r>
              <a:rPr lang="en-US" sz="1000" i="1" kern="0" dirty="0" smtClean="0">
                <a:solidFill>
                  <a:srgbClr val="7030A0"/>
                </a:solidFill>
                <a:cs typeface="Calibri" pitchFamily="34" charset="0"/>
              </a:rPr>
              <a:t>Single view of metrics from 60GB daily data load into </a:t>
            </a:r>
            <a:r>
              <a:rPr lang="en-US" sz="1000" i="1" kern="0" dirty="0" err="1" smtClean="0">
                <a:solidFill>
                  <a:srgbClr val="7030A0"/>
                </a:solidFill>
                <a:cs typeface="Calibri" pitchFamily="34" charset="0"/>
              </a:rPr>
              <a:t>Splunk</a:t>
            </a:r>
            <a:r>
              <a:rPr lang="en-US" sz="1000" i="1" kern="0" dirty="0" smtClean="0">
                <a:solidFill>
                  <a:srgbClr val="7030A0"/>
                </a:solidFill>
                <a:cs typeface="Calibri" pitchFamily="34" charset="0"/>
              </a:rPr>
              <a:t> from various data sources and log data from batch execution</a:t>
            </a:r>
          </a:p>
          <a:p>
            <a:pPr marL="171450" indent="-171450" algn="just">
              <a:lnSpc>
                <a:spcPct val="150000"/>
              </a:lnSpc>
              <a:buFont typeface="Arial" pitchFamily="34" charset="0"/>
              <a:buChar char="•"/>
              <a:defRPr/>
            </a:pPr>
            <a:r>
              <a:rPr lang="en-US" sz="1000" i="1" kern="0" dirty="0" smtClean="0">
                <a:solidFill>
                  <a:srgbClr val="7030A0"/>
                </a:solidFill>
                <a:latin typeface="Calibri"/>
                <a:cs typeface="Calibri" pitchFamily="34" charset="0"/>
              </a:rPr>
              <a:t>Saved $50,000 per month in reducing penalties (Client pays $50-$100k penalties in missing SLAs) – Prediction of business SLA delays, Self Heals helped.</a:t>
            </a:r>
          </a:p>
          <a:p>
            <a:pPr marL="171450" indent="-171450" algn="just">
              <a:lnSpc>
                <a:spcPct val="150000"/>
              </a:lnSpc>
              <a:buFont typeface="Arial" pitchFamily="34" charset="0"/>
              <a:buChar char="•"/>
              <a:defRPr/>
            </a:pPr>
            <a:r>
              <a:rPr lang="en-US" sz="1000" i="1" kern="0" dirty="0" smtClean="0">
                <a:solidFill>
                  <a:srgbClr val="7030A0"/>
                </a:solidFill>
                <a:latin typeface="Calibri"/>
                <a:cs typeface="Calibri" pitchFamily="34" charset="0"/>
              </a:rPr>
              <a:t>Plan to retire cycle view, SQL Server DB in 8 weeks, saves cost on tool and maintenance – estimated to be $20,000 per month</a:t>
            </a:r>
            <a:endParaRPr lang="en-US" sz="1000" i="1" kern="0" dirty="0">
              <a:solidFill>
                <a:srgbClr val="7030A0"/>
              </a:solidFill>
              <a:latin typeface="Calibri"/>
              <a:cs typeface="Calibri" pitchFamily="34" charset="0"/>
            </a:endParaRPr>
          </a:p>
        </p:txBody>
      </p:sp>
      <p:sp>
        <p:nvSpPr>
          <p:cNvPr id="15" name="Rounded Rectangle 14"/>
          <p:cNvSpPr/>
          <p:nvPr/>
        </p:nvSpPr>
        <p:spPr bwMode="auto">
          <a:xfrm>
            <a:off x="6962404" y="3206571"/>
            <a:ext cx="1963738" cy="220663"/>
          </a:xfrm>
          <a:prstGeom prst="roundRect">
            <a:avLst>
              <a:gd name="adj" fmla="val 4342"/>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nchor="ctr"/>
          <a:lstStyle/>
          <a:p>
            <a:pPr algn="ctr" eaLnBrk="0" hangingPunct="0">
              <a:defRPr/>
            </a:pPr>
            <a:r>
              <a:rPr lang="en-US" sz="1000" kern="0" dirty="0">
                <a:solidFill>
                  <a:sysClr val="window" lastClr="FFFFFF"/>
                </a:solidFill>
                <a:latin typeface="Calibri"/>
                <a:ea typeface="ＭＳ Ｐゴシック" pitchFamily="-12" charset="-128"/>
                <a:cs typeface="Calibri" pitchFamily="34" charset="0"/>
              </a:rPr>
              <a:t>Business Benefit</a:t>
            </a:r>
          </a:p>
        </p:txBody>
      </p:sp>
      <p:sp>
        <p:nvSpPr>
          <p:cNvPr id="17" name="Title 1"/>
          <p:cNvSpPr txBox="1">
            <a:spLocks/>
          </p:cNvSpPr>
          <p:nvPr/>
        </p:nvSpPr>
        <p:spPr>
          <a:xfrm>
            <a:off x="0" y="0"/>
            <a:ext cx="9144000" cy="819150"/>
          </a:xfrm>
          <a:prstGeom prst="rect">
            <a:avLst/>
          </a:prstGeom>
        </p:spPr>
        <p:txBody>
          <a:bodyPr/>
          <a:lstStyle>
            <a:lvl1pPr algn="ctr" defTabSz="914400" rtl="0" eaLnBrk="1" latinLnBrk="0" hangingPunct="1">
              <a:spcBef>
                <a:spcPct val="0"/>
              </a:spcBef>
              <a:buNone/>
              <a:defRPr lang="en-US" sz="2000" kern="1200" smtClean="0">
                <a:solidFill>
                  <a:srgbClr val="3D97BB"/>
                </a:solidFill>
                <a:latin typeface="+mj-lt"/>
                <a:ea typeface="ＭＳ Ｐゴシック" charset="-128"/>
                <a:cs typeface="+mj-cs"/>
              </a:defRPr>
            </a:lvl1pPr>
          </a:lstStyle>
          <a:p>
            <a:pPr algn="l"/>
            <a:r>
              <a:rPr lang="en-US" dirty="0" smtClean="0"/>
              <a:t>Case Study – Business SLA</a:t>
            </a:r>
            <a:endParaRPr lang="en-US" dirty="0"/>
          </a:p>
        </p:txBody>
      </p:sp>
    </p:spTree>
    <p:extLst>
      <p:ext uri="{BB962C8B-B14F-4D97-AF65-F5344CB8AC3E}">
        <p14:creationId xmlns:p14="http://schemas.microsoft.com/office/powerpoint/2010/main" val="3183019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4120508"/>
            <a:ext cx="457200" cy="273844"/>
          </a:xfrm>
        </p:spPr>
        <p:txBody>
          <a:bodyPr/>
          <a:lstStyle/>
          <a:p>
            <a:fld id="{AF048540-4D29-4FD0-B9C1-5358CB6285E5}" type="slidenum">
              <a:rPr lang="en-US" smtClean="0"/>
              <a:pPr/>
              <a:t>34</a:t>
            </a:fld>
            <a:endParaRPr lang="en-US"/>
          </a:p>
        </p:txBody>
      </p:sp>
      <p:sp>
        <p:nvSpPr>
          <p:cNvPr id="103" name="Rounded Rectangle 102"/>
          <p:cNvSpPr/>
          <p:nvPr/>
        </p:nvSpPr>
        <p:spPr>
          <a:xfrm>
            <a:off x="7064798" y="546252"/>
            <a:ext cx="1243314" cy="480374"/>
          </a:xfrm>
          <a:prstGeom prst="round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smtClean="0">
                <a:solidFill>
                  <a:prstClr val="black"/>
                </a:solidFill>
              </a:rPr>
              <a:t>Batch 4</a:t>
            </a:r>
            <a:endParaRPr lang="en-US" sz="800" b="1" dirty="0">
              <a:solidFill>
                <a:prstClr val="black"/>
              </a:solidFill>
            </a:endParaRPr>
          </a:p>
        </p:txBody>
      </p:sp>
      <p:pic>
        <p:nvPicPr>
          <p:cNvPr id="104" name="Picture 2" descr="C:\Users\253518\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733" y="4261359"/>
            <a:ext cx="913721" cy="572387"/>
          </a:xfrm>
          <a:prstGeom prst="rect">
            <a:avLst/>
          </a:prstGeom>
          <a:extLst>
            <a:ext uri="{909E8E84-426E-40DD-AFC4-6F175D3DCCD1}">
              <a14:hiddenFill xmlns:a14="http://schemas.microsoft.com/office/drawing/2010/main">
                <a:solidFill>
                  <a:srgbClr val="FFFFFF"/>
                </a:solidFill>
              </a14:hiddenFill>
            </a:ext>
          </a:extLst>
        </p:spPr>
      </p:pic>
      <p:sp>
        <p:nvSpPr>
          <p:cNvPr id="105" name="TextBox 104"/>
          <p:cNvSpPr txBox="1"/>
          <p:nvPr/>
        </p:nvSpPr>
        <p:spPr>
          <a:xfrm>
            <a:off x="8499835" y="859464"/>
            <a:ext cx="759621" cy="369332"/>
          </a:xfrm>
          <a:prstGeom prst="rect">
            <a:avLst/>
          </a:prstGeom>
          <a:noFill/>
        </p:spPr>
        <p:txBody>
          <a:bodyPr vert="horz" wrap="square" rtlCol="0">
            <a:spAutoFit/>
          </a:bodyPr>
          <a:lstStyle/>
          <a:p>
            <a:pPr algn="ctr"/>
            <a:r>
              <a:rPr lang="en-US" sz="900" b="1" dirty="0">
                <a:solidFill>
                  <a:prstClr val="black"/>
                </a:solidFill>
              </a:rPr>
              <a:t>Business </a:t>
            </a:r>
          </a:p>
          <a:p>
            <a:pPr algn="ctr"/>
            <a:r>
              <a:rPr lang="en-US" sz="900" b="1" dirty="0">
                <a:solidFill>
                  <a:prstClr val="black"/>
                </a:solidFill>
              </a:rPr>
              <a:t>SLA</a:t>
            </a:r>
          </a:p>
        </p:txBody>
      </p:sp>
      <p:pic>
        <p:nvPicPr>
          <p:cNvPr id="106" name="Picture 3" descr="C:\Users\253518\Desktop\images (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2626" y="3550363"/>
            <a:ext cx="278681" cy="279106"/>
          </a:xfrm>
          <a:prstGeom prst="rect">
            <a:avLst/>
          </a:prstGeom>
          <a:extLst>
            <a:ext uri="{909E8E84-426E-40DD-AFC4-6F175D3DCCD1}">
              <a14:hiddenFill xmlns:a14="http://schemas.microsoft.com/office/drawing/2010/main">
                <a:solidFill>
                  <a:srgbClr val="FFFFFF"/>
                </a:solidFill>
              </a14:hiddenFill>
            </a:ext>
          </a:extLst>
        </p:spPr>
      </p:pic>
      <p:sp>
        <p:nvSpPr>
          <p:cNvPr id="107" name="Flowchart: Magnetic Disk 106"/>
          <p:cNvSpPr/>
          <p:nvPr/>
        </p:nvSpPr>
        <p:spPr>
          <a:xfrm>
            <a:off x="3846830" y="3535700"/>
            <a:ext cx="211524" cy="258235"/>
          </a:xfrm>
          <a:prstGeom prst="flowChartMagneticDisk">
            <a:avLst/>
          </a:prstGeom>
          <a:solidFill>
            <a:srgbClr val="CCFF99"/>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a:solidFill>
                <a:prstClr val="black"/>
              </a:solidFill>
            </a:endParaRPr>
          </a:p>
        </p:txBody>
      </p:sp>
      <p:sp>
        <p:nvSpPr>
          <p:cNvPr id="108" name="Oval 107"/>
          <p:cNvSpPr/>
          <p:nvPr/>
        </p:nvSpPr>
        <p:spPr>
          <a:xfrm>
            <a:off x="7607322" y="5814630"/>
            <a:ext cx="164592" cy="166928"/>
          </a:xfrm>
          <a:prstGeom prst="ellipse">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600">
              <a:solidFill>
                <a:prstClr val="white"/>
              </a:solidFill>
            </a:endParaRPr>
          </a:p>
        </p:txBody>
      </p:sp>
      <p:sp>
        <p:nvSpPr>
          <p:cNvPr id="109" name="TextBox 108"/>
          <p:cNvSpPr txBox="1"/>
          <p:nvPr/>
        </p:nvSpPr>
        <p:spPr>
          <a:xfrm>
            <a:off x="7746649" y="5780563"/>
            <a:ext cx="1092551" cy="246221"/>
          </a:xfrm>
          <a:prstGeom prst="rect">
            <a:avLst/>
          </a:prstGeom>
          <a:noFill/>
        </p:spPr>
        <p:txBody>
          <a:bodyPr wrap="square" rtlCol="0">
            <a:spAutoFit/>
          </a:bodyPr>
          <a:lstStyle>
            <a:defPPr>
              <a:defRPr lang="en-US"/>
            </a:defPPr>
            <a:lvl1pPr>
              <a:defRPr sz="1050">
                <a:solidFill>
                  <a:prstClr val="black"/>
                </a:solidFill>
              </a:defRPr>
            </a:lvl1pPr>
          </a:lstStyle>
          <a:p>
            <a:r>
              <a:rPr lang="en-US" sz="1000" dirty="0"/>
              <a:t>Process Delay</a:t>
            </a:r>
          </a:p>
        </p:txBody>
      </p:sp>
      <p:sp>
        <p:nvSpPr>
          <p:cNvPr id="110" name="TextBox 109"/>
          <p:cNvSpPr txBox="1"/>
          <p:nvPr/>
        </p:nvSpPr>
        <p:spPr>
          <a:xfrm>
            <a:off x="426782" y="975744"/>
            <a:ext cx="868618" cy="215444"/>
          </a:xfrm>
          <a:prstGeom prst="rect">
            <a:avLst/>
          </a:prstGeom>
          <a:noFill/>
        </p:spPr>
        <p:txBody>
          <a:bodyPr wrap="square" rtlCol="0">
            <a:spAutoFit/>
          </a:bodyPr>
          <a:lstStyle/>
          <a:p>
            <a:pPr algn="ctr"/>
            <a:r>
              <a:rPr lang="en-US" sz="800" b="1" dirty="0" smtClean="0">
                <a:solidFill>
                  <a:srgbClr val="E26B0A"/>
                </a:solidFill>
                <a:latin typeface="Times New Roman"/>
              </a:rPr>
              <a:t>1030 EST</a:t>
            </a:r>
            <a:endParaRPr lang="en-US" sz="800" b="1" dirty="0">
              <a:solidFill>
                <a:srgbClr val="E26B0A"/>
              </a:solidFill>
              <a:latin typeface="Times New Roman"/>
            </a:endParaRPr>
          </a:p>
        </p:txBody>
      </p:sp>
      <p:sp>
        <p:nvSpPr>
          <p:cNvPr id="111" name="Oval 110"/>
          <p:cNvSpPr/>
          <p:nvPr/>
        </p:nvSpPr>
        <p:spPr>
          <a:xfrm>
            <a:off x="6333427" y="3123205"/>
            <a:ext cx="148519" cy="166928"/>
          </a:xfrm>
          <a:prstGeom prst="ellipse">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600">
              <a:solidFill>
                <a:prstClr val="white"/>
              </a:solidFill>
            </a:endParaRPr>
          </a:p>
        </p:txBody>
      </p:sp>
      <p:sp>
        <p:nvSpPr>
          <p:cNvPr id="112" name="TextBox 111"/>
          <p:cNvSpPr txBox="1"/>
          <p:nvPr/>
        </p:nvSpPr>
        <p:spPr>
          <a:xfrm>
            <a:off x="2305055" y="994243"/>
            <a:ext cx="742945" cy="215444"/>
          </a:xfrm>
          <a:prstGeom prst="rect">
            <a:avLst/>
          </a:prstGeom>
        </p:spPr>
        <p:txBody>
          <a:bodyPr wrap="square">
            <a:spAutoFit/>
          </a:bodyPr>
          <a:lstStyle>
            <a:defPPr>
              <a:defRPr lang="en-US"/>
            </a:defPPr>
            <a:lvl1pPr>
              <a:defRPr sz="900" b="1">
                <a:solidFill>
                  <a:srgbClr val="E26B0A"/>
                </a:solidFill>
                <a:latin typeface="Times New Roman"/>
              </a:defRPr>
            </a:lvl1pPr>
          </a:lstStyle>
          <a:p>
            <a:r>
              <a:rPr lang="en-US" sz="800" dirty="0" smtClean="0"/>
              <a:t>1100 EST</a:t>
            </a:r>
            <a:endParaRPr lang="en-US" sz="800" dirty="0"/>
          </a:p>
        </p:txBody>
      </p:sp>
      <p:sp>
        <p:nvSpPr>
          <p:cNvPr id="113" name="TextBox 112"/>
          <p:cNvSpPr txBox="1"/>
          <p:nvPr/>
        </p:nvSpPr>
        <p:spPr>
          <a:xfrm>
            <a:off x="3999286" y="772710"/>
            <a:ext cx="953714" cy="215444"/>
          </a:xfrm>
          <a:prstGeom prst="rect">
            <a:avLst/>
          </a:prstGeom>
        </p:spPr>
        <p:txBody>
          <a:bodyPr wrap="square">
            <a:spAutoFit/>
          </a:bodyPr>
          <a:lstStyle>
            <a:defPPr>
              <a:defRPr lang="en-US"/>
            </a:defPPr>
            <a:lvl1pPr>
              <a:defRPr sz="900" b="1">
                <a:solidFill>
                  <a:srgbClr val="E26B0A"/>
                </a:solidFill>
                <a:latin typeface="Times New Roman"/>
              </a:defRPr>
            </a:lvl1pPr>
          </a:lstStyle>
          <a:p>
            <a:r>
              <a:rPr lang="en-US" sz="800" dirty="0" smtClean="0"/>
              <a:t>1108 </a:t>
            </a:r>
            <a:r>
              <a:rPr lang="en-US" sz="800" dirty="0"/>
              <a:t>EST</a:t>
            </a:r>
          </a:p>
        </p:txBody>
      </p:sp>
      <p:sp>
        <p:nvSpPr>
          <p:cNvPr id="114" name="TextBox 113"/>
          <p:cNvSpPr txBox="1"/>
          <p:nvPr/>
        </p:nvSpPr>
        <p:spPr>
          <a:xfrm>
            <a:off x="5740017" y="1005844"/>
            <a:ext cx="889383" cy="215444"/>
          </a:xfrm>
          <a:prstGeom prst="rect">
            <a:avLst/>
          </a:prstGeom>
        </p:spPr>
        <p:txBody>
          <a:bodyPr wrap="square">
            <a:spAutoFit/>
          </a:bodyPr>
          <a:lstStyle>
            <a:defPPr>
              <a:defRPr lang="en-US"/>
            </a:defPPr>
            <a:lvl1pPr>
              <a:defRPr sz="900" b="1">
                <a:solidFill>
                  <a:srgbClr val="E26B0A"/>
                </a:solidFill>
                <a:latin typeface="Times New Roman"/>
              </a:defRPr>
            </a:lvl1pPr>
          </a:lstStyle>
          <a:p>
            <a:r>
              <a:rPr lang="en-US" sz="800" dirty="0"/>
              <a:t>1112 EST</a:t>
            </a:r>
          </a:p>
        </p:txBody>
      </p:sp>
      <p:cxnSp>
        <p:nvCxnSpPr>
          <p:cNvPr id="117" name="Straight Arrow Connector 116"/>
          <p:cNvCxnSpPr/>
          <p:nvPr/>
        </p:nvCxnSpPr>
        <p:spPr>
          <a:xfrm>
            <a:off x="4343400" y="3901244"/>
            <a:ext cx="0" cy="28252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1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5248" y="317651"/>
            <a:ext cx="223060" cy="1393865"/>
          </a:xfrm>
          <a:prstGeom prst="rect">
            <a:avLst/>
          </a:prstGeom>
          <a:solidFill>
            <a:schemeClr val="bg1">
              <a:lumMod val="75000"/>
            </a:schemeClr>
          </a:solidFill>
          <a:ln>
            <a:noFill/>
          </a:ln>
          <a:extLst/>
        </p:spPr>
      </p:pic>
      <p:cxnSp>
        <p:nvCxnSpPr>
          <p:cNvPr id="119" name="Elbow Connector 118"/>
          <p:cNvCxnSpPr>
            <a:stCxn id="120" idx="3"/>
            <a:endCxn id="151" idx="1"/>
          </p:cNvCxnSpPr>
          <p:nvPr/>
        </p:nvCxnSpPr>
        <p:spPr>
          <a:xfrm>
            <a:off x="3167982" y="778293"/>
            <a:ext cx="594605" cy="418439"/>
          </a:xfrm>
          <a:prstGeom prst="bentConnector3">
            <a:avLst>
              <a:gd name="adj1" fmla="val 50000"/>
            </a:avLst>
          </a:prstGeom>
          <a:ln w="19050">
            <a:solidFill>
              <a:schemeClr val="bg1">
                <a:lumMod val="65000"/>
              </a:schemeClr>
            </a:solidFill>
            <a:prstDash val="sysDot"/>
            <a:tailEnd type="arrow"/>
          </a:ln>
        </p:spPr>
        <p:style>
          <a:lnRef idx="3">
            <a:schemeClr val="dk1"/>
          </a:lnRef>
          <a:fillRef idx="0">
            <a:schemeClr val="dk1"/>
          </a:fillRef>
          <a:effectRef idx="2">
            <a:schemeClr val="dk1"/>
          </a:effectRef>
          <a:fontRef idx="minor">
            <a:schemeClr val="tx1"/>
          </a:fontRef>
        </p:style>
      </p:cxnSp>
      <p:sp>
        <p:nvSpPr>
          <p:cNvPr id="120" name="Rounded Rectangle 119"/>
          <p:cNvSpPr/>
          <p:nvPr/>
        </p:nvSpPr>
        <p:spPr>
          <a:xfrm>
            <a:off x="2108110" y="517068"/>
            <a:ext cx="1059872" cy="522449"/>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smtClean="0">
                <a:solidFill>
                  <a:prstClr val="black"/>
                </a:solidFill>
              </a:rPr>
              <a:t>Batch 1</a:t>
            </a:r>
            <a:endParaRPr lang="en-US" sz="800" b="1" dirty="0">
              <a:solidFill>
                <a:prstClr val="black"/>
              </a:solidFill>
            </a:endParaRPr>
          </a:p>
        </p:txBody>
      </p:sp>
      <p:sp>
        <p:nvSpPr>
          <p:cNvPr id="121" name="Rounded Rectangle 120"/>
          <p:cNvSpPr/>
          <p:nvPr/>
        </p:nvSpPr>
        <p:spPr>
          <a:xfrm>
            <a:off x="5432556" y="546252"/>
            <a:ext cx="1235834" cy="496456"/>
          </a:xfrm>
          <a:prstGeom prst="round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smtClean="0">
                <a:solidFill>
                  <a:prstClr val="black"/>
                </a:solidFill>
              </a:rPr>
              <a:t>Batch 3</a:t>
            </a:r>
            <a:endParaRPr lang="en-US" sz="800" b="1" dirty="0">
              <a:solidFill>
                <a:prstClr val="black"/>
              </a:solidFill>
            </a:endParaRPr>
          </a:p>
        </p:txBody>
      </p:sp>
      <p:cxnSp>
        <p:nvCxnSpPr>
          <p:cNvPr id="122" name="Elbow Connector 121"/>
          <p:cNvCxnSpPr>
            <a:stCxn id="152" idx="3"/>
            <a:endCxn id="121" idx="1"/>
          </p:cNvCxnSpPr>
          <p:nvPr/>
        </p:nvCxnSpPr>
        <p:spPr>
          <a:xfrm flipV="1">
            <a:off x="4972822" y="794480"/>
            <a:ext cx="459734" cy="809368"/>
          </a:xfrm>
          <a:prstGeom prst="bentConnector3">
            <a:avLst>
              <a:gd name="adj1" fmla="val 50000"/>
            </a:avLst>
          </a:prstGeom>
          <a:ln w="19050">
            <a:solidFill>
              <a:schemeClr val="bg1">
                <a:lumMod val="65000"/>
              </a:schemeClr>
            </a:solidFill>
            <a:prstDash val="sysDash"/>
            <a:tailEnd type="arrow"/>
          </a:ln>
        </p:spPr>
        <p:style>
          <a:lnRef idx="3">
            <a:schemeClr val="dk1"/>
          </a:lnRef>
          <a:fillRef idx="0">
            <a:schemeClr val="dk1"/>
          </a:fillRef>
          <a:effectRef idx="2">
            <a:schemeClr val="dk1"/>
          </a:effectRef>
          <a:fontRef idx="minor">
            <a:schemeClr val="tx1"/>
          </a:fontRef>
        </p:style>
      </p:cxnSp>
      <p:grpSp>
        <p:nvGrpSpPr>
          <p:cNvPr id="123" name="Group 122"/>
          <p:cNvGrpSpPr/>
          <p:nvPr/>
        </p:nvGrpSpPr>
        <p:grpSpPr>
          <a:xfrm>
            <a:off x="561676" y="1970426"/>
            <a:ext cx="1282270" cy="1440236"/>
            <a:chOff x="286263" y="2319951"/>
            <a:chExt cx="1282270" cy="1440236"/>
          </a:xfrm>
        </p:grpSpPr>
        <p:sp>
          <p:nvSpPr>
            <p:cNvPr id="124" name="Rounded Rectangle 123"/>
            <p:cNvSpPr/>
            <p:nvPr/>
          </p:nvSpPr>
          <p:spPr>
            <a:xfrm>
              <a:off x="287732" y="2683441"/>
              <a:ext cx="1280801" cy="357426"/>
            </a:xfrm>
            <a:prstGeom prst="round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700" dirty="0">
                  <a:solidFill>
                    <a:prstClr val="black"/>
                  </a:solidFill>
                </a:rPr>
                <a:t>Platform</a:t>
              </a:r>
            </a:p>
          </p:txBody>
        </p:sp>
        <p:sp>
          <p:nvSpPr>
            <p:cNvPr id="125" name="Rounded Rectangle 124"/>
            <p:cNvSpPr/>
            <p:nvPr/>
          </p:nvSpPr>
          <p:spPr>
            <a:xfrm>
              <a:off x="286263" y="3040869"/>
              <a:ext cx="1282270" cy="357426"/>
            </a:xfrm>
            <a:prstGeom prst="round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700" dirty="0">
                  <a:solidFill>
                    <a:prstClr val="black"/>
                  </a:solidFill>
                </a:rPr>
                <a:t>Operating System</a:t>
              </a:r>
            </a:p>
          </p:txBody>
        </p:sp>
        <p:sp>
          <p:nvSpPr>
            <p:cNvPr id="126" name="Rounded Rectangle 125"/>
            <p:cNvSpPr/>
            <p:nvPr/>
          </p:nvSpPr>
          <p:spPr>
            <a:xfrm>
              <a:off x="287732" y="3402761"/>
              <a:ext cx="1280801" cy="357426"/>
            </a:xfrm>
            <a:prstGeom prst="round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a:solidFill>
                    <a:prstClr val="black"/>
                  </a:solidFill>
                </a:rPr>
                <a:t>Hardware</a:t>
              </a:r>
            </a:p>
          </p:txBody>
        </p:sp>
        <p:sp>
          <p:nvSpPr>
            <p:cNvPr id="127" name="Rounded Rectangle 126"/>
            <p:cNvSpPr/>
            <p:nvPr/>
          </p:nvSpPr>
          <p:spPr>
            <a:xfrm>
              <a:off x="287732" y="2326015"/>
              <a:ext cx="1280801" cy="357426"/>
            </a:xfrm>
            <a:prstGeom prst="round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700" dirty="0">
                <a:solidFill>
                  <a:prstClr val="black"/>
                </a:solidFill>
              </a:endParaRPr>
            </a:p>
          </p:txBody>
        </p:sp>
        <p:sp>
          <p:nvSpPr>
            <p:cNvPr id="128" name="Rounded Rectangle 127"/>
            <p:cNvSpPr/>
            <p:nvPr/>
          </p:nvSpPr>
          <p:spPr>
            <a:xfrm>
              <a:off x="286263" y="2323782"/>
              <a:ext cx="506584" cy="361893"/>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Apps</a:t>
              </a:r>
            </a:p>
          </p:txBody>
        </p:sp>
        <p:sp>
          <p:nvSpPr>
            <p:cNvPr id="129" name="Rounded Rectangle 128"/>
            <p:cNvSpPr/>
            <p:nvPr/>
          </p:nvSpPr>
          <p:spPr>
            <a:xfrm>
              <a:off x="792847" y="2322944"/>
              <a:ext cx="256032" cy="36576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sysClr val="windowText" lastClr="000000"/>
                  </a:solidFill>
                </a:rPr>
                <a:t>ESB</a:t>
              </a:r>
            </a:p>
          </p:txBody>
        </p:sp>
        <p:sp>
          <p:nvSpPr>
            <p:cNvPr id="130" name="Rounded Rectangle 129"/>
            <p:cNvSpPr/>
            <p:nvPr/>
          </p:nvSpPr>
          <p:spPr>
            <a:xfrm>
              <a:off x="1057158" y="2320398"/>
              <a:ext cx="256032" cy="36576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DB</a:t>
              </a:r>
            </a:p>
          </p:txBody>
        </p:sp>
        <p:sp>
          <p:nvSpPr>
            <p:cNvPr id="131" name="Rounded Rectangle 130"/>
            <p:cNvSpPr/>
            <p:nvPr/>
          </p:nvSpPr>
          <p:spPr>
            <a:xfrm>
              <a:off x="1314107" y="2319951"/>
              <a:ext cx="252955" cy="361892"/>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MW</a:t>
              </a:r>
            </a:p>
          </p:txBody>
        </p:sp>
      </p:grpSp>
      <p:pic>
        <p:nvPicPr>
          <p:cNvPr id="13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247" y="1970425"/>
            <a:ext cx="236609" cy="1450665"/>
          </a:xfrm>
          <a:prstGeom prst="rect">
            <a:avLst/>
          </a:prstGeom>
          <a:solidFill>
            <a:schemeClr val="bg1">
              <a:lumMod val="75000"/>
            </a:schemeClr>
          </a:solidFill>
          <a:ln>
            <a:noFill/>
          </a:ln>
          <a:extLst/>
        </p:spPr>
      </p:pic>
      <p:grpSp>
        <p:nvGrpSpPr>
          <p:cNvPr id="133" name="Group 132"/>
          <p:cNvGrpSpPr/>
          <p:nvPr/>
        </p:nvGrpSpPr>
        <p:grpSpPr>
          <a:xfrm>
            <a:off x="2221877" y="1712177"/>
            <a:ext cx="1159127" cy="200055"/>
            <a:chOff x="2017966" y="1866263"/>
            <a:chExt cx="1258381" cy="200055"/>
          </a:xfrm>
        </p:grpSpPr>
        <p:sp>
          <p:nvSpPr>
            <p:cNvPr id="134" name="Oval 133"/>
            <p:cNvSpPr/>
            <p:nvPr/>
          </p:nvSpPr>
          <p:spPr>
            <a:xfrm>
              <a:off x="2017966" y="1890521"/>
              <a:ext cx="178686" cy="166928"/>
            </a:xfrm>
            <a:prstGeom prst="ellipse">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600">
                <a:solidFill>
                  <a:prstClr val="white"/>
                </a:solidFill>
              </a:endParaRPr>
            </a:p>
          </p:txBody>
        </p:sp>
        <p:sp>
          <p:nvSpPr>
            <p:cNvPr id="135" name="TextBox 134"/>
            <p:cNvSpPr txBox="1"/>
            <p:nvPr/>
          </p:nvSpPr>
          <p:spPr>
            <a:xfrm>
              <a:off x="2181675" y="1866263"/>
              <a:ext cx="1094672" cy="200055"/>
            </a:xfrm>
            <a:prstGeom prst="rect">
              <a:avLst/>
            </a:prstGeom>
            <a:noFill/>
          </p:spPr>
          <p:txBody>
            <a:bodyPr wrap="square" rtlCol="0">
              <a:spAutoFit/>
            </a:bodyPr>
            <a:lstStyle/>
            <a:p>
              <a:r>
                <a:rPr lang="en-US" sz="700" b="1" dirty="0">
                  <a:solidFill>
                    <a:prstClr val="black">
                      <a:lumMod val="65000"/>
                      <a:lumOff val="35000"/>
                    </a:prstClr>
                  </a:solidFill>
                </a:rPr>
                <a:t>Adds 10mins delay</a:t>
              </a:r>
            </a:p>
          </p:txBody>
        </p:sp>
      </p:grpSp>
      <p:grpSp>
        <p:nvGrpSpPr>
          <p:cNvPr id="136" name="Group 135"/>
          <p:cNvGrpSpPr/>
          <p:nvPr/>
        </p:nvGrpSpPr>
        <p:grpSpPr>
          <a:xfrm>
            <a:off x="4624569" y="3550443"/>
            <a:ext cx="222844" cy="261437"/>
            <a:chOff x="6019917" y="1488359"/>
            <a:chExt cx="332501" cy="306820"/>
          </a:xfrm>
        </p:grpSpPr>
        <p:sp>
          <p:nvSpPr>
            <p:cNvPr id="137" name="Rectangle 136"/>
            <p:cNvSpPr/>
            <p:nvPr/>
          </p:nvSpPr>
          <p:spPr>
            <a:xfrm>
              <a:off x="6099084" y="1488359"/>
              <a:ext cx="253334" cy="2517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solidFill>
                  <a:prstClr val="black"/>
                </a:solidFill>
              </a:endParaRPr>
            </a:p>
          </p:txBody>
        </p:sp>
        <p:sp>
          <p:nvSpPr>
            <p:cNvPr id="138" name="Rectangle 137"/>
            <p:cNvSpPr/>
            <p:nvPr/>
          </p:nvSpPr>
          <p:spPr>
            <a:xfrm>
              <a:off x="6019917" y="1543430"/>
              <a:ext cx="253334" cy="2517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prstClr val="black"/>
                  </a:solidFill>
                </a:rPr>
                <a:t>L</a:t>
              </a:r>
            </a:p>
          </p:txBody>
        </p:sp>
      </p:grpSp>
      <p:grpSp>
        <p:nvGrpSpPr>
          <p:cNvPr id="139" name="Group 138"/>
          <p:cNvGrpSpPr/>
          <p:nvPr/>
        </p:nvGrpSpPr>
        <p:grpSpPr>
          <a:xfrm>
            <a:off x="5565465" y="1732546"/>
            <a:ext cx="1159127" cy="200055"/>
            <a:chOff x="2017966" y="1866263"/>
            <a:chExt cx="1258381" cy="200055"/>
          </a:xfrm>
        </p:grpSpPr>
        <p:sp>
          <p:nvSpPr>
            <p:cNvPr id="140" name="Oval 139"/>
            <p:cNvSpPr/>
            <p:nvPr/>
          </p:nvSpPr>
          <p:spPr>
            <a:xfrm>
              <a:off x="2017966" y="1890521"/>
              <a:ext cx="178686" cy="166928"/>
            </a:xfrm>
            <a:prstGeom prst="ellipse">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600">
                <a:solidFill>
                  <a:prstClr val="white"/>
                </a:solidFill>
              </a:endParaRPr>
            </a:p>
          </p:txBody>
        </p:sp>
        <p:sp>
          <p:nvSpPr>
            <p:cNvPr id="141" name="TextBox 140"/>
            <p:cNvSpPr txBox="1"/>
            <p:nvPr/>
          </p:nvSpPr>
          <p:spPr>
            <a:xfrm>
              <a:off x="2181675" y="1866263"/>
              <a:ext cx="1094672" cy="200055"/>
            </a:xfrm>
            <a:prstGeom prst="rect">
              <a:avLst/>
            </a:prstGeom>
            <a:noFill/>
          </p:spPr>
          <p:txBody>
            <a:bodyPr wrap="square" rtlCol="0">
              <a:spAutoFit/>
            </a:bodyPr>
            <a:lstStyle/>
            <a:p>
              <a:r>
                <a:rPr lang="en-US" sz="700" b="1" dirty="0">
                  <a:solidFill>
                    <a:prstClr val="black">
                      <a:lumMod val="65000"/>
                      <a:lumOff val="35000"/>
                    </a:prstClr>
                  </a:solidFill>
                </a:rPr>
                <a:t>Adds </a:t>
              </a:r>
              <a:r>
                <a:rPr lang="en-US" sz="700" b="1" dirty="0" smtClean="0">
                  <a:solidFill>
                    <a:prstClr val="black">
                      <a:lumMod val="65000"/>
                      <a:lumOff val="35000"/>
                    </a:prstClr>
                  </a:solidFill>
                </a:rPr>
                <a:t>12mins </a:t>
              </a:r>
              <a:r>
                <a:rPr lang="en-US" sz="700" b="1" dirty="0">
                  <a:solidFill>
                    <a:prstClr val="black">
                      <a:lumMod val="65000"/>
                      <a:lumOff val="35000"/>
                    </a:prstClr>
                  </a:solidFill>
                </a:rPr>
                <a:t>delay</a:t>
              </a:r>
            </a:p>
          </p:txBody>
        </p:sp>
      </p:grpSp>
      <p:sp>
        <p:nvSpPr>
          <p:cNvPr id="142" name="TextBox 141"/>
          <p:cNvSpPr txBox="1"/>
          <p:nvPr/>
        </p:nvSpPr>
        <p:spPr>
          <a:xfrm>
            <a:off x="266303" y="2032503"/>
            <a:ext cx="428433" cy="246221"/>
          </a:xfrm>
          <a:prstGeom prst="rect">
            <a:avLst/>
          </a:prstGeom>
          <a:noFill/>
        </p:spPr>
        <p:txBody>
          <a:bodyPr wrap="square" rtlCol="0">
            <a:spAutoFit/>
          </a:bodyPr>
          <a:lstStyle/>
          <a:p>
            <a:pPr algn="ctr"/>
            <a:r>
              <a:rPr lang="en-US" sz="1000" dirty="0">
                <a:solidFill>
                  <a:prstClr val="white">
                    <a:lumMod val="65000"/>
                  </a:prstClr>
                </a:solidFill>
              </a:rPr>
              <a:t>40</a:t>
            </a:r>
          </a:p>
        </p:txBody>
      </p:sp>
      <p:sp>
        <p:nvSpPr>
          <p:cNvPr id="143" name="TextBox 142"/>
          <p:cNvSpPr txBox="1"/>
          <p:nvPr/>
        </p:nvSpPr>
        <p:spPr>
          <a:xfrm>
            <a:off x="257127" y="2385213"/>
            <a:ext cx="428433" cy="246221"/>
          </a:xfrm>
          <a:prstGeom prst="rect">
            <a:avLst/>
          </a:prstGeom>
          <a:noFill/>
        </p:spPr>
        <p:txBody>
          <a:bodyPr wrap="square" rtlCol="0">
            <a:spAutoFit/>
          </a:bodyPr>
          <a:lstStyle/>
          <a:p>
            <a:pPr algn="ctr"/>
            <a:r>
              <a:rPr lang="en-US" sz="1000" dirty="0">
                <a:solidFill>
                  <a:prstClr val="white">
                    <a:lumMod val="65000"/>
                  </a:prstClr>
                </a:solidFill>
              </a:rPr>
              <a:t>25</a:t>
            </a:r>
          </a:p>
        </p:txBody>
      </p:sp>
      <p:sp>
        <p:nvSpPr>
          <p:cNvPr id="144" name="TextBox 143"/>
          <p:cNvSpPr txBox="1"/>
          <p:nvPr/>
        </p:nvSpPr>
        <p:spPr>
          <a:xfrm>
            <a:off x="257127" y="2740897"/>
            <a:ext cx="428433" cy="246221"/>
          </a:xfrm>
          <a:prstGeom prst="rect">
            <a:avLst/>
          </a:prstGeom>
          <a:noFill/>
        </p:spPr>
        <p:txBody>
          <a:bodyPr wrap="square" rtlCol="0">
            <a:spAutoFit/>
          </a:bodyPr>
          <a:lstStyle/>
          <a:p>
            <a:pPr algn="ctr"/>
            <a:r>
              <a:rPr lang="en-US" sz="1000" dirty="0">
                <a:solidFill>
                  <a:prstClr val="white">
                    <a:lumMod val="65000"/>
                  </a:prstClr>
                </a:solidFill>
              </a:rPr>
              <a:t>20</a:t>
            </a:r>
          </a:p>
        </p:txBody>
      </p:sp>
      <p:sp>
        <p:nvSpPr>
          <p:cNvPr id="145" name="TextBox 144"/>
          <p:cNvSpPr txBox="1"/>
          <p:nvPr/>
        </p:nvSpPr>
        <p:spPr>
          <a:xfrm>
            <a:off x="257127" y="3121897"/>
            <a:ext cx="428433" cy="246221"/>
          </a:xfrm>
          <a:prstGeom prst="rect">
            <a:avLst/>
          </a:prstGeom>
          <a:noFill/>
        </p:spPr>
        <p:txBody>
          <a:bodyPr wrap="square" rtlCol="0">
            <a:spAutoFit/>
          </a:bodyPr>
          <a:lstStyle/>
          <a:p>
            <a:pPr algn="ctr"/>
            <a:r>
              <a:rPr lang="en-US" sz="1000" dirty="0">
                <a:solidFill>
                  <a:prstClr val="white">
                    <a:lumMod val="65000"/>
                  </a:prstClr>
                </a:solidFill>
              </a:rPr>
              <a:t>15</a:t>
            </a:r>
          </a:p>
        </p:txBody>
      </p:sp>
      <p:sp>
        <p:nvSpPr>
          <p:cNvPr id="146" name="TextBox 145"/>
          <p:cNvSpPr txBox="1"/>
          <p:nvPr/>
        </p:nvSpPr>
        <p:spPr>
          <a:xfrm>
            <a:off x="161636" y="4051451"/>
            <a:ext cx="3541958" cy="1034899"/>
          </a:xfrm>
          <a:prstGeom prst="rect">
            <a:avLst/>
          </a:prstGeom>
          <a:noFill/>
          <a:ln w="11430" cap="flat" cmpd="sng" algn="ctr">
            <a:solidFill>
              <a:srgbClr val="A8CDD7"/>
            </a:solidFill>
            <a:prstDash val="dash"/>
          </a:ln>
          <a:effectLst/>
        </p:spPr>
        <p:txBody>
          <a:bodyPr wrap="square">
            <a:spAutoFit/>
          </a:bodyPr>
          <a:lstStyle/>
          <a:p>
            <a:pPr marL="171450" indent="-171450" algn="just">
              <a:lnSpc>
                <a:spcPct val="125000"/>
              </a:lnSpc>
              <a:spcAft>
                <a:spcPts val="300"/>
              </a:spcAft>
              <a:buFont typeface="Arial" pitchFamily="34" charset="0"/>
              <a:buChar char="•"/>
              <a:defRPr/>
            </a:pPr>
            <a:r>
              <a:rPr lang="en-US" sz="900" kern="0" dirty="0">
                <a:solidFill>
                  <a:prstClr val="black"/>
                </a:solidFill>
                <a:cs typeface="Calibri" pitchFamily="34" charset="0"/>
              </a:rPr>
              <a:t>Transaction SLA can be defined as ideal time taken by Subsystem to complete the transaction.</a:t>
            </a:r>
          </a:p>
          <a:p>
            <a:pPr marL="171450" indent="-171450" algn="just">
              <a:lnSpc>
                <a:spcPct val="125000"/>
              </a:lnSpc>
              <a:spcAft>
                <a:spcPts val="300"/>
              </a:spcAft>
              <a:buFont typeface="Arial" pitchFamily="34" charset="0"/>
              <a:buChar char="•"/>
              <a:defRPr/>
            </a:pPr>
            <a:r>
              <a:rPr lang="en-US" sz="900" kern="0" dirty="0">
                <a:solidFill>
                  <a:prstClr val="black"/>
                </a:solidFill>
                <a:cs typeface="Calibri" pitchFamily="34" charset="0"/>
              </a:rPr>
              <a:t>Business SLA is predicted by historical data, execution time for each subsystem, time taken within threshold</a:t>
            </a:r>
          </a:p>
          <a:p>
            <a:pPr marL="171450" indent="-171450" algn="just">
              <a:lnSpc>
                <a:spcPct val="125000"/>
              </a:lnSpc>
              <a:spcAft>
                <a:spcPts val="300"/>
              </a:spcAft>
              <a:buFont typeface="Arial" pitchFamily="34" charset="0"/>
              <a:buChar char="•"/>
              <a:defRPr/>
            </a:pPr>
            <a:r>
              <a:rPr lang="en-US" sz="900" kern="0" dirty="0">
                <a:solidFill>
                  <a:prstClr val="black"/>
                </a:solidFill>
                <a:cs typeface="Calibri" pitchFamily="34" charset="0"/>
              </a:rPr>
              <a:t>Splunk, alerts during delays, failures and predicts revised SLA</a:t>
            </a:r>
          </a:p>
        </p:txBody>
      </p:sp>
      <p:sp>
        <p:nvSpPr>
          <p:cNvPr id="147" name="TextBox 146"/>
          <p:cNvSpPr txBox="1"/>
          <p:nvPr/>
        </p:nvSpPr>
        <p:spPr>
          <a:xfrm>
            <a:off x="5143070" y="4119714"/>
            <a:ext cx="3848530" cy="650178"/>
          </a:xfrm>
          <a:prstGeom prst="rect">
            <a:avLst/>
          </a:prstGeom>
          <a:noFill/>
          <a:ln w="11430" cap="flat" cmpd="sng" algn="ctr">
            <a:solidFill>
              <a:srgbClr val="A8CDD7"/>
            </a:solidFill>
            <a:prstDash val="dash"/>
          </a:ln>
          <a:effectLst/>
        </p:spPr>
        <p:txBody>
          <a:bodyPr wrap="square">
            <a:spAutoFit/>
          </a:bodyPr>
          <a:lstStyle>
            <a:defPPr>
              <a:defRPr lang="en-US"/>
            </a:defPPr>
            <a:lvl1pPr marL="171450" indent="-171450" algn="just">
              <a:spcAft>
                <a:spcPts val="300"/>
              </a:spcAft>
              <a:buFont typeface="Arial" pitchFamily="34" charset="0"/>
              <a:buChar char="•"/>
              <a:defRPr sz="1000" kern="0">
                <a:cs typeface="Calibri" pitchFamily="34" charset="0"/>
              </a:defRPr>
            </a:lvl1pPr>
          </a:lstStyle>
          <a:p>
            <a:pPr>
              <a:lnSpc>
                <a:spcPct val="125000"/>
              </a:lnSpc>
              <a:defRPr/>
            </a:pPr>
            <a:r>
              <a:rPr lang="en-US" sz="900" dirty="0">
                <a:solidFill>
                  <a:prstClr val="black"/>
                </a:solidFill>
              </a:rPr>
              <a:t>The business SLA prediction helps to pro-actively monitor and predict the ETA for orders / transactions. </a:t>
            </a:r>
          </a:p>
          <a:p>
            <a:pPr>
              <a:lnSpc>
                <a:spcPct val="125000"/>
              </a:lnSpc>
              <a:defRPr/>
            </a:pPr>
            <a:r>
              <a:rPr lang="en-US" sz="900" dirty="0" smtClean="0">
                <a:solidFill>
                  <a:prstClr val="black"/>
                </a:solidFill>
              </a:rPr>
              <a:t>Apply </a:t>
            </a:r>
            <a:r>
              <a:rPr lang="en-US" sz="900" dirty="0">
                <a:solidFill>
                  <a:prstClr val="black"/>
                </a:solidFill>
              </a:rPr>
              <a:t>prediction </a:t>
            </a:r>
            <a:r>
              <a:rPr lang="en-US" sz="900" dirty="0" smtClean="0">
                <a:solidFill>
                  <a:prstClr val="black"/>
                </a:solidFill>
              </a:rPr>
              <a:t>and Self Heal to move to Level </a:t>
            </a:r>
            <a:r>
              <a:rPr lang="en-US" sz="900" dirty="0">
                <a:solidFill>
                  <a:prstClr val="black"/>
                </a:solidFill>
              </a:rPr>
              <a:t>4 maturity.</a:t>
            </a:r>
          </a:p>
        </p:txBody>
      </p:sp>
      <p:sp>
        <p:nvSpPr>
          <p:cNvPr id="148" name="TextBox 147"/>
          <p:cNvSpPr txBox="1"/>
          <p:nvPr/>
        </p:nvSpPr>
        <p:spPr>
          <a:xfrm>
            <a:off x="8543827" y="2526965"/>
            <a:ext cx="607221" cy="369332"/>
          </a:xfrm>
          <a:prstGeom prst="rect">
            <a:avLst/>
          </a:prstGeom>
          <a:noFill/>
        </p:spPr>
        <p:txBody>
          <a:bodyPr vert="horz" wrap="square" rtlCol="0">
            <a:spAutoFit/>
          </a:bodyPr>
          <a:lstStyle/>
          <a:p>
            <a:pPr algn="ctr"/>
            <a:r>
              <a:rPr lang="en-US" sz="900" b="1" dirty="0">
                <a:solidFill>
                  <a:prstClr val="black"/>
                </a:solidFill>
              </a:rPr>
              <a:t>Actual </a:t>
            </a:r>
          </a:p>
          <a:p>
            <a:pPr algn="ctr"/>
            <a:r>
              <a:rPr lang="en-US" sz="900" b="1" dirty="0">
                <a:solidFill>
                  <a:prstClr val="black"/>
                </a:solidFill>
              </a:rPr>
              <a:t>Time</a:t>
            </a:r>
          </a:p>
        </p:txBody>
      </p:sp>
      <p:sp>
        <p:nvSpPr>
          <p:cNvPr id="149" name="Rounded Rectangle 148"/>
          <p:cNvSpPr/>
          <p:nvPr/>
        </p:nvSpPr>
        <p:spPr bwMode="auto">
          <a:xfrm>
            <a:off x="163128" y="3822851"/>
            <a:ext cx="759883" cy="220663"/>
          </a:xfrm>
          <a:prstGeom prst="roundRect">
            <a:avLst>
              <a:gd name="adj" fmla="val 4342"/>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nchor="ctr"/>
          <a:lstStyle/>
          <a:p>
            <a:pPr algn="ctr" eaLnBrk="0" hangingPunct="0"/>
            <a:r>
              <a:rPr lang="en-US" sz="1050" b="1" kern="0" dirty="0">
                <a:solidFill>
                  <a:sysClr val="window" lastClr="FFFFFF"/>
                </a:solidFill>
                <a:ea typeface="ＭＳ Ｐゴシック" pitchFamily="-12" charset="-128"/>
                <a:cs typeface="Calibri" pitchFamily="34" charset="0"/>
              </a:rPr>
              <a:t>How?</a:t>
            </a:r>
          </a:p>
        </p:txBody>
      </p:sp>
      <p:sp>
        <p:nvSpPr>
          <p:cNvPr id="150" name="Rounded Rectangle 149"/>
          <p:cNvSpPr/>
          <p:nvPr/>
        </p:nvSpPr>
        <p:spPr bwMode="auto">
          <a:xfrm>
            <a:off x="5143070" y="3899051"/>
            <a:ext cx="759883" cy="220663"/>
          </a:xfrm>
          <a:prstGeom prst="roundRect">
            <a:avLst>
              <a:gd name="adj" fmla="val 4342"/>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nchor="ctr"/>
          <a:lstStyle/>
          <a:p>
            <a:pPr algn="ctr" eaLnBrk="0" hangingPunct="0"/>
            <a:r>
              <a:rPr lang="en-US" sz="1050" b="1" kern="0" dirty="0" smtClean="0">
                <a:solidFill>
                  <a:sysClr val="window" lastClr="FFFFFF"/>
                </a:solidFill>
                <a:ea typeface="ＭＳ Ｐゴシック" pitchFamily="-12" charset="-128"/>
                <a:cs typeface="Calibri" pitchFamily="34" charset="0"/>
              </a:rPr>
              <a:t>Solution?</a:t>
            </a:r>
            <a:endParaRPr lang="en-US" sz="1050" b="1" kern="0" dirty="0">
              <a:solidFill>
                <a:sysClr val="window" lastClr="FFFFFF"/>
              </a:solidFill>
              <a:ea typeface="ＭＳ Ｐゴシック" pitchFamily="-12" charset="-128"/>
              <a:cs typeface="Calibri" pitchFamily="34" charset="0"/>
            </a:endParaRPr>
          </a:p>
        </p:txBody>
      </p:sp>
      <p:sp>
        <p:nvSpPr>
          <p:cNvPr id="151" name="Rounded Rectangle 150"/>
          <p:cNvSpPr/>
          <p:nvPr/>
        </p:nvSpPr>
        <p:spPr>
          <a:xfrm>
            <a:off x="3762587" y="991889"/>
            <a:ext cx="1199960" cy="409685"/>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smtClean="0">
                <a:solidFill>
                  <a:prstClr val="black"/>
                </a:solidFill>
              </a:rPr>
              <a:t>Batch 2</a:t>
            </a:r>
            <a:endParaRPr lang="en-US" sz="800" b="1" dirty="0">
              <a:solidFill>
                <a:prstClr val="black"/>
              </a:solidFill>
            </a:endParaRPr>
          </a:p>
        </p:txBody>
      </p:sp>
      <p:sp>
        <p:nvSpPr>
          <p:cNvPr id="152" name="Rounded Rectangle 151"/>
          <p:cNvSpPr/>
          <p:nvPr/>
        </p:nvSpPr>
        <p:spPr>
          <a:xfrm>
            <a:off x="3772860" y="1398108"/>
            <a:ext cx="1199962" cy="411480"/>
          </a:xfrm>
          <a:prstGeom prst="round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smtClean="0">
                <a:solidFill>
                  <a:prstClr val="black"/>
                </a:solidFill>
              </a:rPr>
              <a:t>Cut File</a:t>
            </a:r>
            <a:endParaRPr lang="en-US" sz="800" b="1" dirty="0">
              <a:solidFill>
                <a:prstClr val="black"/>
              </a:solidFill>
            </a:endParaRPr>
          </a:p>
        </p:txBody>
      </p:sp>
      <p:sp>
        <p:nvSpPr>
          <p:cNvPr id="153" name="Rounded Rectangle 152"/>
          <p:cNvSpPr/>
          <p:nvPr/>
        </p:nvSpPr>
        <p:spPr>
          <a:xfrm>
            <a:off x="5103234" y="5842814"/>
            <a:ext cx="189506" cy="138744"/>
          </a:xfrm>
          <a:prstGeom prst="roundRect">
            <a:avLst/>
          </a:prstGeom>
          <a:noFill/>
          <a:ln w="25400">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solidFill>
                <a:prstClr val="black"/>
              </a:solidFill>
            </a:endParaRPr>
          </a:p>
        </p:txBody>
      </p:sp>
      <p:sp>
        <p:nvSpPr>
          <p:cNvPr id="154" name="Rounded Rectangle 153"/>
          <p:cNvSpPr/>
          <p:nvPr/>
        </p:nvSpPr>
        <p:spPr>
          <a:xfrm>
            <a:off x="6265136" y="5842814"/>
            <a:ext cx="189506" cy="138744"/>
          </a:xfrm>
          <a:prstGeom prst="round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b="1">
              <a:solidFill>
                <a:prstClr val="black"/>
              </a:solidFill>
            </a:endParaRPr>
          </a:p>
        </p:txBody>
      </p:sp>
      <p:sp>
        <p:nvSpPr>
          <p:cNvPr id="155" name="TextBox 154"/>
          <p:cNvSpPr txBox="1"/>
          <p:nvPr/>
        </p:nvSpPr>
        <p:spPr>
          <a:xfrm>
            <a:off x="5247086" y="5785228"/>
            <a:ext cx="1036502" cy="246221"/>
          </a:xfrm>
          <a:prstGeom prst="rect">
            <a:avLst/>
          </a:prstGeom>
          <a:noFill/>
        </p:spPr>
        <p:txBody>
          <a:bodyPr wrap="square" rtlCol="0">
            <a:spAutoFit/>
          </a:bodyPr>
          <a:lstStyle/>
          <a:p>
            <a:r>
              <a:rPr lang="en-US" sz="1000" dirty="0">
                <a:solidFill>
                  <a:prstClr val="black"/>
                </a:solidFill>
              </a:rPr>
              <a:t>Inbound Flow</a:t>
            </a:r>
          </a:p>
        </p:txBody>
      </p:sp>
      <p:sp>
        <p:nvSpPr>
          <p:cNvPr id="156" name="TextBox 155"/>
          <p:cNvSpPr txBox="1"/>
          <p:nvPr/>
        </p:nvSpPr>
        <p:spPr>
          <a:xfrm>
            <a:off x="6400800" y="5785228"/>
            <a:ext cx="1036502" cy="246221"/>
          </a:xfrm>
          <a:prstGeom prst="rect">
            <a:avLst/>
          </a:prstGeom>
          <a:noFill/>
        </p:spPr>
        <p:txBody>
          <a:bodyPr wrap="square" rtlCol="0">
            <a:spAutoFit/>
          </a:bodyPr>
          <a:lstStyle/>
          <a:p>
            <a:r>
              <a:rPr lang="en-US" sz="1000" dirty="0">
                <a:solidFill>
                  <a:prstClr val="black"/>
                </a:solidFill>
              </a:rPr>
              <a:t>Outbound Flow</a:t>
            </a:r>
          </a:p>
        </p:txBody>
      </p:sp>
      <p:sp>
        <p:nvSpPr>
          <p:cNvPr id="157" name="Rounded Rectangle 156"/>
          <p:cNvSpPr/>
          <p:nvPr/>
        </p:nvSpPr>
        <p:spPr>
          <a:xfrm>
            <a:off x="277725" y="517068"/>
            <a:ext cx="1184837" cy="506041"/>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prstClr val="black"/>
                </a:solidFill>
              </a:rPr>
              <a:t>Load File</a:t>
            </a:r>
            <a:endParaRPr lang="en-US" sz="900" dirty="0">
              <a:solidFill>
                <a:prstClr val="white"/>
              </a:solidFill>
            </a:endParaRPr>
          </a:p>
        </p:txBody>
      </p:sp>
      <p:cxnSp>
        <p:nvCxnSpPr>
          <p:cNvPr id="158" name="Straight Arrow Connector 157"/>
          <p:cNvCxnSpPr>
            <a:stCxn id="157" idx="3"/>
            <a:endCxn id="120" idx="1"/>
          </p:cNvCxnSpPr>
          <p:nvPr/>
        </p:nvCxnSpPr>
        <p:spPr>
          <a:xfrm>
            <a:off x="1462562" y="770089"/>
            <a:ext cx="645548" cy="8204"/>
          </a:xfrm>
          <a:prstGeom prst="straightConnector1">
            <a:avLst/>
          </a:prstGeom>
          <a:ln w="15875">
            <a:solidFill>
              <a:schemeClr val="bg1">
                <a:lumMod val="6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6659154" y="854844"/>
            <a:ext cx="417966" cy="4192"/>
          </a:xfrm>
          <a:prstGeom prst="straightConnector1">
            <a:avLst/>
          </a:prstGeom>
          <a:ln w="15875">
            <a:solidFill>
              <a:schemeClr val="bg1">
                <a:lumMod val="65000"/>
              </a:schemeClr>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160" name="Group 159"/>
          <p:cNvGrpSpPr/>
          <p:nvPr/>
        </p:nvGrpSpPr>
        <p:grpSpPr>
          <a:xfrm>
            <a:off x="2135679" y="1975746"/>
            <a:ext cx="1282270" cy="1440236"/>
            <a:chOff x="286263" y="2319951"/>
            <a:chExt cx="1282270" cy="1440236"/>
          </a:xfrm>
        </p:grpSpPr>
        <p:sp>
          <p:nvSpPr>
            <p:cNvPr id="161" name="Rounded Rectangle 160"/>
            <p:cNvSpPr/>
            <p:nvPr/>
          </p:nvSpPr>
          <p:spPr>
            <a:xfrm>
              <a:off x="287732" y="2683441"/>
              <a:ext cx="1280801" cy="357426"/>
            </a:xfrm>
            <a:prstGeom prst="round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700" dirty="0">
                  <a:solidFill>
                    <a:prstClr val="black"/>
                  </a:solidFill>
                </a:rPr>
                <a:t>Platform</a:t>
              </a:r>
            </a:p>
          </p:txBody>
        </p:sp>
        <p:sp>
          <p:nvSpPr>
            <p:cNvPr id="162" name="Rounded Rectangle 161"/>
            <p:cNvSpPr/>
            <p:nvPr/>
          </p:nvSpPr>
          <p:spPr>
            <a:xfrm>
              <a:off x="286263" y="3040869"/>
              <a:ext cx="1282270" cy="357426"/>
            </a:xfrm>
            <a:prstGeom prst="round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700" dirty="0">
                  <a:solidFill>
                    <a:prstClr val="black"/>
                  </a:solidFill>
                </a:rPr>
                <a:t>Operating System</a:t>
              </a:r>
            </a:p>
          </p:txBody>
        </p:sp>
        <p:sp>
          <p:nvSpPr>
            <p:cNvPr id="163" name="Rounded Rectangle 162"/>
            <p:cNvSpPr/>
            <p:nvPr/>
          </p:nvSpPr>
          <p:spPr>
            <a:xfrm>
              <a:off x="287732" y="3402761"/>
              <a:ext cx="1280801" cy="357426"/>
            </a:xfrm>
            <a:prstGeom prst="round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a:solidFill>
                    <a:prstClr val="black"/>
                  </a:solidFill>
                </a:rPr>
                <a:t>Hardware</a:t>
              </a:r>
            </a:p>
          </p:txBody>
        </p:sp>
        <p:sp>
          <p:nvSpPr>
            <p:cNvPr id="164" name="Rounded Rectangle 163"/>
            <p:cNvSpPr/>
            <p:nvPr/>
          </p:nvSpPr>
          <p:spPr>
            <a:xfrm>
              <a:off x="287732" y="2326015"/>
              <a:ext cx="1280801" cy="357426"/>
            </a:xfrm>
            <a:prstGeom prst="round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700" dirty="0">
                <a:solidFill>
                  <a:prstClr val="black"/>
                </a:solidFill>
              </a:endParaRPr>
            </a:p>
          </p:txBody>
        </p:sp>
        <p:sp>
          <p:nvSpPr>
            <p:cNvPr id="165" name="Rounded Rectangle 164"/>
            <p:cNvSpPr/>
            <p:nvPr/>
          </p:nvSpPr>
          <p:spPr>
            <a:xfrm>
              <a:off x="286263" y="2323782"/>
              <a:ext cx="506584" cy="361893"/>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Apps</a:t>
              </a:r>
            </a:p>
          </p:txBody>
        </p:sp>
        <p:sp>
          <p:nvSpPr>
            <p:cNvPr id="166" name="Rounded Rectangle 165"/>
            <p:cNvSpPr/>
            <p:nvPr/>
          </p:nvSpPr>
          <p:spPr>
            <a:xfrm>
              <a:off x="792847" y="2322944"/>
              <a:ext cx="256032" cy="36576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sysClr val="windowText" lastClr="000000"/>
                  </a:solidFill>
                </a:rPr>
                <a:t>ESB</a:t>
              </a:r>
            </a:p>
          </p:txBody>
        </p:sp>
        <p:sp>
          <p:nvSpPr>
            <p:cNvPr id="167" name="Rounded Rectangle 166"/>
            <p:cNvSpPr/>
            <p:nvPr/>
          </p:nvSpPr>
          <p:spPr>
            <a:xfrm>
              <a:off x="1057158" y="2320398"/>
              <a:ext cx="256032" cy="36576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DB</a:t>
              </a:r>
            </a:p>
          </p:txBody>
        </p:sp>
        <p:sp>
          <p:nvSpPr>
            <p:cNvPr id="168" name="Rounded Rectangle 167"/>
            <p:cNvSpPr/>
            <p:nvPr/>
          </p:nvSpPr>
          <p:spPr>
            <a:xfrm>
              <a:off x="1314107" y="2319951"/>
              <a:ext cx="252955" cy="361892"/>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MW</a:t>
              </a:r>
            </a:p>
          </p:txBody>
        </p:sp>
      </p:grpSp>
      <p:grpSp>
        <p:nvGrpSpPr>
          <p:cNvPr id="169" name="Group 168"/>
          <p:cNvGrpSpPr/>
          <p:nvPr/>
        </p:nvGrpSpPr>
        <p:grpSpPr>
          <a:xfrm>
            <a:off x="3692889" y="1980855"/>
            <a:ext cx="1282270" cy="1440236"/>
            <a:chOff x="286263" y="2319951"/>
            <a:chExt cx="1282270" cy="1440236"/>
          </a:xfrm>
        </p:grpSpPr>
        <p:sp>
          <p:nvSpPr>
            <p:cNvPr id="170" name="Rounded Rectangle 169"/>
            <p:cNvSpPr/>
            <p:nvPr/>
          </p:nvSpPr>
          <p:spPr>
            <a:xfrm>
              <a:off x="287732" y="2683441"/>
              <a:ext cx="1280801" cy="357426"/>
            </a:xfrm>
            <a:prstGeom prst="round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700" dirty="0">
                  <a:solidFill>
                    <a:prstClr val="black"/>
                  </a:solidFill>
                </a:rPr>
                <a:t>Platform</a:t>
              </a:r>
            </a:p>
          </p:txBody>
        </p:sp>
        <p:sp>
          <p:nvSpPr>
            <p:cNvPr id="171" name="Rounded Rectangle 170"/>
            <p:cNvSpPr/>
            <p:nvPr/>
          </p:nvSpPr>
          <p:spPr>
            <a:xfrm>
              <a:off x="286263" y="3040869"/>
              <a:ext cx="1282270" cy="357426"/>
            </a:xfrm>
            <a:prstGeom prst="round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700" dirty="0">
                  <a:solidFill>
                    <a:prstClr val="black"/>
                  </a:solidFill>
                </a:rPr>
                <a:t>Operating System</a:t>
              </a:r>
            </a:p>
          </p:txBody>
        </p:sp>
        <p:sp>
          <p:nvSpPr>
            <p:cNvPr id="172" name="Rounded Rectangle 171"/>
            <p:cNvSpPr/>
            <p:nvPr/>
          </p:nvSpPr>
          <p:spPr>
            <a:xfrm>
              <a:off x="287732" y="3402761"/>
              <a:ext cx="1280801" cy="357426"/>
            </a:xfrm>
            <a:prstGeom prst="round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a:solidFill>
                    <a:prstClr val="black"/>
                  </a:solidFill>
                </a:rPr>
                <a:t>Hardware</a:t>
              </a:r>
            </a:p>
          </p:txBody>
        </p:sp>
        <p:sp>
          <p:nvSpPr>
            <p:cNvPr id="173" name="Rounded Rectangle 172"/>
            <p:cNvSpPr/>
            <p:nvPr/>
          </p:nvSpPr>
          <p:spPr>
            <a:xfrm>
              <a:off x="287732" y="2326015"/>
              <a:ext cx="1280801" cy="357426"/>
            </a:xfrm>
            <a:prstGeom prst="round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700" dirty="0">
                <a:solidFill>
                  <a:prstClr val="black"/>
                </a:solidFill>
              </a:endParaRPr>
            </a:p>
          </p:txBody>
        </p:sp>
        <p:sp>
          <p:nvSpPr>
            <p:cNvPr id="174" name="Rounded Rectangle 173"/>
            <p:cNvSpPr/>
            <p:nvPr/>
          </p:nvSpPr>
          <p:spPr>
            <a:xfrm>
              <a:off x="286263" y="2323782"/>
              <a:ext cx="506584" cy="361893"/>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Apps</a:t>
              </a:r>
            </a:p>
          </p:txBody>
        </p:sp>
        <p:sp>
          <p:nvSpPr>
            <p:cNvPr id="175" name="Rounded Rectangle 174"/>
            <p:cNvSpPr/>
            <p:nvPr/>
          </p:nvSpPr>
          <p:spPr>
            <a:xfrm>
              <a:off x="792847" y="2322944"/>
              <a:ext cx="256032" cy="36576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sysClr val="windowText" lastClr="000000"/>
                  </a:solidFill>
                </a:rPr>
                <a:t>ESB</a:t>
              </a:r>
            </a:p>
          </p:txBody>
        </p:sp>
        <p:sp>
          <p:nvSpPr>
            <p:cNvPr id="176" name="Rounded Rectangle 175"/>
            <p:cNvSpPr/>
            <p:nvPr/>
          </p:nvSpPr>
          <p:spPr>
            <a:xfrm>
              <a:off x="1057158" y="2320398"/>
              <a:ext cx="256032" cy="36576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DB</a:t>
              </a:r>
            </a:p>
          </p:txBody>
        </p:sp>
        <p:sp>
          <p:nvSpPr>
            <p:cNvPr id="177" name="Rounded Rectangle 176"/>
            <p:cNvSpPr/>
            <p:nvPr/>
          </p:nvSpPr>
          <p:spPr>
            <a:xfrm>
              <a:off x="1314107" y="2319951"/>
              <a:ext cx="252955" cy="361892"/>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MW</a:t>
              </a:r>
            </a:p>
          </p:txBody>
        </p:sp>
      </p:grpSp>
      <p:grpSp>
        <p:nvGrpSpPr>
          <p:cNvPr id="178" name="Group 177"/>
          <p:cNvGrpSpPr/>
          <p:nvPr/>
        </p:nvGrpSpPr>
        <p:grpSpPr>
          <a:xfrm>
            <a:off x="5451028" y="1976193"/>
            <a:ext cx="1282270" cy="1440236"/>
            <a:chOff x="286263" y="2319951"/>
            <a:chExt cx="1282270" cy="1440236"/>
          </a:xfrm>
        </p:grpSpPr>
        <p:sp>
          <p:nvSpPr>
            <p:cNvPr id="179" name="Rounded Rectangle 178"/>
            <p:cNvSpPr/>
            <p:nvPr/>
          </p:nvSpPr>
          <p:spPr>
            <a:xfrm>
              <a:off x="287732" y="2683441"/>
              <a:ext cx="1280801" cy="357426"/>
            </a:xfrm>
            <a:prstGeom prst="round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700" dirty="0">
                  <a:solidFill>
                    <a:prstClr val="black"/>
                  </a:solidFill>
                </a:rPr>
                <a:t>Platform</a:t>
              </a:r>
            </a:p>
          </p:txBody>
        </p:sp>
        <p:sp>
          <p:nvSpPr>
            <p:cNvPr id="180" name="Rounded Rectangle 179"/>
            <p:cNvSpPr/>
            <p:nvPr/>
          </p:nvSpPr>
          <p:spPr>
            <a:xfrm>
              <a:off x="286263" y="3040869"/>
              <a:ext cx="1282270" cy="357426"/>
            </a:xfrm>
            <a:prstGeom prst="round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700" dirty="0">
                  <a:solidFill>
                    <a:prstClr val="black"/>
                  </a:solidFill>
                </a:rPr>
                <a:t>Operating System</a:t>
              </a:r>
            </a:p>
          </p:txBody>
        </p:sp>
        <p:sp>
          <p:nvSpPr>
            <p:cNvPr id="181" name="Rounded Rectangle 180"/>
            <p:cNvSpPr/>
            <p:nvPr/>
          </p:nvSpPr>
          <p:spPr>
            <a:xfrm>
              <a:off x="287732" y="3402761"/>
              <a:ext cx="1280801" cy="357426"/>
            </a:xfrm>
            <a:prstGeom prst="round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a:solidFill>
                    <a:prstClr val="black"/>
                  </a:solidFill>
                </a:rPr>
                <a:t>Hardware</a:t>
              </a:r>
            </a:p>
          </p:txBody>
        </p:sp>
        <p:sp>
          <p:nvSpPr>
            <p:cNvPr id="182" name="Rounded Rectangle 181"/>
            <p:cNvSpPr/>
            <p:nvPr/>
          </p:nvSpPr>
          <p:spPr>
            <a:xfrm>
              <a:off x="287732" y="2326015"/>
              <a:ext cx="1280801" cy="357426"/>
            </a:xfrm>
            <a:prstGeom prst="round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700" dirty="0">
                <a:solidFill>
                  <a:prstClr val="black"/>
                </a:solidFill>
              </a:endParaRPr>
            </a:p>
          </p:txBody>
        </p:sp>
        <p:sp>
          <p:nvSpPr>
            <p:cNvPr id="183" name="Rounded Rectangle 182"/>
            <p:cNvSpPr/>
            <p:nvPr/>
          </p:nvSpPr>
          <p:spPr>
            <a:xfrm>
              <a:off x="286263" y="2323782"/>
              <a:ext cx="506584" cy="361893"/>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Apps</a:t>
              </a:r>
            </a:p>
          </p:txBody>
        </p:sp>
        <p:sp>
          <p:nvSpPr>
            <p:cNvPr id="184" name="Rounded Rectangle 183"/>
            <p:cNvSpPr/>
            <p:nvPr/>
          </p:nvSpPr>
          <p:spPr>
            <a:xfrm>
              <a:off x="792847" y="2322944"/>
              <a:ext cx="256032" cy="36576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sysClr val="windowText" lastClr="000000"/>
                  </a:solidFill>
                </a:rPr>
                <a:t>ESB</a:t>
              </a:r>
            </a:p>
          </p:txBody>
        </p:sp>
        <p:sp>
          <p:nvSpPr>
            <p:cNvPr id="185" name="Rounded Rectangle 184"/>
            <p:cNvSpPr/>
            <p:nvPr/>
          </p:nvSpPr>
          <p:spPr>
            <a:xfrm>
              <a:off x="1057158" y="2320398"/>
              <a:ext cx="256032" cy="36576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DB</a:t>
              </a:r>
            </a:p>
          </p:txBody>
        </p:sp>
        <p:sp>
          <p:nvSpPr>
            <p:cNvPr id="186" name="Rounded Rectangle 185"/>
            <p:cNvSpPr/>
            <p:nvPr/>
          </p:nvSpPr>
          <p:spPr>
            <a:xfrm>
              <a:off x="1314107" y="2319951"/>
              <a:ext cx="252955" cy="361892"/>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MW</a:t>
              </a:r>
            </a:p>
          </p:txBody>
        </p:sp>
      </p:grpSp>
      <p:grpSp>
        <p:nvGrpSpPr>
          <p:cNvPr id="187" name="Group 186"/>
          <p:cNvGrpSpPr/>
          <p:nvPr/>
        </p:nvGrpSpPr>
        <p:grpSpPr>
          <a:xfrm>
            <a:off x="7099730" y="1975746"/>
            <a:ext cx="1282270" cy="1440236"/>
            <a:chOff x="286263" y="2319951"/>
            <a:chExt cx="1282270" cy="1440236"/>
          </a:xfrm>
        </p:grpSpPr>
        <p:sp>
          <p:nvSpPr>
            <p:cNvPr id="188" name="Rounded Rectangle 187"/>
            <p:cNvSpPr/>
            <p:nvPr/>
          </p:nvSpPr>
          <p:spPr>
            <a:xfrm>
              <a:off x="287732" y="2683441"/>
              <a:ext cx="1280801" cy="357426"/>
            </a:xfrm>
            <a:prstGeom prst="round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700" dirty="0">
                  <a:solidFill>
                    <a:prstClr val="black"/>
                  </a:solidFill>
                </a:rPr>
                <a:t>Platform</a:t>
              </a:r>
            </a:p>
          </p:txBody>
        </p:sp>
        <p:sp>
          <p:nvSpPr>
            <p:cNvPr id="189" name="Rounded Rectangle 188"/>
            <p:cNvSpPr/>
            <p:nvPr/>
          </p:nvSpPr>
          <p:spPr>
            <a:xfrm>
              <a:off x="286263" y="3040869"/>
              <a:ext cx="1282270" cy="357426"/>
            </a:xfrm>
            <a:prstGeom prst="round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700" dirty="0">
                  <a:solidFill>
                    <a:prstClr val="black"/>
                  </a:solidFill>
                </a:rPr>
                <a:t>Operating System</a:t>
              </a:r>
            </a:p>
          </p:txBody>
        </p:sp>
        <p:sp>
          <p:nvSpPr>
            <p:cNvPr id="190" name="Rounded Rectangle 189"/>
            <p:cNvSpPr/>
            <p:nvPr/>
          </p:nvSpPr>
          <p:spPr>
            <a:xfrm>
              <a:off x="287732" y="3402761"/>
              <a:ext cx="1280801" cy="357426"/>
            </a:xfrm>
            <a:prstGeom prst="round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a:solidFill>
                    <a:prstClr val="black"/>
                  </a:solidFill>
                </a:rPr>
                <a:t>Hardware</a:t>
              </a:r>
            </a:p>
          </p:txBody>
        </p:sp>
        <p:sp>
          <p:nvSpPr>
            <p:cNvPr id="191" name="Rounded Rectangle 190"/>
            <p:cNvSpPr/>
            <p:nvPr/>
          </p:nvSpPr>
          <p:spPr>
            <a:xfrm>
              <a:off x="287732" y="2326015"/>
              <a:ext cx="1280801" cy="357426"/>
            </a:xfrm>
            <a:prstGeom prst="round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700" dirty="0">
                <a:solidFill>
                  <a:prstClr val="black"/>
                </a:solidFill>
              </a:endParaRPr>
            </a:p>
          </p:txBody>
        </p:sp>
        <p:sp>
          <p:nvSpPr>
            <p:cNvPr id="192" name="Rounded Rectangle 191"/>
            <p:cNvSpPr/>
            <p:nvPr/>
          </p:nvSpPr>
          <p:spPr>
            <a:xfrm>
              <a:off x="286263" y="2323782"/>
              <a:ext cx="506584" cy="361893"/>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Apps</a:t>
              </a:r>
            </a:p>
          </p:txBody>
        </p:sp>
        <p:sp>
          <p:nvSpPr>
            <p:cNvPr id="193" name="Rounded Rectangle 192"/>
            <p:cNvSpPr/>
            <p:nvPr/>
          </p:nvSpPr>
          <p:spPr>
            <a:xfrm>
              <a:off x="792847" y="2322944"/>
              <a:ext cx="256032" cy="36576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sysClr val="windowText" lastClr="000000"/>
                  </a:solidFill>
                </a:rPr>
                <a:t>ESB</a:t>
              </a:r>
            </a:p>
          </p:txBody>
        </p:sp>
        <p:sp>
          <p:nvSpPr>
            <p:cNvPr id="194" name="Rounded Rectangle 193"/>
            <p:cNvSpPr/>
            <p:nvPr/>
          </p:nvSpPr>
          <p:spPr>
            <a:xfrm>
              <a:off x="1057158" y="2320398"/>
              <a:ext cx="256032" cy="36576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DB</a:t>
              </a:r>
            </a:p>
          </p:txBody>
        </p:sp>
        <p:sp>
          <p:nvSpPr>
            <p:cNvPr id="195" name="Rounded Rectangle 194"/>
            <p:cNvSpPr/>
            <p:nvPr/>
          </p:nvSpPr>
          <p:spPr>
            <a:xfrm>
              <a:off x="1314107" y="2319951"/>
              <a:ext cx="252955" cy="361892"/>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a:solidFill>
                    <a:prstClr val="black"/>
                  </a:solidFill>
                </a:rPr>
                <a:t>MW</a:t>
              </a:r>
            </a:p>
          </p:txBody>
        </p:sp>
      </p:grpSp>
      <p:pic>
        <p:nvPicPr>
          <p:cNvPr id="196" name="Picture 4" descr="http://t1.gstatic.com/images?q=tbn:ANd9GcQROoO0gCAEXsV8iTd_hb-FmuiWDtsxPJXdDaN7Vo086APjNm3emg">
            <a:hlinkClick r:id="" action="ppaction://noaction"/>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8200" y="6324320"/>
            <a:ext cx="351000" cy="351000"/>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6" descr="http://t2.gstatic.com/images?q=tbn:ANd9GcS3WH2jQrHOdYldabAlqh85ga2o6gb4i57fG-jLp7oFznDh1ZxhNA">
            <a:hlinkClick r:id="" action="ppaction://noaction"/>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3209" b="2460"/>
          <a:stretch/>
        </p:blipFill>
        <p:spPr bwMode="auto">
          <a:xfrm>
            <a:off x="4078006" y="6324319"/>
            <a:ext cx="380147" cy="381281"/>
          </a:xfrm>
          <a:prstGeom prst="rect">
            <a:avLst/>
          </a:prstGeom>
          <a:noFill/>
          <a:extLst>
            <a:ext uri="{909E8E84-426E-40DD-AFC4-6F175D3DCCD1}">
              <a14:hiddenFill xmlns:a14="http://schemas.microsoft.com/office/drawing/2010/main">
                <a:solidFill>
                  <a:srgbClr val="FFFFFF"/>
                </a:solidFill>
              </a14:hiddenFill>
            </a:ext>
          </a:extLst>
        </p:spPr>
      </p:pic>
      <p:sp>
        <p:nvSpPr>
          <p:cNvPr id="198" name="Rectangle 197"/>
          <p:cNvSpPr/>
          <p:nvPr/>
        </p:nvSpPr>
        <p:spPr>
          <a:xfrm>
            <a:off x="7353022" y="1023109"/>
            <a:ext cx="773635" cy="461665"/>
          </a:xfrm>
          <a:prstGeom prst="rect">
            <a:avLst/>
          </a:prstGeom>
        </p:spPr>
        <p:txBody>
          <a:bodyPr wrap="square">
            <a:spAutoFit/>
          </a:bodyPr>
          <a:lstStyle/>
          <a:p>
            <a:r>
              <a:rPr lang="fr-FR" sz="800" b="1" dirty="0" smtClean="0">
                <a:solidFill>
                  <a:srgbClr val="E26B0A"/>
                </a:solidFill>
                <a:latin typeface="Times New Roman"/>
              </a:rPr>
              <a:t>1119 EST</a:t>
            </a:r>
            <a:br>
              <a:rPr lang="fr-FR" sz="800" b="1" dirty="0" smtClean="0">
                <a:solidFill>
                  <a:srgbClr val="E26B0A"/>
                </a:solidFill>
                <a:latin typeface="Times New Roman"/>
              </a:rPr>
            </a:br>
            <a:r>
              <a:rPr lang="fr-FR" sz="800" b="1" dirty="0" smtClean="0">
                <a:solidFill>
                  <a:srgbClr val="7030A0"/>
                </a:solidFill>
                <a:latin typeface="Times New Roman"/>
              </a:rPr>
              <a:t>1130 EST</a:t>
            </a:r>
            <a:r>
              <a:rPr lang="fr-FR" sz="800" b="1" dirty="0" smtClean="0">
                <a:solidFill>
                  <a:srgbClr val="E26B0A"/>
                </a:solidFill>
                <a:latin typeface="Times New Roman"/>
              </a:rPr>
              <a:t/>
            </a:r>
            <a:br>
              <a:rPr lang="fr-FR" sz="800" b="1" dirty="0" smtClean="0">
                <a:solidFill>
                  <a:srgbClr val="E26B0A"/>
                </a:solidFill>
                <a:latin typeface="Times New Roman"/>
              </a:rPr>
            </a:br>
            <a:r>
              <a:rPr lang="fr-FR" sz="800" b="1" dirty="0" smtClean="0">
                <a:solidFill>
                  <a:srgbClr val="FF0000"/>
                </a:solidFill>
                <a:latin typeface="Times New Roman"/>
              </a:rPr>
              <a:t>1200 EST</a:t>
            </a:r>
            <a:r>
              <a:rPr lang="fr-FR" sz="800" dirty="0" smtClean="0"/>
              <a:t> </a:t>
            </a:r>
            <a:endParaRPr lang="en-US" sz="800" dirty="0"/>
          </a:p>
        </p:txBody>
      </p:sp>
      <p:sp>
        <p:nvSpPr>
          <p:cNvPr id="199" name="Cloud Callout 198"/>
          <p:cNvSpPr/>
          <p:nvPr/>
        </p:nvSpPr>
        <p:spPr>
          <a:xfrm>
            <a:off x="1617650" y="3504311"/>
            <a:ext cx="1550332" cy="307570"/>
          </a:xfrm>
          <a:prstGeom prst="cloudCallout">
            <a:avLst>
              <a:gd name="adj1" fmla="val 57537"/>
              <a:gd name="adj2" fmla="val -61551"/>
            </a:avLst>
          </a:prstGeom>
          <a:solidFill>
            <a:srgbClr val="E9EDF4"/>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700" b="1" dirty="0" smtClean="0">
              <a:solidFill>
                <a:prstClr val="black"/>
              </a:solidFill>
            </a:endParaRPr>
          </a:p>
          <a:p>
            <a:pPr algn="ctr"/>
            <a:r>
              <a:rPr lang="en-US" sz="700" b="1" dirty="0" smtClean="0">
                <a:solidFill>
                  <a:prstClr val="black"/>
                </a:solidFill>
              </a:rPr>
              <a:t>Time Prediction</a:t>
            </a:r>
          </a:p>
          <a:p>
            <a:pPr algn="ctr"/>
            <a:r>
              <a:rPr lang="en-US" sz="700" b="1" dirty="0" smtClean="0">
                <a:solidFill>
                  <a:schemeClr val="accent6">
                    <a:lumMod val="75000"/>
                  </a:schemeClr>
                </a:solidFill>
              </a:rPr>
              <a:t>1134 EST</a:t>
            </a:r>
          </a:p>
          <a:p>
            <a:pPr algn="ctr"/>
            <a:endParaRPr lang="en-US" sz="700" b="1" dirty="0">
              <a:solidFill>
                <a:prstClr val="black"/>
              </a:solidFill>
            </a:endParaRPr>
          </a:p>
        </p:txBody>
      </p:sp>
      <p:sp>
        <p:nvSpPr>
          <p:cNvPr id="200" name="Cloud Callout 199"/>
          <p:cNvSpPr/>
          <p:nvPr/>
        </p:nvSpPr>
        <p:spPr>
          <a:xfrm>
            <a:off x="5958132" y="3491369"/>
            <a:ext cx="1550332" cy="307570"/>
          </a:xfrm>
          <a:prstGeom prst="cloudCallout">
            <a:avLst>
              <a:gd name="adj1" fmla="val -68617"/>
              <a:gd name="adj2" fmla="val -64303"/>
            </a:avLst>
          </a:prstGeom>
          <a:solidFill>
            <a:srgbClr val="E9EDF4"/>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700" b="1" dirty="0" smtClean="0">
              <a:solidFill>
                <a:prstClr val="black"/>
              </a:solidFill>
            </a:endParaRPr>
          </a:p>
          <a:p>
            <a:pPr algn="ctr"/>
            <a:r>
              <a:rPr lang="en-US" sz="700" b="1" dirty="0" smtClean="0">
                <a:solidFill>
                  <a:prstClr val="black"/>
                </a:solidFill>
              </a:rPr>
              <a:t>Time Prediction</a:t>
            </a:r>
          </a:p>
          <a:p>
            <a:pPr algn="ctr"/>
            <a:r>
              <a:rPr lang="en-US" sz="700" b="1" dirty="0" smtClean="0">
                <a:solidFill>
                  <a:schemeClr val="accent6">
                    <a:lumMod val="75000"/>
                  </a:schemeClr>
                </a:solidFill>
              </a:rPr>
              <a:t>1206 EST</a:t>
            </a:r>
          </a:p>
          <a:p>
            <a:pPr algn="ctr"/>
            <a:endParaRPr lang="en-US" sz="700" b="1" dirty="0">
              <a:solidFill>
                <a:prstClr val="black"/>
              </a:solidFill>
            </a:endParaRPr>
          </a:p>
        </p:txBody>
      </p:sp>
      <p:sp>
        <p:nvSpPr>
          <p:cNvPr id="100" name="Title 1"/>
          <p:cNvSpPr txBox="1">
            <a:spLocks/>
          </p:cNvSpPr>
          <p:nvPr/>
        </p:nvSpPr>
        <p:spPr>
          <a:xfrm>
            <a:off x="0" y="0"/>
            <a:ext cx="9144000" cy="819150"/>
          </a:xfrm>
          <a:prstGeom prst="rect">
            <a:avLst/>
          </a:prstGeom>
        </p:spPr>
        <p:txBody>
          <a:bodyPr/>
          <a:lstStyle>
            <a:lvl1pPr algn="ctr" defTabSz="914400" rtl="0" eaLnBrk="1" latinLnBrk="0" hangingPunct="1">
              <a:spcBef>
                <a:spcPct val="0"/>
              </a:spcBef>
              <a:buNone/>
              <a:defRPr lang="en-US" sz="2000" kern="1200" smtClean="0">
                <a:solidFill>
                  <a:srgbClr val="3D97BB"/>
                </a:solidFill>
                <a:latin typeface="+mj-lt"/>
                <a:ea typeface="ＭＳ Ｐゴシック" charset="-128"/>
                <a:cs typeface="+mj-cs"/>
              </a:defRPr>
            </a:lvl1pPr>
          </a:lstStyle>
          <a:p>
            <a:pPr algn="l"/>
            <a:r>
              <a:rPr lang="en-US" dirty="0" smtClean="0"/>
              <a:t>Business SLA Prediction</a:t>
            </a:r>
            <a:endParaRPr lang="en-US" dirty="0"/>
          </a:p>
        </p:txBody>
      </p:sp>
    </p:spTree>
    <p:extLst>
      <p:ext uri="{BB962C8B-B14F-4D97-AF65-F5344CB8AC3E}">
        <p14:creationId xmlns:p14="http://schemas.microsoft.com/office/powerpoint/2010/main" val="25645707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29917" y="831256"/>
            <a:ext cx="4637883" cy="861774"/>
          </a:xfrm>
          <a:prstGeom prst="rect">
            <a:avLst/>
          </a:prstGeom>
          <a:noFill/>
          <a:ln w="11430" cap="flat" cmpd="sng" algn="ctr">
            <a:solidFill>
              <a:srgbClr val="A8CDD7"/>
            </a:solidFill>
            <a:prstDash val="dash"/>
          </a:ln>
          <a:effectLst/>
        </p:spPr>
        <p:txBody>
          <a:bodyPr wrap="square">
            <a:spAutoFit/>
          </a:bodyPr>
          <a:lstStyle/>
          <a:p>
            <a:pPr marL="171450" indent="-171450" algn="just">
              <a:buFont typeface="Arial" pitchFamily="34" charset="0"/>
              <a:buChar char="•"/>
              <a:defRPr/>
            </a:pPr>
            <a:r>
              <a:rPr lang="en-US" sz="1000" i="1" kern="0" dirty="0" err="1">
                <a:solidFill>
                  <a:srgbClr val="7030A0"/>
                </a:solidFill>
                <a:cs typeface="Calibri" pitchFamily="34" charset="0"/>
              </a:rPr>
              <a:t>Splunk</a:t>
            </a:r>
            <a:r>
              <a:rPr lang="en-US" sz="1000" i="1" kern="0" dirty="0">
                <a:solidFill>
                  <a:srgbClr val="7030A0"/>
                </a:solidFill>
                <a:cs typeface="Calibri" pitchFamily="34" charset="0"/>
              </a:rPr>
              <a:t> executes command on target Server to fetch file system state periodically.</a:t>
            </a:r>
          </a:p>
          <a:p>
            <a:pPr marL="171450" indent="-171450" algn="just">
              <a:buFont typeface="Arial" pitchFamily="34" charset="0"/>
              <a:buChar char="•"/>
              <a:defRPr/>
            </a:pPr>
            <a:r>
              <a:rPr lang="en-US" sz="1000" i="1" kern="0" dirty="0">
                <a:solidFill>
                  <a:srgbClr val="7030A0"/>
                </a:solidFill>
                <a:cs typeface="Calibri" pitchFamily="34" charset="0"/>
              </a:rPr>
              <a:t>System state will be indexed and stored in </a:t>
            </a:r>
            <a:r>
              <a:rPr lang="en-US" sz="1000" i="1" kern="0" dirty="0" err="1">
                <a:solidFill>
                  <a:srgbClr val="7030A0"/>
                </a:solidFill>
                <a:cs typeface="Calibri" pitchFamily="34" charset="0"/>
              </a:rPr>
              <a:t>Splunk</a:t>
            </a:r>
            <a:r>
              <a:rPr lang="en-US" sz="1000" i="1" kern="0" dirty="0">
                <a:solidFill>
                  <a:srgbClr val="7030A0"/>
                </a:solidFill>
                <a:cs typeface="Calibri" pitchFamily="34" charset="0"/>
              </a:rPr>
              <a:t>.</a:t>
            </a:r>
          </a:p>
          <a:p>
            <a:pPr marL="171450" indent="-171450" algn="just">
              <a:buFont typeface="Arial" pitchFamily="34" charset="0"/>
              <a:buChar char="•"/>
              <a:defRPr/>
            </a:pPr>
            <a:r>
              <a:rPr lang="en-US" sz="1000" i="1" kern="0" dirty="0" err="1">
                <a:solidFill>
                  <a:srgbClr val="7030A0"/>
                </a:solidFill>
                <a:cs typeface="Calibri" pitchFamily="34" charset="0"/>
              </a:rPr>
              <a:t>Splunk</a:t>
            </a:r>
            <a:r>
              <a:rPr lang="en-US" sz="1000" i="1" kern="0" dirty="0">
                <a:solidFill>
                  <a:srgbClr val="7030A0"/>
                </a:solidFill>
                <a:cs typeface="Calibri" pitchFamily="34" charset="0"/>
              </a:rPr>
              <a:t> will be monitoring the state against the conditions defined.</a:t>
            </a:r>
          </a:p>
          <a:p>
            <a:pPr marL="171450" indent="-171450" algn="just">
              <a:buFont typeface="Arial" pitchFamily="34" charset="0"/>
              <a:buChar char="•"/>
              <a:defRPr/>
            </a:pPr>
            <a:r>
              <a:rPr lang="en-US" sz="1000" i="1" kern="0" dirty="0">
                <a:solidFill>
                  <a:srgbClr val="7030A0"/>
                </a:solidFill>
                <a:cs typeface="Calibri" pitchFamily="34" charset="0"/>
              </a:rPr>
              <a:t>When specific conditions are met then </a:t>
            </a:r>
            <a:r>
              <a:rPr lang="en-US" sz="1000" i="1" kern="0" dirty="0" err="1">
                <a:solidFill>
                  <a:srgbClr val="7030A0"/>
                </a:solidFill>
                <a:cs typeface="Calibri" pitchFamily="34" charset="0"/>
              </a:rPr>
              <a:t>Splunk</a:t>
            </a:r>
            <a:r>
              <a:rPr lang="en-US" sz="1000" i="1" kern="0" dirty="0">
                <a:solidFill>
                  <a:srgbClr val="7030A0"/>
                </a:solidFill>
                <a:cs typeface="Calibri" pitchFamily="34" charset="0"/>
              </a:rPr>
              <a:t> will trigger respective scripts to modify the target file system.</a:t>
            </a:r>
          </a:p>
        </p:txBody>
      </p:sp>
      <p:sp>
        <p:nvSpPr>
          <p:cNvPr id="5" name="Rounded Rectangle 4"/>
          <p:cNvSpPr/>
          <p:nvPr/>
        </p:nvSpPr>
        <p:spPr bwMode="auto">
          <a:xfrm>
            <a:off x="4564917" y="608120"/>
            <a:ext cx="616683" cy="220663"/>
          </a:xfrm>
          <a:prstGeom prst="roundRect">
            <a:avLst>
              <a:gd name="adj" fmla="val 4342"/>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nchor="ctr"/>
          <a:lstStyle/>
          <a:p>
            <a:pPr algn="ctr" eaLnBrk="0" hangingPunct="0">
              <a:defRPr/>
            </a:pPr>
            <a:r>
              <a:rPr lang="en-US" sz="1000" kern="0" dirty="0" smtClean="0">
                <a:solidFill>
                  <a:sysClr val="window" lastClr="FFFFFF"/>
                </a:solidFill>
                <a:latin typeface="Calibri"/>
                <a:ea typeface="ＭＳ Ｐゴシック" pitchFamily="-12" charset="-128"/>
                <a:cs typeface="Calibri" pitchFamily="34" charset="0"/>
              </a:rPr>
              <a:t>How?</a:t>
            </a:r>
            <a:endParaRPr lang="en-US" sz="1000" kern="0" dirty="0">
              <a:solidFill>
                <a:sysClr val="window" lastClr="FFFFFF"/>
              </a:solidFill>
              <a:latin typeface="Calibri"/>
              <a:ea typeface="ＭＳ Ｐゴシック" pitchFamily="-12" charset="-128"/>
              <a:cs typeface="Calibri" pitchFamily="34" charset="0"/>
            </a:endParaRPr>
          </a:p>
        </p:txBody>
      </p:sp>
      <p:sp>
        <p:nvSpPr>
          <p:cNvPr id="7" name="Rounded Rectangle 6"/>
          <p:cNvSpPr/>
          <p:nvPr/>
        </p:nvSpPr>
        <p:spPr bwMode="auto">
          <a:xfrm>
            <a:off x="247650" y="3699852"/>
            <a:ext cx="1962150" cy="220663"/>
          </a:xfrm>
          <a:prstGeom prst="roundRect">
            <a:avLst>
              <a:gd name="adj" fmla="val 4342"/>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lstStyle/>
          <a:p>
            <a:pPr algn="ctr" eaLnBrk="0" hangingPunct="0">
              <a:defRPr/>
            </a:pPr>
            <a:r>
              <a:rPr lang="en-US" sz="1000" b="1" kern="0" dirty="0">
                <a:solidFill>
                  <a:sysClr val="window" lastClr="FFFFFF"/>
                </a:solidFill>
                <a:latin typeface="Calibri"/>
                <a:ea typeface="ＭＳ Ｐゴシック" pitchFamily="-12" charset="-128"/>
                <a:cs typeface="Calibri" pitchFamily="34" charset="0"/>
              </a:rPr>
              <a:t>Solution Model</a:t>
            </a:r>
          </a:p>
        </p:txBody>
      </p:sp>
      <p:sp>
        <p:nvSpPr>
          <p:cNvPr id="8" name="TextBox 5"/>
          <p:cNvSpPr txBox="1">
            <a:spLocks noChangeArrowheads="1"/>
          </p:cNvSpPr>
          <p:nvPr/>
        </p:nvSpPr>
        <p:spPr bwMode="auto">
          <a:xfrm>
            <a:off x="127574" y="753383"/>
            <a:ext cx="4117401" cy="1015663"/>
          </a:xfrm>
          <a:prstGeom prst="rect">
            <a:avLst/>
          </a:prstGeom>
          <a:noFill/>
          <a:ln w="11430" algn="ctr">
            <a:solidFill>
              <a:srgbClr val="A8CDD7"/>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marL="112713" indent="-112713">
              <a:lnSpc>
                <a:spcPct val="120000"/>
              </a:lnSpc>
              <a:buFont typeface="Arial" panose="020B0604020202020204" pitchFamily="34" charset="0"/>
              <a:buChar char="•"/>
            </a:pPr>
            <a:r>
              <a:rPr lang="en-US" sz="1000" b="0" dirty="0">
                <a:solidFill>
                  <a:srgbClr val="000000"/>
                </a:solidFill>
                <a:latin typeface="Calibri"/>
              </a:rPr>
              <a:t>Monitoring the folder which contains User technical specs in Unix file system.</a:t>
            </a:r>
          </a:p>
          <a:p>
            <a:pPr marL="112713" indent="-112713">
              <a:lnSpc>
                <a:spcPct val="120000"/>
              </a:lnSpc>
              <a:buFont typeface="Arial" panose="020B0604020202020204" pitchFamily="34" charset="0"/>
              <a:buChar char="•"/>
            </a:pPr>
            <a:r>
              <a:rPr lang="en-US" sz="1000" b="0" dirty="0">
                <a:solidFill>
                  <a:srgbClr val="000000"/>
                </a:solidFill>
                <a:latin typeface="Calibri"/>
              </a:rPr>
              <a:t>Based on the space utilization alert in the folder triggering archival process to move older files (older than X number of years) into different system.</a:t>
            </a:r>
          </a:p>
        </p:txBody>
      </p:sp>
      <p:sp>
        <p:nvSpPr>
          <p:cNvPr id="9" name="Rounded Rectangle 8"/>
          <p:cNvSpPr/>
          <p:nvPr/>
        </p:nvSpPr>
        <p:spPr bwMode="auto">
          <a:xfrm>
            <a:off x="247650" y="590550"/>
            <a:ext cx="1962150" cy="220663"/>
          </a:xfrm>
          <a:prstGeom prst="roundRect">
            <a:avLst>
              <a:gd name="adj" fmla="val 4342"/>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nchor="ctr"/>
          <a:lstStyle/>
          <a:p>
            <a:pPr algn="ctr" eaLnBrk="0" hangingPunct="0">
              <a:defRPr/>
            </a:pPr>
            <a:r>
              <a:rPr lang="en-US" sz="1000" b="1" kern="0" dirty="0" smtClean="0">
                <a:solidFill>
                  <a:sysClr val="window" lastClr="FFFFFF"/>
                </a:solidFill>
                <a:latin typeface="Calibri"/>
                <a:ea typeface="ＭＳ Ｐゴシック" pitchFamily="-12" charset="-128"/>
                <a:cs typeface="Calibri" pitchFamily="34" charset="0"/>
              </a:rPr>
              <a:t>Use Case</a:t>
            </a:r>
            <a:endParaRPr lang="en-US" sz="1000" b="1" kern="0" dirty="0">
              <a:solidFill>
                <a:sysClr val="window" lastClr="FFFFFF"/>
              </a:solidFill>
              <a:latin typeface="Calibri"/>
              <a:ea typeface="ＭＳ Ｐゴシック" pitchFamily="-12" charset="-128"/>
              <a:cs typeface="Calibri" pitchFamily="34" charset="0"/>
            </a:endParaRPr>
          </a:p>
        </p:txBody>
      </p:sp>
      <p:sp>
        <p:nvSpPr>
          <p:cNvPr id="10" name="TextBox 5"/>
          <p:cNvSpPr txBox="1">
            <a:spLocks noChangeArrowheads="1"/>
          </p:cNvSpPr>
          <p:nvPr/>
        </p:nvSpPr>
        <p:spPr bwMode="auto">
          <a:xfrm>
            <a:off x="3583493" y="3877583"/>
            <a:ext cx="5484307" cy="1015663"/>
          </a:xfrm>
          <a:prstGeom prst="rect">
            <a:avLst/>
          </a:prstGeom>
          <a:noFill/>
          <a:ln w="11430" algn="ctr">
            <a:solidFill>
              <a:srgbClr val="A8CDD7"/>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marL="112713" indent="-112713">
              <a:lnSpc>
                <a:spcPct val="120000"/>
              </a:lnSpc>
              <a:buFont typeface="Arial" panose="020B0604020202020204" pitchFamily="34" charset="0"/>
              <a:buChar char="•"/>
            </a:pPr>
            <a:r>
              <a:rPr lang="en-US" sz="1000" b="0" dirty="0">
                <a:solidFill>
                  <a:srgbClr val="000000"/>
                </a:solidFill>
                <a:latin typeface="Calibri"/>
              </a:rPr>
              <a:t>A new command will be created to fetch folder  state info and then it will be indexed in </a:t>
            </a:r>
            <a:r>
              <a:rPr lang="en-US" sz="1000" b="0" dirty="0" err="1">
                <a:solidFill>
                  <a:srgbClr val="000000"/>
                </a:solidFill>
                <a:latin typeface="Calibri"/>
              </a:rPr>
              <a:t>Splunk</a:t>
            </a:r>
            <a:r>
              <a:rPr lang="en-US" sz="1000" b="0" dirty="0">
                <a:solidFill>
                  <a:srgbClr val="000000"/>
                </a:solidFill>
                <a:latin typeface="Calibri"/>
              </a:rPr>
              <a:t>.</a:t>
            </a:r>
          </a:p>
          <a:p>
            <a:pPr marL="112713" indent="-112713">
              <a:lnSpc>
                <a:spcPct val="120000"/>
              </a:lnSpc>
              <a:buFont typeface="Arial" panose="020B0604020202020204" pitchFamily="34" charset="0"/>
              <a:buChar char="•"/>
            </a:pPr>
            <a:r>
              <a:rPr lang="en-US" sz="1000" b="0" dirty="0" err="1">
                <a:solidFill>
                  <a:srgbClr val="000000"/>
                </a:solidFill>
                <a:latin typeface="Calibri"/>
              </a:rPr>
              <a:t>Splunk</a:t>
            </a:r>
            <a:r>
              <a:rPr lang="en-US" sz="1000" b="0" dirty="0">
                <a:solidFill>
                  <a:srgbClr val="000000"/>
                </a:solidFill>
                <a:latin typeface="Calibri"/>
              </a:rPr>
              <a:t> daemon will be monitoring the folder size constantly.</a:t>
            </a:r>
          </a:p>
          <a:p>
            <a:pPr marL="112713" indent="-112713">
              <a:lnSpc>
                <a:spcPct val="120000"/>
              </a:lnSpc>
              <a:buFont typeface="Arial" panose="020B0604020202020204" pitchFamily="34" charset="0"/>
              <a:buChar char="•"/>
            </a:pPr>
            <a:r>
              <a:rPr lang="en-US" sz="1000" b="0" dirty="0">
                <a:solidFill>
                  <a:srgbClr val="000000"/>
                </a:solidFill>
                <a:latin typeface="Calibri"/>
              </a:rPr>
              <a:t>When folder size reaches the configured threshold then Archival process script will be triggered by </a:t>
            </a:r>
            <a:r>
              <a:rPr lang="en-US" sz="1000" b="0" dirty="0" err="1">
                <a:solidFill>
                  <a:srgbClr val="000000"/>
                </a:solidFill>
                <a:latin typeface="Calibri"/>
              </a:rPr>
              <a:t>Splunk</a:t>
            </a:r>
            <a:r>
              <a:rPr lang="en-US" sz="1000" b="0" dirty="0">
                <a:solidFill>
                  <a:srgbClr val="000000"/>
                </a:solidFill>
                <a:latin typeface="Calibri"/>
              </a:rPr>
              <a:t>.</a:t>
            </a:r>
          </a:p>
          <a:p>
            <a:pPr marL="112713" indent="-112713">
              <a:lnSpc>
                <a:spcPct val="120000"/>
              </a:lnSpc>
              <a:buFont typeface="Arial" panose="020B0604020202020204" pitchFamily="34" charset="0"/>
              <a:buChar char="•"/>
            </a:pPr>
            <a:r>
              <a:rPr lang="en-US" sz="1000" b="0" dirty="0">
                <a:solidFill>
                  <a:srgbClr val="000000"/>
                </a:solidFill>
                <a:latin typeface="Calibri"/>
              </a:rPr>
              <a:t>Script will move the files which are older than X(configured) number of years to another file system. </a:t>
            </a:r>
          </a:p>
        </p:txBody>
      </p:sp>
      <p:sp>
        <p:nvSpPr>
          <p:cNvPr id="11" name="Rounded Rectangle 10"/>
          <p:cNvSpPr/>
          <p:nvPr/>
        </p:nvSpPr>
        <p:spPr bwMode="auto">
          <a:xfrm>
            <a:off x="4828166" y="3714750"/>
            <a:ext cx="1962150" cy="220663"/>
          </a:xfrm>
          <a:prstGeom prst="roundRect">
            <a:avLst>
              <a:gd name="adj" fmla="val 4342"/>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algn="ctr" eaLnBrk="0" hangingPunct="0">
              <a:defRPr/>
            </a:pPr>
            <a:r>
              <a:rPr lang="en-US" sz="1000" b="1" kern="0" dirty="0">
                <a:solidFill>
                  <a:sysClr val="window" lastClr="FFFFFF"/>
                </a:solidFill>
                <a:latin typeface="Calibri"/>
                <a:ea typeface="ＭＳ Ｐゴシック" pitchFamily="-12" charset="-128"/>
                <a:cs typeface="Calibri" pitchFamily="34" charset="0"/>
              </a:rPr>
              <a:t>Solution Model</a:t>
            </a:r>
          </a:p>
        </p:txBody>
      </p:sp>
      <p:grpSp>
        <p:nvGrpSpPr>
          <p:cNvPr id="12" name="Group 11"/>
          <p:cNvGrpSpPr/>
          <p:nvPr/>
        </p:nvGrpSpPr>
        <p:grpSpPr>
          <a:xfrm>
            <a:off x="560608" y="1657350"/>
            <a:ext cx="7592792" cy="1918261"/>
            <a:chOff x="120940" y="883672"/>
            <a:chExt cx="7636929" cy="3327820"/>
          </a:xfrm>
        </p:grpSpPr>
        <p:cxnSp>
          <p:nvCxnSpPr>
            <p:cNvPr id="13" name="Straight Arrow Connector 12"/>
            <p:cNvCxnSpPr>
              <a:stCxn id="23" idx="2"/>
            </p:cNvCxnSpPr>
            <p:nvPr/>
          </p:nvCxnSpPr>
          <p:spPr>
            <a:xfrm flipH="1">
              <a:off x="4851291" y="2730470"/>
              <a:ext cx="789785" cy="100333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14" name="Group 13"/>
            <p:cNvGrpSpPr/>
            <p:nvPr/>
          </p:nvGrpSpPr>
          <p:grpSpPr>
            <a:xfrm>
              <a:off x="1553486" y="2211289"/>
              <a:ext cx="1371026" cy="819102"/>
              <a:chOff x="70011" y="1798120"/>
              <a:chExt cx="1285984" cy="1339730"/>
            </a:xfrm>
          </p:grpSpPr>
          <p:sp>
            <p:nvSpPr>
              <p:cNvPr id="58" name="Rounded Rectangle 57"/>
              <p:cNvSpPr/>
              <p:nvPr/>
            </p:nvSpPr>
            <p:spPr>
              <a:xfrm>
                <a:off x="70011" y="1798120"/>
                <a:ext cx="1285984" cy="133973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400"/>
              </a:p>
            </p:txBody>
          </p:sp>
          <p:pic>
            <p:nvPicPr>
              <p:cNvPr id="59" name="Picture 2" descr="http://www.nickcerda.org/wp-content/uploads/2012/09/File-Folde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985" y="2229969"/>
                <a:ext cx="476035" cy="47603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2" descr="C:\Users\253518\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8994" y="3733800"/>
              <a:ext cx="1056281" cy="477692"/>
            </a:xfrm>
            <a:prstGeom prst="rect">
              <a:avLst/>
            </a:prstGeom>
            <a:ln/>
            <a:extLst/>
          </p:spPr>
          <p:style>
            <a:lnRef idx="1">
              <a:schemeClr val="dk1"/>
            </a:lnRef>
            <a:fillRef idx="2">
              <a:schemeClr val="dk1"/>
            </a:fillRef>
            <a:effectRef idx="1">
              <a:schemeClr val="dk1"/>
            </a:effectRef>
            <a:fontRef idx="minor">
              <a:schemeClr val="dk1"/>
            </a:fontRef>
          </p:style>
        </p:pic>
        <p:pic>
          <p:nvPicPr>
            <p:cNvPr id="16"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9311" y="3491291"/>
              <a:ext cx="450705" cy="258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16" descr="https://encrypted-tbn2.gstatic.com/images?q=tbn:ANd9GcTlL9IEZv4PA9UOVmQxAVl2xrMLPs6MmobQ-Lw0IbKCBO5hBoEV4kHCFqRz"/>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6491" y="1276946"/>
              <a:ext cx="314800" cy="44219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23" idx="3"/>
            </p:cNvCxnSpPr>
            <p:nvPr/>
          </p:nvCxnSpPr>
          <p:spPr>
            <a:xfrm>
              <a:off x="5831930" y="2571114"/>
              <a:ext cx="46261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58" idx="2"/>
            </p:cNvCxnSpPr>
            <p:nvPr/>
          </p:nvCxnSpPr>
          <p:spPr>
            <a:xfrm>
              <a:off x="2238999" y="3030391"/>
              <a:ext cx="1539995" cy="703409"/>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0" name="Straight Arrow Connector 19"/>
            <p:cNvCxnSpPr>
              <a:stCxn id="52" idx="2"/>
            </p:cNvCxnSpPr>
            <p:nvPr/>
          </p:nvCxnSpPr>
          <p:spPr>
            <a:xfrm flipH="1">
              <a:off x="4265438" y="3030392"/>
              <a:ext cx="1" cy="703408"/>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2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9687" y="3317973"/>
              <a:ext cx="450705" cy="258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Cloud Callout 21"/>
            <p:cNvSpPr/>
            <p:nvPr/>
          </p:nvSpPr>
          <p:spPr>
            <a:xfrm>
              <a:off x="5124919" y="921966"/>
              <a:ext cx="1169622" cy="926406"/>
            </a:xfrm>
            <a:prstGeom prst="cloudCallout">
              <a:avLst>
                <a:gd name="adj1" fmla="val -73737"/>
                <a:gd name="adj2" fmla="val 827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00" b="1" dirty="0" smtClean="0"/>
                <a:t>Activities:</a:t>
              </a:r>
            </a:p>
            <a:p>
              <a:pPr algn="ctr"/>
              <a:r>
                <a:rPr lang="en-US" sz="600" dirty="0" smtClean="0"/>
                <a:t>Triage</a:t>
              </a:r>
            </a:p>
            <a:p>
              <a:pPr algn="ctr"/>
              <a:r>
                <a:rPr lang="en-US" sz="600" dirty="0"/>
                <a:t>Disk maxed out?</a:t>
              </a:r>
            </a:p>
            <a:p>
              <a:pPr algn="ctr"/>
              <a:r>
                <a:rPr lang="en-US" sz="600" dirty="0" smtClean="0"/>
                <a:t>Action</a:t>
              </a:r>
              <a:endParaRPr lang="en-US" sz="600" dirty="0"/>
            </a:p>
          </p:txBody>
        </p:sp>
        <p:pic>
          <p:nvPicPr>
            <p:cNvPr id="23" name="Picture 4" descr="C:\Users\Arun\Desktop\application-x-shellscrip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0221" y="2411757"/>
              <a:ext cx="381709" cy="318713"/>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p:nvPr/>
          </p:nvCxnSpPr>
          <p:spPr>
            <a:xfrm>
              <a:off x="4737227" y="1719139"/>
              <a:ext cx="843042" cy="67929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grpSp>
          <p:nvGrpSpPr>
            <p:cNvPr id="25" name="Group 24"/>
            <p:cNvGrpSpPr/>
            <p:nvPr/>
          </p:nvGrpSpPr>
          <p:grpSpPr>
            <a:xfrm>
              <a:off x="3579926" y="2211290"/>
              <a:ext cx="1371026" cy="819102"/>
              <a:chOff x="222411" y="4572000"/>
              <a:chExt cx="1285984" cy="1339730"/>
            </a:xfrm>
          </p:grpSpPr>
          <p:sp>
            <p:nvSpPr>
              <p:cNvPr id="52" name="Rounded Rectangle 51"/>
              <p:cNvSpPr/>
              <p:nvPr/>
            </p:nvSpPr>
            <p:spPr>
              <a:xfrm>
                <a:off x="222411" y="4572000"/>
                <a:ext cx="1285984" cy="133973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400"/>
              </a:p>
            </p:txBody>
          </p:sp>
          <p:grpSp>
            <p:nvGrpSpPr>
              <p:cNvPr id="53" name="Group 52"/>
              <p:cNvGrpSpPr/>
              <p:nvPr/>
            </p:nvGrpSpPr>
            <p:grpSpPr>
              <a:xfrm>
                <a:off x="389367" y="4878089"/>
                <a:ext cx="1037688" cy="952070"/>
                <a:chOff x="389367" y="4878089"/>
                <a:chExt cx="1037688" cy="952070"/>
              </a:xfrm>
            </p:grpSpPr>
            <p:pic>
              <p:nvPicPr>
                <p:cNvPr id="54" name="Picture 2" descr="http://www.nickcerda.org/wp-content/uploads/2012/09/File-Folde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68" y="4878089"/>
                  <a:ext cx="476035" cy="476035"/>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www.nickcerda.org/wp-content/uploads/2012/09/File-Folde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513" y="4878523"/>
                  <a:ext cx="476035" cy="47603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www.nickcerda.org/wp-content/uploads/2012/09/File-Folde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67" y="5354124"/>
                  <a:ext cx="476035" cy="47603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ttp://www.nickcerda.org/wp-content/uploads/2012/09/File-Folde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020" y="5354123"/>
                  <a:ext cx="476035" cy="47603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6" name="Group 25"/>
            <p:cNvGrpSpPr/>
            <p:nvPr/>
          </p:nvGrpSpPr>
          <p:grpSpPr>
            <a:xfrm>
              <a:off x="6386843" y="2211290"/>
              <a:ext cx="1371026" cy="819101"/>
              <a:chOff x="70011" y="1798120"/>
              <a:chExt cx="1285984" cy="1339730"/>
            </a:xfrm>
          </p:grpSpPr>
          <p:sp>
            <p:nvSpPr>
              <p:cNvPr id="50" name="Rounded Rectangle 49"/>
              <p:cNvSpPr/>
              <p:nvPr/>
            </p:nvSpPr>
            <p:spPr>
              <a:xfrm>
                <a:off x="70011" y="1798120"/>
                <a:ext cx="1285984" cy="133973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400"/>
              </a:p>
            </p:txBody>
          </p:sp>
          <p:pic>
            <p:nvPicPr>
              <p:cNvPr id="51" name="Picture 2" descr="http://www.nickcerda.org/wp-content/uploads/2012/09/File-Folde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985" y="2229969"/>
                <a:ext cx="476035" cy="47603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7" name="Straight Arrow Connector 26"/>
            <p:cNvCxnSpPr/>
            <p:nvPr/>
          </p:nvCxnSpPr>
          <p:spPr>
            <a:xfrm>
              <a:off x="3421401" y="1600200"/>
              <a:ext cx="1090473"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rot="19203170">
              <a:off x="4877627" y="3204022"/>
              <a:ext cx="852505" cy="253873"/>
            </a:xfrm>
            <a:prstGeom prst="rect">
              <a:avLst/>
            </a:prstGeom>
            <a:noFill/>
          </p:spPr>
          <p:txBody>
            <a:bodyPr wrap="none" rtlCol="0">
              <a:spAutoFit/>
            </a:bodyPr>
            <a:lstStyle/>
            <a:p>
              <a:r>
                <a:rPr lang="en-US" sz="700" b="1" dirty="0" smtClean="0"/>
                <a:t>Self Heal by Archival</a:t>
              </a:r>
              <a:endParaRPr lang="en-US" sz="700" b="1" dirty="0"/>
            </a:p>
          </p:txBody>
        </p:sp>
        <p:sp>
          <p:nvSpPr>
            <p:cNvPr id="29" name="TextBox 28"/>
            <p:cNvSpPr txBox="1"/>
            <p:nvPr/>
          </p:nvSpPr>
          <p:spPr>
            <a:xfrm>
              <a:off x="2964054" y="2671642"/>
              <a:ext cx="542640" cy="527273"/>
            </a:xfrm>
            <a:prstGeom prst="rect">
              <a:avLst/>
            </a:prstGeom>
            <a:noFill/>
          </p:spPr>
          <p:txBody>
            <a:bodyPr wrap="square" rtlCol="0">
              <a:spAutoFit/>
            </a:bodyPr>
            <a:lstStyle/>
            <a:p>
              <a:pPr algn="ctr"/>
              <a:r>
                <a:rPr lang="en-US" sz="700" b="1" dirty="0" smtClean="0"/>
                <a:t>Over a period of Time</a:t>
              </a:r>
              <a:endParaRPr lang="en-US" sz="700" b="1" dirty="0"/>
            </a:p>
          </p:txBody>
        </p:sp>
        <p:pic>
          <p:nvPicPr>
            <p:cNvPr id="30" name="Picture 29" descr="https://encrypted-tbn2.gstatic.com/images?q=tbn:ANd9GcTlL9IEZv4PA9UOVmQxAVl2xrMLPs6MmobQ-Lw0IbKCBO5hBoEV4kHCFqRz"/>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5053" y="1276945"/>
              <a:ext cx="314800" cy="442193"/>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p:cNvCxnSpPr/>
            <p:nvPr/>
          </p:nvCxnSpPr>
          <p:spPr>
            <a:xfrm flipH="1">
              <a:off x="2492756" y="1719138"/>
              <a:ext cx="642298" cy="49215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3421401" y="1719139"/>
              <a:ext cx="464799" cy="49215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pic>
          <p:nvPicPr>
            <p:cNvPr id="33"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2938" y="1719139"/>
              <a:ext cx="450705" cy="258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1396" y="1952824"/>
              <a:ext cx="450705" cy="258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5" name="Straight Arrow Connector 34"/>
            <p:cNvCxnSpPr/>
            <p:nvPr/>
          </p:nvCxnSpPr>
          <p:spPr>
            <a:xfrm>
              <a:off x="3008996" y="2620841"/>
              <a:ext cx="49769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627134" y="1971062"/>
              <a:ext cx="630439" cy="253873"/>
            </a:xfrm>
            <a:prstGeom prst="rect">
              <a:avLst/>
            </a:prstGeom>
            <a:noFill/>
          </p:spPr>
          <p:txBody>
            <a:bodyPr wrap="none" rtlCol="0">
              <a:spAutoFit/>
            </a:bodyPr>
            <a:lstStyle/>
            <a:p>
              <a:r>
                <a:rPr lang="en-US" sz="700" b="1" dirty="0" smtClean="0"/>
                <a:t>Unix Machine</a:t>
              </a:r>
              <a:endParaRPr lang="en-US" sz="700" b="1" dirty="0"/>
            </a:p>
          </p:txBody>
        </p:sp>
        <p:sp>
          <p:nvSpPr>
            <p:cNvPr id="37" name="TextBox 36"/>
            <p:cNvSpPr txBox="1"/>
            <p:nvPr/>
          </p:nvSpPr>
          <p:spPr>
            <a:xfrm>
              <a:off x="3888918" y="1980457"/>
              <a:ext cx="630439" cy="253873"/>
            </a:xfrm>
            <a:prstGeom prst="rect">
              <a:avLst/>
            </a:prstGeom>
            <a:noFill/>
          </p:spPr>
          <p:txBody>
            <a:bodyPr wrap="none" rtlCol="0">
              <a:spAutoFit/>
            </a:bodyPr>
            <a:lstStyle/>
            <a:p>
              <a:r>
                <a:rPr lang="en-US" sz="700" b="1" dirty="0" smtClean="0"/>
                <a:t>Unix Machine</a:t>
              </a:r>
              <a:endParaRPr lang="en-US" sz="700" b="1" dirty="0"/>
            </a:p>
          </p:txBody>
        </p:sp>
        <p:sp>
          <p:nvSpPr>
            <p:cNvPr id="38" name="TextBox 37"/>
            <p:cNvSpPr txBox="1"/>
            <p:nvPr/>
          </p:nvSpPr>
          <p:spPr>
            <a:xfrm>
              <a:off x="6477804" y="1971062"/>
              <a:ext cx="630439" cy="253873"/>
            </a:xfrm>
            <a:prstGeom prst="rect">
              <a:avLst/>
            </a:prstGeom>
            <a:noFill/>
          </p:spPr>
          <p:txBody>
            <a:bodyPr wrap="none" rtlCol="0">
              <a:spAutoFit/>
            </a:bodyPr>
            <a:lstStyle/>
            <a:p>
              <a:r>
                <a:rPr lang="en-US" sz="700" b="1" dirty="0" smtClean="0"/>
                <a:t>Unix Machine</a:t>
              </a:r>
              <a:endParaRPr lang="en-US" sz="700" b="1" dirty="0"/>
            </a:p>
          </p:txBody>
        </p:sp>
        <p:sp>
          <p:nvSpPr>
            <p:cNvPr id="39" name="Oval 38"/>
            <p:cNvSpPr/>
            <p:nvPr/>
          </p:nvSpPr>
          <p:spPr>
            <a:xfrm>
              <a:off x="617199" y="3387044"/>
              <a:ext cx="1214777" cy="52544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b="1" dirty="0" smtClean="0"/>
                <a:t>Using </a:t>
              </a:r>
              <a:r>
                <a:rPr lang="en-US" sz="800" b="1" dirty="0" err="1" smtClean="0"/>
                <a:t>Splunk</a:t>
              </a:r>
              <a:endParaRPr lang="en-US" sz="800" b="1" dirty="0"/>
            </a:p>
          </p:txBody>
        </p:sp>
        <p:sp>
          <p:nvSpPr>
            <p:cNvPr id="40" name="Oval 39"/>
            <p:cNvSpPr/>
            <p:nvPr/>
          </p:nvSpPr>
          <p:spPr>
            <a:xfrm>
              <a:off x="578140" y="1218057"/>
              <a:ext cx="1214777" cy="52544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b="1" dirty="0" smtClean="0"/>
                <a:t>Today</a:t>
              </a:r>
              <a:endParaRPr lang="en-US" sz="800" b="1" dirty="0"/>
            </a:p>
          </p:txBody>
        </p:sp>
        <p:sp>
          <p:nvSpPr>
            <p:cNvPr id="41" name="TextBox 40"/>
            <p:cNvSpPr txBox="1"/>
            <p:nvPr/>
          </p:nvSpPr>
          <p:spPr>
            <a:xfrm>
              <a:off x="4307134" y="3128180"/>
              <a:ext cx="724092" cy="253873"/>
            </a:xfrm>
            <a:prstGeom prst="rect">
              <a:avLst/>
            </a:prstGeom>
            <a:noFill/>
          </p:spPr>
          <p:txBody>
            <a:bodyPr wrap="square" rtlCol="0">
              <a:spAutoFit/>
            </a:bodyPr>
            <a:lstStyle/>
            <a:p>
              <a:r>
                <a:rPr lang="en-US" sz="700" b="1" dirty="0" smtClean="0"/>
                <a:t>If Condition met</a:t>
              </a:r>
              <a:endParaRPr lang="en-US" sz="700" b="1" dirty="0"/>
            </a:p>
          </p:txBody>
        </p:sp>
        <p:sp>
          <p:nvSpPr>
            <p:cNvPr id="42" name="TextBox 41"/>
            <p:cNvSpPr txBox="1"/>
            <p:nvPr/>
          </p:nvSpPr>
          <p:spPr>
            <a:xfrm rot="1766910">
              <a:off x="4973786" y="1855406"/>
              <a:ext cx="621787" cy="253873"/>
            </a:xfrm>
            <a:prstGeom prst="rect">
              <a:avLst/>
            </a:prstGeom>
            <a:noFill/>
          </p:spPr>
          <p:txBody>
            <a:bodyPr wrap="none" rtlCol="0">
              <a:spAutoFit/>
            </a:bodyPr>
            <a:lstStyle/>
            <a:p>
              <a:r>
                <a:rPr lang="en-US" sz="700" b="1" dirty="0" smtClean="0"/>
                <a:t>Runs Archival</a:t>
              </a:r>
              <a:endParaRPr lang="en-US" sz="700" b="1" dirty="0"/>
            </a:p>
          </p:txBody>
        </p:sp>
        <p:sp>
          <p:nvSpPr>
            <p:cNvPr id="43" name="TextBox 42"/>
            <p:cNvSpPr txBox="1"/>
            <p:nvPr/>
          </p:nvSpPr>
          <p:spPr>
            <a:xfrm>
              <a:off x="2783643" y="883672"/>
              <a:ext cx="769842" cy="390574"/>
            </a:xfrm>
            <a:prstGeom prst="rect">
              <a:avLst/>
            </a:prstGeom>
            <a:noFill/>
          </p:spPr>
          <p:txBody>
            <a:bodyPr wrap="square" rtlCol="0">
              <a:spAutoFit/>
            </a:bodyPr>
            <a:lstStyle/>
            <a:p>
              <a:pPr algn="ctr"/>
              <a:r>
                <a:rPr lang="en-US" sz="700" b="1" dirty="0" smtClean="0"/>
                <a:t>Operation’s Person</a:t>
              </a:r>
              <a:endParaRPr lang="en-US" sz="700" b="1" dirty="0"/>
            </a:p>
          </p:txBody>
        </p:sp>
        <p:sp>
          <p:nvSpPr>
            <p:cNvPr id="44" name="TextBox 43"/>
            <p:cNvSpPr txBox="1"/>
            <p:nvPr/>
          </p:nvSpPr>
          <p:spPr>
            <a:xfrm>
              <a:off x="3605050" y="1332535"/>
              <a:ext cx="418466" cy="253873"/>
            </a:xfrm>
            <a:prstGeom prst="rect">
              <a:avLst/>
            </a:prstGeom>
            <a:noFill/>
          </p:spPr>
          <p:txBody>
            <a:bodyPr wrap="none" rtlCol="0">
              <a:spAutoFit/>
            </a:bodyPr>
            <a:lstStyle/>
            <a:p>
              <a:r>
                <a:rPr lang="en-US" sz="700" b="1" dirty="0" smtClean="0"/>
                <a:t>notifies</a:t>
              </a:r>
              <a:endParaRPr lang="en-US" sz="700" b="1" dirty="0"/>
            </a:p>
          </p:txBody>
        </p:sp>
        <p:sp>
          <p:nvSpPr>
            <p:cNvPr id="45" name="TextBox 44"/>
            <p:cNvSpPr txBox="1"/>
            <p:nvPr/>
          </p:nvSpPr>
          <p:spPr>
            <a:xfrm>
              <a:off x="4011680" y="928529"/>
              <a:ext cx="769842" cy="390574"/>
            </a:xfrm>
            <a:prstGeom prst="rect">
              <a:avLst/>
            </a:prstGeom>
            <a:noFill/>
          </p:spPr>
          <p:txBody>
            <a:bodyPr wrap="square" rtlCol="0">
              <a:spAutoFit/>
            </a:bodyPr>
            <a:lstStyle/>
            <a:p>
              <a:pPr algn="ctr"/>
              <a:r>
                <a:rPr lang="en-US" sz="700" b="1" dirty="0" smtClean="0"/>
                <a:t>System Support Person</a:t>
              </a:r>
              <a:endParaRPr lang="en-US" sz="700" b="1" dirty="0"/>
            </a:p>
          </p:txBody>
        </p:sp>
        <p:cxnSp>
          <p:nvCxnSpPr>
            <p:cNvPr id="46" name="Straight Connector 45"/>
            <p:cNvCxnSpPr/>
            <p:nvPr/>
          </p:nvCxnSpPr>
          <p:spPr>
            <a:xfrm>
              <a:off x="120940" y="2373126"/>
              <a:ext cx="457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p:nvPr/>
          </p:nvCxnSpPr>
          <p:spPr>
            <a:xfrm>
              <a:off x="120940" y="2598229"/>
              <a:ext cx="457200" cy="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636980" y="2283015"/>
              <a:ext cx="424234" cy="253873"/>
            </a:xfrm>
            <a:prstGeom prst="rect">
              <a:avLst/>
            </a:prstGeom>
            <a:noFill/>
          </p:spPr>
          <p:txBody>
            <a:bodyPr wrap="none" rtlCol="0">
              <a:spAutoFit/>
            </a:bodyPr>
            <a:lstStyle/>
            <a:p>
              <a:r>
                <a:rPr lang="en-US" sz="700" b="1" dirty="0" smtClean="0"/>
                <a:t>Manual</a:t>
              </a:r>
              <a:endParaRPr lang="en-US" sz="700" b="1" dirty="0"/>
            </a:p>
          </p:txBody>
        </p:sp>
        <p:sp>
          <p:nvSpPr>
            <p:cNvPr id="49" name="TextBox 48"/>
            <p:cNvSpPr txBox="1"/>
            <p:nvPr/>
          </p:nvSpPr>
          <p:spPr>
            <a:xfrm>
              <a:off x="636980" y="2482813"/>
              <a:ext cx="392511" cy="253873"/>
            </a:xfrm>
            <a:prstGeom prst="rect">
              <a:avLst/>
            </a:prstGeom>
            <a:noFill/>
          </p:spPr>
          <p:txBody>
            <a:bodyPr wrap="none" rtlCol="0">
              <a:spAutoFit/>
            </a:bodyPr>
            <a:lstStyle/>
            <a:p>
              <a:r>
                <a:rPr lang="en-US" sz="700" b="1" dirty="0" err="1" smtClean="0"/>
                <a:t>Splunk</a:t>
              </a:r>
              <a:endParaRPr lang="en-US" sz="700" b="1" dirty="0"/>
            </a:p>
          </p:txBody>
        </p:sp>
      </p:grpSp>
      <p:sp>
        <p:nvSpPr>
          <p:cNvPr id="61" name="TextBox 5"/>
          <p:cNvSpPr txBox="1">
            <a:spLocks noChangeArrowheads="1"/>
          </p:cNvSpPr>
          <p:nvPr/>
        </p:nvSpPr>
        <p:spPr bwMode="auto">
          <a:xfrm>
            <a:off x="127574" y="3915481"/>
            <a:ext cx="3304399" cy="498598"/>
          </a:xfrm>
          <a:prstGeom prst="rect">
            <a:avLst/>
          </a:prstGeom>
          <a:noFill/>
          <a:ln w="11430" algn="ctr">
            <a:solidFill>
              <a:srgbClr val="A8CDD7"/>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marL="112713" indent="-112713">
              <a:lnSpc>
                <a:spcPct val="120000"/>
              </a:lnSpc>
              <a:buFont typeface="Arial" panose="020B0604020202020204" pitchFamily="34" charset="0"/>
              <a:buChar char="•"/>
            </a:pPr>
            <a:r>
              <a:rPr lang="en-US" sz="1100" b="0" dirty="0">
                <a:solidFill>
                  <a:srgbClr val="000000"/>
                </a:solidFill>
                <a:latin typeface="Calibri"/>
              </a:rPr>
              <a:t>Whenever space issue happens , additional space is added to the file system .</a:t>
            </a:r>
          </a:p>
        </p:txBody>
      </p:sp>
      <p:sp>
        <p:nvSpPr>
          <p:cNvPr id="62" name="Title 1"/>
          <p:cNvSpPr txBox="1">
            <a:spLocks/>
          </p:cNvSpPr>
          <p:nvPr/>
        </p:nvSpPr>
        <p:spPr>
          <a:xfrm>
            <a:off x="0" y="0"/>
            <a:ext cx="9144000" cy="819150"/>
          </a:xfrm>
          <a:prstGeom prst="rect">
            <a:avLst/>
          </a:prstGeom>
        </p:spPr>
        <p:txBody>
          <a:bodyPr/>
          <a:lstStyle>
            <a:lvl1pPr algn="ctr" defTabSz="914400" rtl="0" eaLnBrk="1" latinLnBrk="0" hangingPunct="1">
              <a:spcBef>
                <a:spcPct val="0"/>
              </a:spcBef>
              <a:buNone/>
              <a:defRPr lang="en-US" sz="2000" kern="1200" smtClean="0">
                <a:solidFill>
                  <a:srgbClr val="3D97BB"/>
                </a:solidFill>
                <a:latin typeface="+mj-lt"/>
                <a:ea typeface="ＭＳ Ｐゴシック" charset="-128"/>
                <a:cs typeface="+mj-cs"/>
              </a:defRPr>
            </a:lvl1pPr>
          </a:lstStyle>
          <a:p>
            <a:pPr algn="l"/>
            <a:r>
              <a:rPr lang="en-US" dirty="0" smtClean="0"/>
              <a:t>Self Heal using </a:t>
            </a:r>
            <a:r>
              <a:rPr lang="en-US" dirty="0" err="1" smtClean="0"/>
              <a:t>Splunk</a:t>
            </a:r>
            <a:endParaRPr lang="en-US" dirty="0"/>
          </a:p>
        </p:txBody>
      </p:sp>
    </p:spTree>
    <p:extLst>
      <p:ext uri="{BB962C8B-B14F-4D97-AF65-F5344CB8AC3E}">
        <p14:creationId xmlns:p14="http://schemas.microsoft.com/office/powerpoint/2010/main" val="678017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Cognizant Team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3012635"/>
              </p:ext>
            </p:extLst>
          </p:nvPr>
        </p:nvGraphicFramePr>
        <p:xfrm>
          <a:off x="381000" y="685800"/>
          <a:ext cx="8534400" cy="3867150"/>
        </p:xfrm>
        <a:graphic>
          <a:graphicData uri="http://schemas.openxmlformats.org/drawingml/2006/table">
            <a:tbl>
              <a:tblPr firstRow="1" bandRow="1">
                <a:tableStyleId>{3B4B98B0-60AC-42C2-AFA5-B58CD77FA1E5}</a:tableStyleId>
              </a:tblPr>
              <a:tblGrid>
                <a:gridCol w="2133600"/>
                <a:gridCol w="2133600"/>
                <a:gridCol w="2133600"/>
                <a:gridCol w="2133600"/>
              </a:tblGrid>
              <a:tr h="644525">
                <a:tc>
                  <a:txBody>
                    <a:bodyPr/>
                    <a:lstStyle/>
                    <a:p>
                      <a:pPr algn="ctr"/>
                      <a:r>
                        <a:rPr lang="en-US" sz="1600" dirty="0" smtClean="0"/>
                        <a:t>Role</a:t>
                      </a:r>
                      <a:endParaRPr lang="en-US" sz="1600" dirty="0"/>
                    </a:p>
                  </a:txBody>
                  <a:tcPr anchor="ctr"/>
                </a:tc>
                <a:tc>
                  <a:txBody>
                    <a:bodyPr/>
                    <a:lstStyle/>
                    <a:p>
                      <a:pPr algn="ctr"/>
                      <a:r>
                        <a:rPr lang="en-US" sz="1600" dirty="0" smtClean="0"/>
                        <a:t>US</a:t>
                      </a:r>
                      <a:endParaRPr lang="en-US" sz="1600" dirty="0"/>
                    </a:p>
                  </a:txBody>
                  <a:tcPr anchor="ctr"/>
                </a:tc>
                <a:tc>
                  <a:txBody>
                    <a:bodyPr/>
                    <a:lstStyle/>
                    <a:p>
                      <a:pPr algn="ctr"/>
                      <a:r>
                        <a:rPr lang="en-US" sz="1600" dirty="0" smtClean="0"/>
                        <a:t>UK</a:t>
                      </a:r>
                      <a:r>
                        <a:rPr lang="en-US" sz="1600" baseline="0" dirty="0" smtClean="0"/>
                        <a:t> and CE</a:t>
                      </a:r>
                      <a:endParaRPr lang="en-US" sz="1600" dirty="0"/>
                    </a:p>
                  </a:txBody>
                  <a:tcPr anchor="ctr"/>
                </a:tc>
                <a:tc>
                  <a:txBody>
                    <a:bodyPr/>
                    <a:lstStyle/>
                    <a:p>
                      <a:pPr algn="ctr"/>
                      <a:r>
                        <a:rPr lang="en-US" sz="1600" dirty="0" smtClean="0"/>
                        <a:t>APAC</a:t>
                      </a:r>
                      <a:endParaRPr lang="en-US" sz="1600" dirty="0"/>
                    </a:p>
                  </a:txBody>
                  <a:tcPr anchor="ctr"/>
                </a:tc>
              </a:tr>
              <a:tr h="644525">
                <a:tc>
                  <a:txBody>
                    <a:bodyPr/>
                    <a:lstStyle/>
                    <a:p>
                      <a:pPr algn="ctr"/>
                      <a:r>
                        <a:rPr lang="en-US" sz="1400" b="1" dirty="0" smtClean="0"/>
                        <a:t>Business</a:t>
                      </a:r>
                      <a:r>
                        <a:rPr lang="en-US" sz="1400" b="1" baseline="0" dirty="0" smtClean="0"/>
                        <a:t> Leader</a:t>
                      </a:r>
                      <a:endParaRPr lang="en-US" sz="1400" b="1" dirty="0">
                        <a:solidFill>
                          <a:schemeClr val="tx2"/>
                        </a:solidFill>
                      </a:endParaRPr>
                    </a:p>
                  </a:txBody>
                  <a:tcPr anchor="ctr"/>
                </a:tc>
                <a:tc gridSpan="3">
                  <a:txBody>
                    <a:bodyPr/>
                    <a:lstStyle/>
                    <a:p>
                      <a:pPr algn="ctr"/>
                      <a:r>
                        <a:rPr lang="en-US" sz="1400" dirty="0" smtClean="0"/>
                        <a:t>Vilas Patil</a:t>
                      </a:r>
                      <a:endParaRPr lang="en-US" sz="1400" dirty="0"/>
                    </a:p>
                  </a:txBody>
                  <a:tcPr anchor="ctr"/>
                </a:tc>
                <a:tc hMerge="1">
                  <a:txBody>
                    <a:bodyPr/>
                    <a:lstStyle/>
                    <a:p>
                      <a:pPr algn="ctr"/>
                      <a:endParaRPr lang="en-US" sz="1600" dirty="0"/>
                    </a:p>
                  </a:txBody>
                  <a:tcPr/>
                </a:tc>
                <a:tc hMerge="1">
                  <a:txBody>
                    <a:bodyPr/>
                    <a:lstStyle/>
                    <a:p>
                      <a:pPr algn="ctr"/>
                      <a:endParaRPr lang="en-US" sz="1600" dirty="0"/>
                    </a:p>
                  </a:txBody>
                  <a:tcPr/>
                </a:tc>
              </a:tr>
              <a:tr h="644525">
                <a:tc>
                  <a:txBody>
                    <a:bodyPr/>
                    <a:lstStyle/>
                    <a:p>
                      <a:pPr algn="ctr"/>
                      <a:r>
                        <a:rPr lang="en-US" sz="1400" b="1" dirty="0" smtClean="0"/>
                        <a:t>Practice</a:t>
                      </a:r>
                      <a:r>
                        <a:rPr lang="en-US" sz="1400" b="1" baseline="0" dirty="0" smtClean="0"/>
                        <a:t> Leader</a:t>
                      </a:r>
                      <a:endParaRPr lang="en-US" sz="1400" b="1" dirty="0">
                        <a:solidFill>
                          <a:schemeClr val="tx2"/>
                        </a:solidFill>
                      </a:endParaRPr>
                    </a:p>
                  </a:txBody>
                  <a:tcPr anchor="ctr"/>
                </a:tc>
                <a:tc gridSpan="3">
                  <a:txBody>
                    <a:bodyPr/>
                    <a:lstStyle/>
                    <a:p>
                      <a:pPr algn="ctr"/>
                      <a:r>
                        <a:rPr lang="en-US" sz="1400" dirty="0" smtClean="0"/>
                        <a:t>Kapil Apshankar</a:t>
                      </a:r>
                      <a:endParaRPr lang="en-US" sz="1400" dirty="0"/>
                    </a:p>
                  </a:txBody>
                  <a:tcPr anchor="ctr"/>
                </a:tc>
                <a:tc hMerge="1">
                  <a:txBody>
                    <a:bodyPr/>
                    <a:lstStyle/>
                    <a:p>
                      <a:pPr algn="ctr"/>
                      <a:endParaRPr lang="en-US" sz="1600" dirty="0"/>
                    </a:p>
                  </a:txBody>
                  <a:tcPr/>
                </a:tc>
                <a:tc hMerge="1">
                  <a:txBody>
                    <a:bodyPr/>
                    <a:lstStyle/>
                    <a:p>
                      <a:pPr algn="ctr"/>
                      <a:endParaRPr lang="en-US" sz="1600" dirty="0"/>
                    </a:p>
                  </a:txBody>
                  <a:tcPr/>
                </a:tc>
              </a:tr>
              <a:tr h="644525">
                <a:tc>
                  <a:txBody>
                    <a:bodyPr/>
                    <a:lstStyle/>
                    <a:p>
                      <a:pPr algn="ctr"/>
                      <a:r>
                        <a:rPr lang="en-US" sz="1400" b="1" dirty="0" smtClean="0"/>
                        <a:t>Practice</a:t>
                      </a:r>
                      <a:r>
                        <a:rPr lang="en-US" sz="1400" b="1" baseline="0" dirty="0" smtClean="0"/>
                        <a:t> Architects</a:t>
                      </a:r>
                      <a:endParaRPr lang="en-US" sz="1400" b="1" dirty="0">
                        <a:solidFill>
                          <a:schemeClr val="tx2"/>
                        </a:solidFill>
                      </a:endParaRPr>
                    </a:p>
                  </a:txBody>
                  <a:tcPr anchor="ctr"/>
                </a:tc>
                <a:tc>
                  <a:txBody>
                    <a:bodyPr/>
                    <a:lstStyle/>
                    <a:p>
                      <a:pPr algn="ctr"/>
                      <a:r>
                        <a:rPr lang="en-US" sz="1400" dirty="0" smtClean="0"/>
                        <a:t>Murali</a:t>
                      </a:r>
                      <a:r>
                        <a:rPr lang="en-US" sz="1400" baseline="0" dirty="0" smtClean="0"/>
                        <a:t> Gurumoorthy</a:t>
                      </a:r>
                      <a:endParaRPr lang="en-US" sz="1400" dirty="0"/>
                    </a:p>
                  </a:txBody>
                  <a:tcPr anchor="ctr"/>
                </a:tc>
                <a:tc>
                  <a:txBody>
                    <a:bodyPr/>
                    <a:lstStyle/>
                    <a:p>
                      <a:pPr algn="ctr"/>
                      <a:r>
                        <a:rPr lang="en-US" sz="1400" dirty="0" smtClean="0"/>
                        <a:t>Vaibha</a:t>
                      </a:r>
                      <a:r>
                        <a:rPr lang="en-US" sz="1400" baseline="0" dirty="0" smtClean="0"/>
                        <a:t>v Joshi</a:t>
                      </a:r>
                      <a:endParaRPr lang="en-US" sz="1400" dirty="0"/>
                    </a:p>
                  </a:txBody>
                  <a:tcPr anchor="ctr"/>
                </a:tc>
                <a:tc>
                  <a:txBody>
                    <a:bodyPr/>
                    <a:lstStyle/>
                    <a:p>
                      <a:pPr algn="ctr"/>
                      <a:r>
                        <a:rPr lang="en-US" sz="1400" dirty="0" smtClean="0"/>
                        <a:t>Rajkumar</a:t>
                      </a:r>
                      <a:r>
                        <a:rPr lang="en-US" sz="1400" baseline="0" dirty="0" smtClean="0"/>
                        <a:t> </a:t>
                      </a:r>
                      <a:r>
                        <a:rPr lang="en-US" sz="1400" baseline="0" dirty="0" err="1" smtClean="0"/>
                        <a:t>Chandrasekharan</a:t>
                      </a:r>
                      <a:endParaRPr lang="en-US" sz="1400" dirty="0"/>
                    </a:p>
                  </a:txBody>
                  <a:tcPr anchor="ctr"/>
                </a:tc>
              </a:tr>
              <a:tr h="644525">
                <a:tc>
                  <a:txBody>
                    <a:bodyPr/>
                    <a:lstStyle/>
                    <a:p>
                      <a:pPr algn="ctr"/>
                      <a:endParaRPr lang="en-US" sz="1400" b="1" dirty="0">
                        <a:solidFill>
                          <a:schemeClr val="tx2"/>
                        </a:solidFill>
                      </a:endParaRPr>
                    </a:p>
                  </a:txBody>
                  <a:tcPr anchor="ctr"/>
                </a:tc>
                <a:tc>
                  <a:txBody>
                    <a:bodyPr/>
                    <a:lstStyle/>
                    <a:p>
                      <a:pPr algn="ctr"/>
                      <a:r>
                        <a:rPr lang="en-US" sz="1400" dirty="0" smtClean="0"/>
                        <a:t>Ronald Naik</a:t>
                      </a:r>
                      <a:endParaRPr lang="en-US" sz="1400" dirty="0"/>
                    </a:p>
                  </a:txBody>
                  <a:tcPr anchor="ctr"/>
                </a:tc>
                <a:tc>
                  <a:txBody>
                    <a:bodyPr/>
                    <a:lstStyle/>
                    <a:p>
                      <a:pPr algn="ctr"/>
                      <a:r>
                        <a:rPr lang="en-US" sz="1400" dirty="0" smtClean="0"/>
                        <a:t>Dharmin Shah</a:t>
                      </a:r>
                      <a:endParaRPr lang="en-US" sz="1400" dirty="0"/>
                    </a:p>
                  </a:txBody>
                  <a:tcPr anchor="ctr"/>
                </a:tc>
                <a:tc>
                  <a:txBody>
                    <a:bodyPr/>
                    <a:lstStyle/>
                    <a:p>
                      <a:pPr algn="ctr"/>
                      <a:r>
                        <a:rPr lang="en-US" sz="1400" dirty="0" smtClean="0"/>
                        <a:t>Mubeen</a:t>
                      </a:r>
                      <a:r>
                        <a:rPr lang="en-US" sz="1400" baseline="0" dirty="0" smtClean="0"/>
                        <a:t> Shaikh</a:t>
                      </a:r>
                      <a:endParaRPr lang="en-US" sz="1400" dirty="0"/>
                    </a:p>
                  </a:txBody>
                  <a:tcPr anchor="ctr"/>
                </a:tc>
              </a:tr>
              <a:tr h="644525">
                <a:tc>
                  <a:txBody>
                    <a:bodyPr/>
                    <a:lstStyle/>
                    <a:p>
                      <a:pPr algn="ctr"/>
                      <a:r>
                        <a:rPr lang="en-US" sz="1400" b="1" dirty="0" smtClean="0"/>
                        <a:t>Practice </a:t>
                      </a:r>
                      <a:r>
                        <a:rPr lang="en-US" sz="1400" b="1" baseline="0" dirty="0" smtClean="0"/>
                        <a:t>Engineers</a:t>
                      </a:r>
                      <a:endParaRPr lang="en-US" sz="1400" b="1" dirty="0">
                        <a:solidFill>
                          <a:schemeClr val="tx2"/>
                        </a:solidFill>
                      </a:endParaRPr>
                    </a:p>
                  </a:txBody>
                  <a:tcPr anchor="ctr"/>
                </a:tc>
                <a:tc>
                  <a:txBody>
                    <a:bodyPr/>
                    <a:lstStyle/>
                    <a:p>
                      <a:pPr algn="ctr"/>
                      <a:r>
                        <a:rPr lang="en-US" sz="1400" dirty="0" smtClean="0"/>
                        <a:t>48</a:t>
                      </a:r>
                      <a:endParaRPr lang="en-US" sz="1400" dirty="0"/>
                    </a:p>
                  </a:txBody>
                  <a:tcPr anchor="ctr"/>
                </a:tc>
                <a:tc>
                  <a:txBody>
                    <a:bodyPr/>
                    <a:lstStyle/>
                    <a:p>
                      <a:pPr algn="ctr"/>
                      <a:r>
                        <a:rPr lang="en-US" sz="1400" dirty="0" smtClean="0"/>
                        <a:t>27</a:t>
                      </a:r>
                      <a:endParaRPr lang="en-US" sz="1400" dirty="0"/>
                    </a:p>
                  </a:txBody>
                  <a:tcPr anchor="ctr"/>
                </a:tc>
                <a:tc>
                  <a:txBody>
                    <a:bodyPr/>
                    <a:lstStyle/>
                    <a:p>
                      <a:pPr algn="ctr"/>
                      <a:r>
                        <a:rPr lang="en-US" sz="1400" dirty="0" smtClean="0"/>
                        <a:t>250+</a:t>
                      </a:r>
                      <a:endParaRPr lang="en-US" sz="1400" dirty="0"/>
                    </a:p>
                  </a:txBody>
                  <a:tcPr anchor="ctr"/>
                </a:tc>
              </a:tr>
            </a:tbl>
          </a:graphicData>
        </a:graphic>
      </p:graphicFrame>
    </p:spTree>
    <p:extLst>
      <p:ext uri="{BB962C8B-B14F-4D97-AF65-F5344CB8AC3E}">
        <p14:creationId xmlns:p14="http://schemas.microsoft.com/office/powerpoint/2010/main" val="1921693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Understanding</a:t>
            </a:r>
            <a:endParaRPr lang="en-US" dirty="0"/>
          </a:p>
        </p:txBody>
      </p:sp>
    </p:spTree>
    <p:extLst>
      <p:ext uri="{BB962C8B-B14F-4D97-AF65-F5344CB8AC3E}">
        <p14:creationId xmlns:p14="http://schemas.microsoft.com/office/powerpoint/2010/main" val="756348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19150"/>
          </a:xfrm>
        </p:spPr>
        <p:txBody>
          <a:bodyPr/>
          <a:lstStyle/>
          <a:p>
            <a:r>
              <a:rPr lang="en-US" dirty="0" smtClean="0"/>
              <a:t>Our Understanding of ABN’s expectation is to…</a:t>
            </a:r>
            <a:endParaRPr lang="en-US" dirty="0"/>
          </a:p>
        </p:txBody>
      </p:sp>
      <p:sp>
        <p:nvSpPr>
          <p:cNvPr id="7" name="Content Placeholder 6"/>
          <p:cNvSpPr>
            <a:spLocks noGrp="1"/>
          </p:cNvSpPr>
          <p:nvPr>
            <p:ph idx="1"/>
          </p:nvPr>
        </p:nvSpPr>
        <p:spPr>
          <a:xfrm>
            <a:off x="2" y="438150"/>
            <a:ext cx="8839198" cy="4572000"/>
          </a:xfrm>
        </p:spPr>
        <p:txBody>
          <a:bodyPr/>
          <a:lstStyle/>
          <a:p>
            <a:pPr>
              <a:lnSpc>
                <a:spcPct val="150000"/>
              </a:lnSpc>
            </a:pPr>
            <a:r>
              <a:rPr lang="en-US" sz="1600" dirty="0" smtClean="0"/>
              <a:t>develop a Log management solution aiming primary </a:t>
            </a:r>
            <a:r>
              <a:rPr lang="en-US" sz="1600" dirty="0"/>
              <a:t>use cases of </a:t>
            </a:r>
            <a:r>
              <a:rPr lang="en-US" sz="1600" dirty="0" smtClean="0"/>
              <a:t>Application, Security and Compliancy management</a:t>
            </a:r>
          </a:p>
          <a:p>
            <a:pPr>
              <a:lnSpc>
                <a:spcPct val="150000"/>
              </a:lnSpc>
            </a:pPr>
            <a:r>
              <a:rPr lang="en-US" sz="1600" dirty="0"/>
              <a:t>m</a:t>
            </a:r>
            <a:r>
              <a:rPr lang="en-US" sz="1600" dirty="0" smtClean="0"/>
              <a:t>igrate from </a:t>
            </a:r>
            <a:r>
              <a:rPr lang="en-US" sz="1600" dirty="0" err="1" smtClean="0"/>
              <a:t>Sensage</a:t>
            </a:r>
            <a:r>
              <a:rPr lang="en-US" sz="1600" dirty="0" smtClean="0"/>
              <a:t>, with side by side comparison</a:t>
            </a:r>
          </a:p>
          <a:p>
            <a:pPr>
              <a:lnSpc>
                <a:spcPct val="150000"/>
              </a:lnSpc>
            </a:pPr>
            <a:r>
              <a:rPr lang="en-US" sz="1600" dirty="0"/>
              <a:t>s</a:t>
            </a:r>
            <a:r>
              <a:rPr lang="en-US" sz="1600" dirty="0" smtClean="0"/>
              <a:t>upport for well defined authentication and authorization</a:t>
            </a:r>
          </a:p>
          <a:p>
            <a:pPr>
              <a:lnSpc>
                <a:spcPct val="150000"/>
              </a:lnSpc>
            </a:pPr>
            <a:r>
              <a:rPr lang="en-US" sz="1600" dirty="0" smtClean="0"/>
              <a:t>provide a scalable log management architecture</a:t>
            </a:r>
          </a:p>
          <a:p>
            <a:pPr>
              <a:lnSpc>
                <a:spcPct val="150000"/>
              </a:lnSpc>
            </a:pPr>
            <a:r>
              <a:rPr lang="en-US" sz="1600" dirty="0" smtClean="0"/>
              <a:t>integrate bi-directionally with HP </a:t>
            </a:r>
            <a:r>
              <a:rPr lang="en-US" sz="1600" dirty="0" err="1" smtClean="0"/>
              <a:t>Arcsight</a:t>
            </a:r>
            <a:endParaRPr lang="en-US" sz="1600" dirty="0" smtClean="0"/>
          </a:p>
          <a:p>
            <a:pPr>
              <a:lnSpc>
                <a:spcPct val="150000"/>
              </a:lnSpc>
            </a:pPr>
            <a:r>
              <a:rPr lang="en-US" sz="1600" dirty="0" smtClean="0"/>
              <a:t>cater to log growth pattern</a:t>
            </a:r>
          </a:p>
          <a:p>
            <a:pPr lvl="1">
              <a:lnSpc>
                <a:spcPct val="150000"/>
              </a:lnSpc>
            </a:pPr>
            <a:r>
              <a:rPr lang="en-US" sz="1400" dirty="0" smtClean="0"/>
              <a:t>Log volume of 50GB per day current and expected to grow up to 150GB per day in 2 years</a:t>
            </a:r>
          </a:p>
          <a:p>
            <a:pPr>
              <a:lnSpc>
                <a:spcPct val="150000"/>
              </a:lnSpc>
            </a:pPr>
            <a:r>
              <a:rPr lang="en-US" sz="1600" dirty="0"/>
              <a:t>p</a:t>
            </a:r>
            <a:r>
              <a:rPr lang="en-US" sz="1600" dirty="0" smtClean="0"/>
              <a:t>lan against aggressive timeline (end of July 2014)</a:t>
            </a:r>
          </a:p>
          <a:p>
            <a:pPr>
              <a:lnSpc>
                <a:spcPct val="150000"/>
              </a:lnSpc>
            </a:pPr>
            <a:r>
              <a:rPr lang="en-US" sz="1600" dirty="0" smtClean="0"/>
              <a:t>provide L2, L3 support by Solution Integrator</a:t>
            </a:r>
          </a:p>
          <a:p>
            <a:pPr>
              <a:lnSpc>
                <a:spcPct val="150000"/>
              </a:lnSpc>
            </a:pPr>
            <a:r>
              <a:rPr lang="en-US" sz="1600" dirty="0" smtClean="0"/>
              <a:t>support Production with DR and QA environments</a:t>
            </a:r>
          </a:p>
        </p:txBody>
      </p:sp>
    </p:spTree>
    <p:extLst>
      <p:ext uri="{BB962C8B-B14F-4D97-AF65-F5344CB8AC3E}">
        <p14:creationId xmlns:p14="http://schemas.microsoft.com/office/powerpoint/2010/main" val="1434431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19150"/>
          </a:xfrm>
        </p:spPr>
        <p:txBody>
          <a:bodyPr/>
          <a:lstStyle/>
          <a:p>
            <a:pPr lvl="0"/>
            <a:r>
              <a:rPr lang="en-US" dirty="0" smtClean="0"/>
              <a:t>We recommend log </a:t>
            </a:r>
            <a:r>
              <a:rPr lang="en-US" dirty="0"/>
              <a:t>management </a:t>
            </a:r>
            <a:r>
              <a:rPr lang="en-US" dirty="0" smtClean="0"/>
              <a:t>solution should have following considerations</a:t>
            </a:r>
            <a:r>
              <a:rPr lang="en-US" dirty="0"/>
              <a:t/>
            </a:r>
            <a:br>
              <a:rPr lang="en-US" dirty="0"/>
            </a:br>
            <a:endParaRPr lang="en-US" dirty="0"/>
          </a:p>
        </p:txBody>
      </p:sp>
      <p:sp>
        <p:nvSpPr>
          <p:cNvPr id="7" name="Content Placeholder 6"/>
          <p:cNvSpPr>
            <a:spLocks noGrp="1"/>
          </p:cNvSpPr>
          <p:nvPr>
            <p:ph idx="1"/>
          </p:nvPr>
        </p:nvSpPr>
        <p:spPr>
          <a:xfrm>
            <a:off x="148936" y="590550"/>
            <a:ext cx="4423064" cy="3352800"/>
          </a:xfrm>
        </p:spPr>
        <p:style>
          <a:lnRef idx="1">
            <a:schemeClr val="accent3"/>
          </a:lnRef>
          <a:fillRef idx="2">
            <a:schemeClr val="accent3"/>
          </a:fillRef>
          <a:effectRef idx="1">
            <a:schemeClr val="accent3"/>
          </a:effectRef>
          <a:fontRef idx="minor">
            <a:schemeClr val="dk1"/>
          </a:fontRef>
        </p:style>
        <p:txBody>
          <a:bodyPr/>
          <a:lstStyle/>
          <a:p>
            <a:pPr marL="114300" indent="0">
              <a:buNone/>
            </a:pPr>
            <a:r>
              <a:rPr lang="en-US" sz="1400" u="sng" dirty="0" smtClean="0"/>
              <a:t>Technical Considerations:</a:t>
            </a:r>
          </a:p>
          <a:p>
            <a:r>
              <a:rPr lang="en-US" sz="1400" dirty="0" smtClean="0"/>
              <a:t>Migration from existing solution / platform</a:t>
            </a:r>
          </a:p>
          <a:p>
            <a:pPr lvl="1"/>
            <a:r>
              <a:rPr lang="en-US" sz="1200" dirty="0" smtClean="0"/>
              <a:t>Any data movement expectations from current to new platform</a:t>
            </a:r>
          </a:p>
          <a:p>
            <a:pPr lvl="1"/>
            <a:r>
              <a:rPr lang="en-US" sz="1200" dirty="0" smtClean="0"/>
              <a:t>Challenges with current platform and what is expected on the new solution</a:t>
            </a:r>
          </a:p>
          <a:p>
            <a:pPr lvl="1"/>
            <a:r>
              <a:rPr lang="en-US" sz="1200" dirty="0" smtClean="0"/>
              <a:t>Platform overlaps</a:t>
            </a:r>
          </a:p>
          <a:p>
            <a:r>
              <a:rPr lang="en-US" sz="1400" dirty="0" smtClean="0"/>
              <a:t>Integration with existing tools, solutions</a:t>
            </a:r>
          </a:p>
          <a:p>
            <a:pPr lvl="1"/>
            <a:r>
              <a:rPr lang="en-US" sz="1200" dirty="0" smtClean="0"/>
              <a:t>Bi-directional data communication with HP </a:t>
            </a:r>
            <a:r>
              <a:rPr lang="en-US" sz="1200" dirty="0" err="1" smtClean="0"/>
              <a:t>ArcSight</a:t>
            </a:r>
            <a:r>
              <a:rPr lang="en-US" sz="1200" dirty="0" smtClean="0"/>
              <a:t> </a:t>
            </a:r>
          </a:p>
          <a:p>
            <a:r>
              <a:rPr lang="en-US" sz="1400" dirty="0"/>
              <a:t>Log Size and Growth</a:t>
            </a:r>
          </a:p>
          <a:p>
            <a:pPr lvl="1"/>
            <a:r>
              <a:rPr lang="en-US" sz="1200" dirty="0"/>
              <a:t>Log collection from different log sources</a:t>
            </a:r>
          </a:p>
          <a:p>
            <a:pPr lvl="1"/>
            <a:r>
              <a:rPr lang="en-US" sz="1200" dirty="0"/>
              <a:t>Current log volume</a:t>
            </a:r>
          </a:p>
          <a:p>
            <a:pPr lvl="1"/>
            <a:r>
              <a:rPr lang="en-US" sz="1200" dirty="0"/>
              <a:t>Growth </a:t>
            </a:r>
            <a:r>
              <a:rPr lang="en-US" sz="1200" dirty="0" smtClean="0"/>
              <a:t>expectation</a:t>
            </a:r>
          </a:p>
          <a:p>
            <a:r>
              <a:rPr lang="en-US" sz="1400" dirty="0" smtClean="0"/>
              <a:t>Scalability and DR</a:t>
            </a:r>
            <a:endParaRPr lang="en-US" sz="1400" dirty="0"/>
          </a:p>
        </p:txBody>
      </p:sp>
      <p:sp>
        <p:nvSpPr>
          <p:cNvPr id="3" name="Rectangle 2"/>
          <p:cNvSpPr/>
          <p:nvPr/>
        </p:nvSpPr>
        <p:spPr>
          <a:xfrm>
            <a:off x="152400" y="4095750"/>
            <a:ext cx="8940265" cy="67710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400" dirty="0" smtClean="0"/>
              <a:t>Eco system considerations </a:t>
            </a:r>
            <a:r>
              <a:rPr lang="en-US" sz="1000" dirty="0" smtClean="0"/>
              <a:t>( “ Source – </a:t>
            </a:r>
            <a:r>
              <a:rPr lang="en-US" sz="1000" dirty="0"/>
              <a:t>Gartner, Keep the Five Functional Dimensions of </a:t>
            </a:r>
            <a:r>
              <a:rPr lang="en-US" sz="1000" dirty="0" smtClean="0"/>
              <a:t>APM Distinct</a:t>
            </a:r>
            <a:r>
              <a:rPr lang="en-US" sz="1000" dirty="0"/>
              <a:t>, 16 September 2010, by Will </a:t>
            </a:r>
            <a:r>
              <a:rPr lang="en-US" sz="1000" dirty="0" err="1"/>
              <a:t>Cappelli</a:t>
            </a:r>
            <a:r>
              <a:rPr lang="en-US" sz="1000" dirty="0" smtClean="0"/>
              <a:t> )</a:t>
            </a:r>
            <a:endParaRPr lang="en-US" sz="1000" dirty="0"/>
          </a:p>
          <a:p>
            <a:pPr lvl="1"/>
            <a:r>
              <a:rPr lang="en-US" sz="1200" u="sng" dirty="0"/>
              <a:t>To achieve optimal APM effectiveness, enterprises must be prepared to implement multiple products, often from multiple vendors, even if it means greater architectural complexity and apparent functional overlap.</a:t>
            </a:r>
            <a:endParaRPr lang="en-US" sz="1200" dirty="0"/>
          </a:p>
        </p:txBody>
      </p:sp>
      <p:sp>
        <p:nvSpPr>
          <p:cNvPr id="5" name="Content Placeholder 6"/>
          <p:cNvSpPr txBox="1">
            <a:spLocks/>
          </p:cNvSpPr>
          <p:nvPr/>
        </p:nvSpPr>
        <p:spPr>
          <a:xfrm>
            <a:off x="4648200" y="590550"/>
            <a:ext cx="4423064" cy="3352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lvl1pPr marL="342900" indent="-228600" algn="l" defTabSz="914400" rtl="0" eaLnBrk="0" fontAlgn="base" latinLnBrk="0" hangingPunct="0">
              <a:spcBef>
                <a:spcPct val="20000"/>
              </a:spcBef>
              <a:spcAft>
                <a:spcPct val="0"/>
              </a:spcAft>
              <a:buFont typeface="Arial" pitchFamily="34" charset="0"/>
              <a:buChar char="•"/>
              <a:tabLst>
                <a:tab pos="1022350" algn="l"/>
              </a:tabLst>
              <a:defRPr lang="en-US" sz="1800" kern="1200" dirty="0" smtClean="0">
                <a:solidFill>
                  <a:schemeClr val="tx1"/>
                </a:solidFill>
                <a:latin typeface="Calibri" pitchFamily="34" charset="0"/>
                <a:ea typeface="ＭＳ Ｐゴシック" charset="-128"/>
                <a:cs typeface="Calibri" pitchFamily="34" charset="0"/>
              </a:defRPr>
            </a:lvl1pPr>
            <a:lvl2pPr marL="742950" indent="-228600" algn="l" defTabSz="914400" rtl="0" eaLnBrk="0" fontAlgn="base" latinLnBrk="0" hangingPunct="0">
              <a:spcBef>
                <a:spcPct val="20000"/>
              </a:spcBef>
              <a:spcAft>
                <a:spcPct val="0"/>
              </a:spcAft>
              <a:buFont typeface="Arial" pitchFamily="34" charset="0"/>
              <a:buChar char="•"/>
              <a:tabLst>
                <a:tab pos="1022350" algn="l"/>
              </a:tabLst>
              <a:defRPr lang="en-US" sz="1600" kern="1200" dirty="0" smtClean="0">
                <a:solidFill>
                  <a:schemeClr val="tx1">
                    <a:lumMod val="50000"/>
                    <a:lumOff val="50000"/>
                  </a:schemeClr>
                </a:solidFill>
                <a:latin typeface="Calibri" pitchFamily="34" charset="0"/>
                <a:ea typeface="ＭＳ Ｐゴシック" charset="-128"/>
                <a:cs typeface="Calibri" pitchFamily="34" charset="0"/>
              </a:defRPr>
            </a:lvl2pPr>
            <a:lvl3pPr marL="1143000" indent="-228600" algn="l" defTabSz="914400" rtl="0" eaLnBrk="0" fontAlgn="base" latinLnBrk="0" hangingPunct="0">
              <a:spcBef>
                <a:spcPct val="20000"/>
              </a:spcBef>
              <a:spcAft>
                <a:spcPct val="0"/>
              </a:spcAft>
              <a:buFont typeface="Arial" pitchFamily="34" charset="0"/>
              <a:buChar char="•"/>
              <a:tabLst>
                <a:tab pos="1022350" algn="l"/>
              </a:tabLst>
              <a:defRPr lang="en-US" sz="1600" kern="1200" dirty="0" smtClean="0">
                <a:solidFill>
                  <a:schemeClr val="tx1">
                    <a:lumMod val="50000"/>
                    <a:lumOff val="50000"/>
                  </a:schemeClr>
                </a:solidFill>
                <a:latin typeface="Calibri" pitchFamily="34" charset="0"/>
                <a:ea typeface="ＭＳ Ｐゴシック" charset="-128"/>
                <a:cs typeface="Calibri" pitchFamily="34" charset="0"/>
              </a:defRPr>
            </a:lvl3pPr>
            <a:lvl4pPr marL="1600200" indent="-228600" algn="l" defTabSz="914400" rtl="0" eaLnBrk="0" fontAlgn="base" latinLnBrk="0" hangingPunct="0">
              <a:spcBef>
                <a:spcPct val="20000"/>
              </a:spcBef>
              <a:spcAft>
                <a:spcPct val="0"/>
              </a:spcAft>
              <a:buFont typeface="Arial" pitchFamily="34" charset="0"/>
              <a:buChar char="•"/>
              <a:tabLst>
                <a:tab pos="1022350" algn="l"/>
              </a:tabLst>
              <a:defRPr lang="en-US" sz="1600" kern="1200" dirty="0" smtClean="0">
                <a:solidFill>
                  <a:schemeClr val="tx1">
                    <a:lumMod val="50000"/>
                    <a:lumOff val="50000"/>
                  </a:schemeClr>
                </a:solidFill>
                <a:latin typeface="Calibri" pitchFamily="34" charset="0"/>
                <a:ea typeface="ＭＳ Ｐゴシック" charset="-128"/>
                <a:cs typeface="Calibri" pitchFamily="34" charset="0"/>
              </a:defRPr>
            </a:lvl4pPr>
            <a:lvl5pPr marL="2057400" indent="-228600" algn="l" defTabSz="914400" rtl="0" eaLnBrk="0" fontAlgn="base" latinLnBrk="0" hangingPunct="0">
              <a:spcBef>
                <a:spcPct val="20000"/>
              </a:spcBef>
              <a:spcAft>
                <a:spcPct val="0"/>
              </a:spcAft>
              <a:buFont typeface="Arial" pitchFamily="34" charset="0"/>
              <a:buChar char="•"/>
              <a:tabLst>
                <a:tab pos="1022350" algn="l"/>
              </a:tabLst>
              <a:defRPr lang="en-US" sz="1600" kern="1200" dirty="0" smtClean="0">
                <a:solidFill>
                  <a:schemeClr val="tx1">
                    <a:lumMod val="50000"/>
                    <a:lumOff val="50000"/>
                  </a:schemeClr>
                </a:solidFill>
                <a:latin typeface="Calibri" pitchFamily="34" charset="0"/>
                <a:ea typeface="ＭＳ Ｐゴシック" charset="-128"/>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buNone/>
            </a:pPr>
            <a:r>
              <a:rPr lang="en-US" sz="1300" u="sng" dirty="0" smtClean="0"/>
              <a:t>Strategic Considerations:</a:t>
            </a:r>
          </a:p>
          <a:p>
            <a:r>
              <a:rPr lang="en-US" sz="1400" dirty="0"/>
              <a:t>TCO</a:t>
            </a:r>
          </a:p>
          <a:p>
            <a:pPr lvl="1"/>
            <a:r>
              <a:rPr lang="en-US" sz="1200" dirty="0"/>
              <a:t>To plan optimally and strategically on two distinctive cost categories, CAPEX and OPEX</a:t>
            </a:r>
          </a:p>
          <a:p>
            <a:r>
              <a:rPr lang="en-US" sz="1400" dirty="0"/>
              <a:t>Platform support</a:t>
            </a:r>
          </a:p>
          <a:p>
            <a:pPr lvl="1"/>
            <a:r>
              <a:rPr lang="en-US" sz="1200" dirty="0"/>
              <a:t>User community of the platform, extendable framework</a:t>
            </a:r>
          </a:p>
          <a:p>
            <a:r>
              <a:rPr lang="en-US" sz="1400" dirty="0"/>
              <a:t>Latency expectation </a:t>
            </a:r>
            <a:r>
              <a:rPr lang="en-US" sz="1400" dirty="0" smtClean="0"/>
              <a:t>aligning with business needs</a:t>
            </a:r>
          </a:p>
          <a:p>
            <a:r>
              <a:rPr lang="en-US" sz="1400" dirty="0" smtClean="0"/>
              <a:t>Real-time considerations</a:t>
            </a:r>
          </a:p>
          <a:p>
            <a:pPr lvl="1"/>
            <a:r>
              <a:rPr lang="en-US" sz="1200" dirty="0" smtClean="0"/>
              <a:t>With enterprise complex systems, sometimes it may be possible to achieve only near real-time</a:t>
            </a:r>
          </a:p>
          <a:p>
            <a:r>
              <a:rPr lang="en-US" sz="1400" dirty="0" smtClean="0"/>
              <a:t>Development platform roadmap</a:t>
            </a:r>
          </a:p>
          <a:p>
            <a:pPr lvl="1"/>
            <a:r>
              <a:rPr lang="en-US" sz="1200" dirty="0" smtClean="0"/>
              <a:t>To plan against any architectural changes expected as part of core platform roadmap which potentially can impact log management solution</a:t>
            </a:r>
            <a:endParaRPr lang="en-US" sz="1200" dirty="0"/>
          </a:p>
          <a:p>
            <a:pPr lvl="1"/>
            <a:endParaRPr lang="en-US" sz="1000" dirty="0" smtClean="0"/>
          </a:p>
        </p:txBody>
      </p:sp>
    </p:spTree>
    <p:extLst>
      <p:ext uri="{BB962C8B-B14F-4D97-AF65-F5344CB8AC3E}">
        <p14:creationId xmlns:p14="http://schemas.microsoft.com/office/powerpoint/2010/main" val="3006568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 2013 Cognizant confidential</a:t>
            </a:r>
            <a:endParaRPr lang="en-US"/>
          </a:p>
        </p:txBody>
      </p:sp>
      <p:sp>
        <p:nvSpPr>
          <p:cNvPr id="3" name="Slide Number Placeholder 2"/>
          <p:cNvSpPr>
            <a:spLocks noGrp="1"/>
          </p:cNvSpPr>
          <p:nvPr>
            <p:ph type="sldNum" sz="quarter" idx="12"/>
          </p:nvPr>
        </p:nvSpPr>
        <p:spPr/>
        <p:txBody>
          <a:bodyPr/>
          <a:lstStyle/>
          <a:p>
            <a:fld id="{9074768D-3921-46B3-96C8-1744C1334681}" type="slidenum">
              <a:rPr lang="en-US" smtClean="0"/>
              <a:t>7</a:t>
            </a:fld>
            <a:endParaRPr lang="en-US"/>
          </a:p>
        </p:txBody>
      </p:sp>
      <p:sp>
        <p:nvSpPr>
          <p:cNvPr id="4" name="Title 3"/>
          <p:cNvSpPr>
            <a:spLocks noGrp="1"/>
          </p:cNvSpPr>
          <p:nvPr>
            <p:ph type="title"/>
          </p:nvPr>
        </p:nvSpPr>
        <p:spPr/>
        <p:txBody>
          <a:bodyPr/>
          <a:lstStyle/>
          <a:p>
            <a:r>
              <a:rPr lang="en-US" dirty="0"/>
              <a:t>Strategic Solution Levers</a:t>
            </a:r>
          </a:p>
        </p:txBody>
      </p:sp>
      <p:grpSp>
        <p:nvGrpSpPr>
          <p:cNvPr id="5" name="Group 24"/>
          <p:cNvGrpSpPr/>
          <p:nvPr/>
        </p:nvGrpSpPr>
        <p:grpSpPr>
          <a:xfrm>
            <a:off x="2618423" y="842616"/>
            <a:ext cx="4339352" cy="3786534"/>
            <a:chOff x="2964494" y="732797"/>
            <a:chExt cx="4339352" cy="3786534"/>
          </a:xfrm>
        </p:grpSpPr>
        <p:sp>
          <p:nvSpPr>
            <p:cNvPr id="6" name="TextBox 5"/>
            <p:cNvSpPr txBox="1"/>
            <p:nvPr/>
          </p:nvSpPr>
          <p:spPr>
            <a:xfrm>
              <a:off x="3596619" y="2583365"/>
              <a:ext cx="1769780" cy="323165"/>
            </a:xfrm>
            <a:prstGeom prst="rect">
              <a:avLst/>
            </a:prstGeom>
            <a:noFill/>
          </p:spPr>
          <p:txBody>
            <a:bodyPr wrap="none" rtlCol="0">
              <a:spAutoFit/>
            </a:bodyPr>
            <a:lstStyle/>
            <a:p>
              <a:pPr algn="r">
                <a:lnSpc>
                  <a:spcPts val="1800"/>
                </a:lnSpc>
              </a:pPr>
              <a:r>
                <a:rPr lang="en-US" dirty="0" smtClean="0">
                  <a:solidFill>
                    <a:srgbClr val="00ACAE"/>
                  </a:solidFill>
                  <a:latin typeface="+mj-lt"/>
                  <a:ea typeface="Franchise" pitchFamily="2" charset="0"/>
                </a:rPr>
                <a:t>UAM Framework</a:t>
              </a:r>
            </a:p>
          </p:txBody>
        </p:sp>
        <p:sp>
          <p:nvSpPr>
            <p:cNvPr id="7" name="TextBox 6"/>
            <p:cNvSpPr txBox="1"/>
            <p:nvPr/>
          </p:nvSpPr>
          <p:spPr>
            <a:xfrm>
              <a:off x="2964494" y="2848725"/>
              <a:ext cx="3553437" cy="451406"/>
            </a:xfrm>
            <a:prstGeom prst="rect">
              <a:avLst/>
            </a:prstGeom>
            <a:noFill/>
          </p:spPr>
          <p:txBody>
            <a:bodyPr wrap="square" rtlCol="0">
              <a:spAutoFit/>
            </a:bodyPr>
            <a:lstStyle/>
            <a:p>
              <a:pPr algn="r">
                <a:lnSpc>
                  <a:spcPts val="1400"/>
                </a:lnSpc>
              </a:pPr>
              <a:r>
                <a:rPr lang="en-US" sz="1100" dirty="0" smtClean="0">
                  <a:solidFill>
                    <a:schemeClr val="tx1">
                      <a:lumMod val="85000"/>
                      <a:lumOff val="15000"/>
                    </a:schemeClr>
                  </a:solidFill>
                  <a:latin typeface="+mj-lt"/>
                  <a:ea typeface="Franchise" pitchFamily="2" charset="0"/>
                  <a:cs typeface="Arial" pitchFamily="34" charset="0"/>
                </a:rPr>
                <a:t>Out of the box features </a:t>
              </a:r>
            </a:p>
            <a:p>
              <a:pPr algn="r">
                <a:lnSpc>
                  <a:spcPts val="1400"/>
                </a:lnSpc>
              </a:pPr>
              <a:r>
                <a:rPr lang="en-US" sz="1100" dirty="0" smtClean="0">
                  <a:solidFill>
                    <a:schemeClr val="tx1">
                      <a:lumMod val="85000"/>
                      <a:lumOff val="15000"/>
                    </a:schemeClr>
                  </a:solidFill>
                  <a:latin typeface="+mj-lt"/>
                  <a:ea typeface="Franchise" pitchFamily="2" charset="0"/>
                  <a:cs typeface="Arial" pitchFamily="34" charset="0"/>
                </a:rPr>
                <a:t>(Estimation Template, Checklist, accelerators …)</a:t>
              </a:r>
              <a:endParaRPr lang="en-US" sz="1100" dirty="0">
                <a:solidFill>
                  <a:schemeClr val="tx1">
                    <a:lumMod val="85000"/>
                    <a:lumOff val="15000"/>
                  </a:schemeClr>
                </a:solidFill>
                <a:latin typeface="+mj-lt"/>
                <a:ea typeface="Franchise" pitchFamily="2" charset="0"/>
                <a:cs typeface="Arial" pitchFamily="34" charset="0"/>
              </a:endParaRPr>
            </a:p>
          </p:txBody>
        </p:sp>
        <p:sp>
          <p:nvSpPr>
            <p:cNvPr id="8" name="TextBox 7"/>
            <p:cNvSpPr txBox="1"/>
            <p:nvPr/>
          </p:nvSpPr>
          <p:spPr>
            <a:xfrm>
              <a:off x="4080861" y="1547531"/>
              <a:ext cx="1570430" cy="323165"/>
            </a:xfrm>
            <a:prstGeom prst="rect">
              <a:avLst/>
            </a:prstGeom>
            <a:noFill/>
          </p:spPr>
          <p:txBody>
            <a:bodyPr wrap="none" rtlCol="0">
              <a:spAutoFit/>
            </a:bodyPr>
            <a:lstStyle/>
            <a:p>
              <a:pPr algn="r">
                <a:lnSpc>
                  <a:spcPts val="1800"/>
                </a:lnSpc>
              </a:pPr>
              <a:r>
                <a:rPr lang="en-US" dirty="0" smtClean="0">
                  <a:solidFill>
                    <a:srgbClr val="74B000"/>
                  </a:solidFill>
                  <a:latin typeface="+mj-lt"/>
                  <a:ea typeface="Franchise" pitchFamily="2" charset="0"/>
                </a:rPr>
                <a:t>Follow the Sun</a:t>
              </a:r>
            </a:p>
          </p:txBody>
        </p:sp>
        <p:sp>
          <p:nvSpPr>
            <p:cNvPr id="9" name="TextBox 8"/>
            <p:cNvSpPr txBox="1"/>
            <p:nvPr/>
          </p:nvSpPr>
          <p:spPr>
            <a:xfrm>
              <a:off x="4191000" y="1785595"/>
              <a:ext cx="2451813" cy="264240"/>
            </a:xfrm>
            <a:prstGeom prst="rect">
              <a:avLst/>
            </a:prstGeom>
            <a:noFill/>
          </p:spPr>
          <p:txBody>
            <a:bodyPr wrap="square" rtlCol="0">
              <a:spAutoFit/>
            </a:bodyPr>
            <a:lstStyle/>
            <a:p>
              <a:pPr algn="r">
                <a:lnSpc>
                  <a:spcPts val="1400"/>
                </a:lnSpc>
              </a:pPr>
              <a:r>
                <a:rPr lang="en-US" sz="1100" dirty="0"/>
                <a:t> Customized Onshore/Offshore </a:t>
              </a:r>
              <a:r>
                <a:rPr lang="en-US" sz="1100" dirty="0" smtClean="0"/>
                <a:t>model</a:t>
              </a:r>
              <a:endParaRPr lang="en-US" sz="1100" dirty="0">
                <a:solidFill>
                  <a:schemeClr val="tx1">
                    <a:lumMod val="85000"/>
                    <a:lumOff val="15000"/>
                  </a:schemeClr>
                </a:solidFill>
                <a:latin typeface="+mj-lt"/>
                <a:ea typeface="Franchise" pitchFamily="2" charset="0"/>
                <a:cs typeface="Arial" pitchFamily="34" charset="0"/>
              </a:endParaRPr>
            </a:p>
          </p:txBody>
        </p:sp>
        <p:sp>
          <p:nvSpPr>
            <p:cNvPr id="10" name="TextBox 9"/>
            <p:cNvSpPr txBox="1"/>
            <p:nvPr/>
          </p:nvSpPr>
          <p:spPr>
            <a:xfrm>
              <a:off x="4787889" y="3816213"/>
              <a:ext cx="1627690" cy="326371"/>
            </a:xfrm>
            <a:prstGeom prst="rect">
              <a:avLst/>
            </a:prstGeom>
            <a:noFill/>
          </p:spPr>
          <p:txBody>
            <a:bodyPr wrap="none" rtlCol="0">
              <a:spAutoFit/>
            </a:bodyPr>
            <a:lstStyle/>
            <a:p>
              <a:pPr algn="r">
                <a:lnSpc>
                  <a:spcPts val="1800"/>
                </a:lnSpc>
              </a:pPr>
              <a:r>
                <a:rPr lang="en-US" dirty="0" smtClean="0">
                  <a:solidFill>
                    <a:srgbClr val="74B000"/>
                  </a:solidFill>
                  <a:latin typeface="+mj-lt"/>
                  <a:ea typeface="Franchise" pitchFamily="2" charset="0"/>
                </a:rPr>
                <a:t>Time to Market</a:t>
              </a:r>
            </a:p>
          </p:txBody>
        </p:sp>
        <p:sp>
          <p:nvSpPr>
            <p:cNvPr id="11" name="TextBox 10"/>
            <p:cNvSpPr txBox="1"/>
            <p:nvPr/>
          </p:nvSpPr>
          <p:spPr>
            <a:xfrm>
              <a:off x="3847528" y="4067925"/>
              <a:ext cx="2970660" cy="451406"/>
            </a:xfrm>
            <a:prstGeom prst="rect">
              <a:avLst/>
            </a:prstGeom>
            <a:noFill/>
          </p:spPr>
          <p:txBody>
            <a:bodyPr wrap="square" rtlCol="0">
              <a:spAutoFit/>
            </a:bodyPr>
            <a:lstStyle/>
            <a:p>
              <a:pPr algn="r">
                <a:lnSpc>
                  <a:spcPts val="1400"/>
                </a:lnSpc>
              </a:pPr>
              <a:r>
                <a:rPr lang="en-US" sz="1100" dirty="0" smtClean="0">
                  <a:solidFill>
                    <a:schemeClr val="tx1">
                      <a:lumMod val="85000"/>
                      <a:lumOff val="15000"/>
                    </a:schemeClr>
                  </a:solidFill>
                  <a:latin typeface="+mj-lt"/>
                  <a:ea typeface="Franchise" pitchFamily="2" charset="0"/>
                  <a:cs typeface="Arial" pitchFamily="34" charset="0"/>
                </a:rPr>
                <a:t>Aggressive agile deliver for output driven implementation</a:t>
              </a:r>
              <a:endParaRPr lang="en-US" sz="1100" dirty="0">
                <a:solidFill>
                  <a:schemeClr val="tx1">
                    <a:lumMod val="85000"/>
                    <a:lumOff val="15000"/>
                  </a:schemeClr>
                </a:solidFill>
                <a:latin typeface="+mj-lt"/>
                <a:ea typeface="Franchise" pitchFamily="2" charset="0"/>
                <a:cs typeface="Arial" pitchFamily="34" charset="0"/>
              </a:endParaRPr>
            </a:p>
          </p:txBody>
        </p:sp>
        <p:sp>
          <p:nvSpPr>
            <p:cNvPr id="12" name="TextBox 11"/>
            <p:cNvSpPr txBox="1"/>
            <p:nvPr/>
          </p:nvSpPr>
          <p:spPr>
            <a:xfrm>
              <a:off x="6060876" y="732797"/>
              <a:ext cx="1242969" cy="326371"/>
            </a:xfrm>
            <a:prstGeom prst="rect">
              <a:avLst/>
            </a:prstGeom>
            <a:noFill/>
          </p:spPr>
          <p:txBody>
            <a:bodyPr wrap="none" rtlCol="0">
              <a:spAutoFit/>
            </a:bodyPr>
            <a:lstStyle/>
            <a:p>
              <a:pPr algn="r">
                <a:lnSpc>
                  <a:spcPts val="1800"/>
                </a:lnSpc>
              </a:pPr>
              <a:r>
                <a:rPr lang="en-US" dirty="0" smtClean="0">
                  <a:solidFill>
                    <a:srgbClr val="00ACAE"/>
                  </a:solidFill>
                  <a:latin typeface="+mj-lt"/>
                  <a:ea typeface="Franchise" pitchFamily="2" charset="0"/>
                </a:rPr>
                <a:t>Technology</a:t>
              </a:r>
            </a:p>
          </p:txBody>
        </p:sp>
        <p:sp>
          <p:nvSpPr>
            <p:cNvPr id="13" name="TextBox 12"/>
            <p:cNvSpPr txBox="1"/>
            <p:nvPr/>
          </p:nvSpPr>
          <p:spPr>
            <a:xfrm>
              <a:off x="5299071" y="970862"/>
              <a:ext cx="2004775" cy="271869"/>
            </a:xfrm>
            <a:prstGeom prst="rect">
              <a:avLst/>
            </a:prstGeom>
            <a:noFill/>
          </p:spPr>
          <p:txBody>
            <a:bodyPr wrap="square" rtlCol="0">
              <a:spAutoFit/>
            </a:bodyPr>
            <a:lstStyle/>
            <a:p>
              <a:pPr algn="r">
                <a:lnSpc>
                  <a:spcPts val="1400"/>
                </a:lnSpc>
              </a:pPr>
              <a:r>
                <a:rPr lang="en-US" sz="1100" dirty="0" smtClean="0">
                  <a:solidFill>
                    <a:schemeClr val="tx1">
                      <a:lumMod val="85000"/>
                      <a:lumOff val="15000"/>
                    </a:schemeClr>
                  </a:solidFill>
                  <a:latin typeface="+mj-lt"/>
                  <a:ea typeface="Franchise" pitchFamily="2" charset="0"/>
                  <a:cs typeface="Arial" pitchFamily="34" charset="0"/>
                </a:rPr>
                <a:t>Extremely Competent team</a:t>
              </a:r>
              <a:endParaRPr lang="en-US" sz="1100" dirty="0">
                <a:solidFill>
                  <a:schemeClr val="tx1">
                    <a:lumMod val="85000"/>
                    <a:lumOff val="15000"/>
                  </a:schemeClr>
                </a:solidFill>
                <a:latin typeface="+mj-lt"/>
                <a:ea typeface="Franchise" pitchFamily="2" charset="0"/>
                <a:cs typeface="Arial" pitchFamily="34" charset="0"/>
              </a:endParaRPr>
            </a:p>
          </p:txBody>
        </p:sp>
      </p:grpSp>
      <p:pic>
        <p:nvPicPr>
          <p:cNvPr id="16" name="Picture 15" descr="dna2.png"/>
          <p:cNvPicPr>
            <a:picLocks noChangeAspect="1"/>
          </p:cNvPicPr>
          <p:nvPr/>
        </p:nvPicPr>
        <p:blipFill>
          <a:blip r:embed="rId2" cstate="screen"/>
          <a:stretch>
            <a:fillRect/>
          </a:stretch>
        </p:blipFill>
        <p:spPr>
          <a:xfrm rot="16200000">
            <a:off x="5516245" y="1696054"/>
            <a:ext cx="3877321" cy="2686051"/>
          </a:xfrm>
          <a:prstGeom prst="rect">
            <a:avLst/>
          </a:prstGeom>
        </p:spPr>
      </p:pic>
      <p:sp>
        <p:nvSpPr>
          <p:cNvPr id="17" name="TextBox 16"/>
          <p:cNvSpPr txBox="1"/>
          <p:nvPr/>
        </p:nvSpPr>
        <p:spPr>
          <a:xfrm>
            <a:off x="37618" y="1102444"/>
            <a:ext cx="2095982" cy="1579920"/>
          </a:xfrm>
          <a:prstGeom prst="rect">
            <a:avLst/>
          </a:prstGeom>
          <a:noFill/>
        </p:spPr>
        <p:txBody>
          <a:bodyPr wrap="square" rtlCol="0">
            <a:spAutoFit/>
          </a:bodyPr>
          <a:lstStyle/>
          <a:p>
            <a:pPr algn="r">
              <a:lnSpc>
                <a:spcPts val="3600"/>
              </a:lnSpc>
            </a:pPr>
            <a:r>
              <a:rPr lang="en-US" spc="50" dirty="0" smtClean="0">
                <a:solidFill>
                  <a:schemeClr val="tx1">
                    <a:lumMod val="85000"/>
                    <a:lumOff val="15000"/>
                  </a:schemeClr>
                </a:solidFill>
                <a:latin typeface="+mj-lt"/>
                <a:ea typeface="Franchise" pitchFamily="2" charset="0"/>
              </a:rPr>
              <a:t>THE COGNIZANT</a:t>
            </a:r>
          </a:p>
          <a:p>
            <a:pPr algn="r">
              <a:lnSpc>
                <a:spcPts val="4000"/>
              </a:lnSpc>
            </a:pPr>
            <a:r>
              <a:rPr lang="en-US" sz="4000" spc="50" dirty="0" smtClean="0">
                <a:solidFill>
                  <a:schemeClr val="tx1">
                    <a:lumMod val="85000"/>
                    <a:lumOff val="15000"/>
                  </a:schemeClr>
                </a:solidFill>
                <a:latin typeface="+mj-lt"/>
                <a:ea typeface="Franchise" pitchFamily="2" charset="0"/>
              </a:rPr>
              <a:t>Solution Levers</a:t>
            </a:r>
            <a:endParaRPr lang="en-US" sz="4000" spc="50" dirty="0">
              <a:solidFill>
                <a:schemeClr val="tx1">
                  <a:lumMod val="85000"/>
                  <a:lumOff val="15000"/>
                </a:schemeClr>
              </a:solidFill>
              <a:latin typeface="+mj-lt"/>
            </a:endParaRPr>
          </a:p>
        </p:txBody>
      </p:sp>
      <p:sp>
        <p:nvSpPr>
          <p:cNvPr id="18" name="TextBox 17"/>
          <p:cNvSpPr txBox="1"/>
          <p:nvPr/>
        </p:nvSpPr>
        <p:spPr>
          <a:xfrm>
            <a:off x="37618" y="2672695"/>
            <a:ext cx="1919785" cy="1118255"/>
          </a:xfrm>
          <a:prstGeom prst="rect">
            <a:avLst/>
          </a:prstGeom>
          <a:noFill/>
        </p:spPr>
        <p:txBody>
          <a:bodyPr wrap="square" rtlCol="0">
            <a:spAutoFit/>
          </a:bodyPr>
          <a:lstStyle/>
          <a:p>
            <a:pPr algn="r" eaLnBrk="0" hangingPunct="0">
              <a:lnSpc>
                <a:spcPts val="1600"/>
              </a:lnSpc>
            </a:pPr>
            <a:r>
              <a:rPr lang="en-US" sz="1200" kern="0" dirty="0" smtClean="0">
                <a:solidFill>
                  <a:schemeClr val="tx1">
                    <a:lumMod val="65000"/>
                    <a:lumOff val="35000"/>
                  </a:schemeClr>
                </a:solidFill>
                <a:latin typeface="+mj-lt"/>
                <a:cs typeface="Arial" pitchFamily="34" charset="0"/>
              </a:rPr>
              <a:t>On top of the technical tool/platform choice, Cognizant can help ABN with additional solution levers</a:t>
            </a:r>
            <a:endParaRPr lang="en-US" sz="1200" dirty="0">
              <a:solidFill>
                <a:schemeClr val="tx1">
                  <a:lumMod val="65000"/>
                  <a:lumOff val="35000"/>
                </a:schemeClr>
              </a:solidFill>
              <a:latin typeface="+mj-lt"/>
              <a:cs typeface="Arial" pitchFamily="34" charset="0"/>
            </a:endParaRPr>
          </a:p>
        </p:txBody>
      </p:sp>
      <p:sp>
        <p:nvSpPr>
          <p:cNvPr id="19" name="Right Arrow 18"/>
          <p:cNvSpPr/>
          <p:nvPr/>
        </p:nvSpPr>
        <p:spPr>
          <a:xfrm>
            <a:off x="2286000" y="2114550"/>
            <a:ext cx="888348" cy="1219200"/>
          </a:xfrm>
          <a:prstGeom prst="rightArrow">
            <a:avLst>
              <a:gd name="adj1" fmla="val 50000"/>
              <a:gd name="adj2" fmla="val 57595"/>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0779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Cognizant </a:t>
            </a:r>
            <a:r>
              <a:rPr lang="en-US" dirty="0" smtClean="0"/>
              <a:t>Solution Approach</a:t>
            </a:r>
            <a:endParaRPr lang="en-US" dirty="0"/>
          </a:p>
        </p:txBody>
      </p:sp>
    </p:spTree>
    <p:extLst>
      <p:ext uri="{BB962C8B-B14F-4D97-AF65-F5344CB8AC3E}">
        <p14:creationId xmlns:p14="http://schemas.microsoft.com/office/powerpoint/2010/main" val="1710800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9144000" cy="819150"/>
          </a:xfrm>
        </p:spPr>
        <p:txBody>
          <a:bodyPr/>
          <a:lstStyle/>
          <a:p>
            <a:r>
              <a:rPr lang="en-US" dirty="0" smtClean="0"/>
              <a:t>Solution: </a:t>
            </a:r>
            <a:r>
              <a:rPr lang="en-US" dirty="0" err="1" smtClean="0"/>
              <a:t>Splunk</a:t>
            </a:r>
            <a:endParaRPr lang="en-US" dirty="0"/>
          </a:p>
        </p:txBody>
      </p:sp>
      <p:sp>
        <p:nvSpPr>
          <p:cNvPr id="7" name="Content Placeholder 6"/>
          <p:cNvSpPr>
            <a:spLocks noGrp="1"/>
          </p:cNvSpPr>
          <p:nvPr>
            <p:ph idx="1"/>
          </p:nvPr>
        </p:nvSpPr>
        <p:spPr>
          <a:xfrm>
            <a:off x="2" y="742950"/>
            <a:ext cx="3124198" cy="4114800"/>
          </a:xfrm>
        </p:spPr>
        <p:txBody>
          <a:bodyPr/>
          <a:lstStyle/>
          <a:p>
            <a:pPr lvl="0"/>
            <a:r>
              <a:rPr lang="en-US" sz="1200" dirty="0" err="1" smtClean="0"/>
              <a:t>Splunk</a:t>
            </a:r>
            <a:r>
              <a:rPr lang="en-US" sz="1200" dirty="0"/>
              <a:t> </a:t>
            </a:r>
            <a:r>
              <a:rPr lang="en-US" sz="1200" dirty="0" smtClean="0"/>
              <a:t>light weight forwarders to be installed on production hosts and forwards the logs and raw events to </a:t>
            </a:r>
            <a:r>
              <a:rPr lang="en-US" sz="1200" dirty="0" err="1" smtClean="0"/>
              <a:t>Splunk</a:t>
            </a:r>
            <a:r>
              <a:rPr lang="en-US" sz="1200" dirty="0" smtClean="0"/>
              <a:t> Indexer</a:t>
            </a:r>
          </a:p>
          <a:p>
            <a:pPr lvl="0"/>
            <a:r>
              <a:rPr lang="en-US" sz="1200" dirty="0" err="1" smtClean="0"/>
              <a:t>Splunk</a:t>
            </a:r>
            <a:r>
              <a:rPr lang="en-US" sz="1200" dirty="0" smtClean="0"/>
              <a:t> Indexer is a clustered component, which retrieves information from all different hosts and indexes the events</a:t>
            </a:r>
          </a:p>
          <a:p>
            <a:r>
              <a:rPr lang="en-US" sz="1200" dirty="0"/>
              <a:t>Log Filtering using defined patterns can be achieved during indexing phase</a:t>
            </a:r>
            <a:endParaRPr lang="en-US" sz="1000" dirty="0"/>
          </a:p>
          <a:p>
            <a:pPr lvl="0"/>
            <a:r>
              <a:rPr lang="en-US" sz="1200" dirty="0" err="1" smtClean="0"/>
              <a:t>Splunk</a:t>
            </a:r>
            <a:r>
              <a:rPr lang="en-US" sz="1200" dirty="0" smtClean="0"/>
              <a:t> Search heads are the web UI component, clustered, providing user interface to interact with </a:t>
            </a:r>
            <a:r>
              <a:rPr lang="en-US" sz="1200" dirty="0" err="1" smtClean="0"/>
              <a:t>Splunk</a:t>
            </a:r>
            <a:r>
              <a:rPr lang="en-US" sz="1200" dirty="0" smtClean="0"/>
              <a:t>, including dashboards, reports, search</a:t>
            </a:r>
          </a:p>
          <a:p>
            <a:r>
              <a:rPr lang="en-US" sz="1200" dirty="0" smtClean="0"/>
              <a:t>All different components of the architecture is highly scalable</a:t>
            </a:r>
          </a:p>
          <a:p>
            <a:r>
              <a:rPr lang="en-US" sz="1200" dirty="0" err="1" smtClean="0"/>
              <a:t>Splunk’s</a:t>
            </a:r>
            <a:r>
              <a:rPr lang="en-US" sz="1200" dirty="0" smtClean="0"/>
              <a:t> map/reduce intelligence on indexer retrieves information very quickly</a:t>
            </a:r>
          </a:p>
          <a:p>
            <a:r>
              <a:rPr lang="en-US" sz="1200" dirty="0" err="1" smtClean="0"/>
              <a:t>Splunk</a:t>
            </a:r>
            <a:r>
              <a:rPr lang="en-US" sz="1200" dirty="0" smtClean="0"/>
              <a:t> can integrate bi-directionally with HP </a:t>
            </a:r>
            <a:r>
              <a:rPr lang="en-US" sz="1200" dirty="0" err="1" smtClean="0"/>
              <a:t>ArcSight</a:t>
            </a:r>
            <a:endParaRPr lang="en-US" sz="1200" dirty="0" smtClean="0"/>
          </a:p>
        </p:txBody>
      </p:sp>
      <p:grpSp>
        <p:nvGrpSpPr>
          <p:cNvPr id="5" name="Group 4"/>
          <p:cNvGrpSpPr/>
          <p:nvPr/>
        </p:nvGrpSpPr>
        <p:grpSpPr>
          <a:xfrm>
            <a:off x="3048000" y="209550"/>
            <a:ext cx="6019800" cy="4873734"/>
            <a:chOff x="3124200" y="269766"/>
            <a:chExt cx="6019800" cy="4873734"/>
          </a:xfrm>
        </p:grpSpPr>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69766"/>
              <a:ext cx="6019800" cy="4873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Diagram 7"/>
            <p:cNvGraphicFramePr/>
            <p:nvPr>
              <p:extLst>
                <p:ext uri="{D42A27DB-BD31-4B8C-83A1-F6EECF244321}">
                  <p14:modId xmlns:p14="http://schemas.microsoft.com/office/powerpoint/2010/main" val="4278664255"/>
                </p:ext>
              </p:extLst>
            </p:nvPr>
          </p:nvGraphicFramePr>
          <p:xfrm>
            <a:off x="3962400" y="1428750"/>
            <a:ext cx="2438400"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Tree>
    <p:extLst>
      <p:ext uri="{BB962C8B-B14F-4D97-AF65-F5344CB8AC3E}">
        <p14:creationId xmlns:p14="http://schemas.microsoft.com/office/powerpoint/2010/main" val="1825894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rgbClr val="FFFF00"/>
        </a:solidFill>
      </a:spPr>
      <a:bodyPr wrap="none" rtlCol="0">
        <a:spAutoFit/>
      </a:bodyPr>
      <a:lstStyle>
        <a:defPPr>
          <a:defRPr sz="1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2CAD1995CBD944BA03BC10EBA36EFD" ma:contentTypeVersion="36" ma:contentTypeDescription="Create a new document." ma:contentTypeScope="" ma:versionID="3d32dd34810d8a92cbb2ba03e92a8693">
  <xsd:schema xmlns:xsd="http://www.w3.org/2001/XMLSchema" xmlns:xs="http://www.w3.org/2001/XMLSchema" xmlns:p="http://schemas.microsoft.com/office/2006/metadata/properties" xmlns:ns2="429b30ef-d4a2-4971-a19c-d3b5392d1643" targetNamespace="http://schemas.microsoft.com/office/2006/metadata/properties" ma:root="true" ma:fieldsID="63a9881ed16567a251dcd28ada800c66" ns2:_="">
    <xsd:import namespace="429b30ef-d4a2-4971-a19c-d3b5392d1643"/>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9b30ef-d4a2-4971-a19c-d3b5392d1643"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provalStatus xmlns="429b30ef-d4a2-4971-a19c-d3b5392d1643">Approved</ApprovalStatus>
    <AssociateID xmlns="429b30ef-d4a2-4971-a19c-d3b5392d1643">CTS\125879</AssociateID>
    <UnmappedDocuments xmlns="429b30ef-d4a2-4971-a19c-d3b5392d1643">false</UnmappedDocuments>
    <CopyToPath xmlns="429b30ef-d4a2-4971-a19c-d3b5392d1643">https://cognizant20.cognizant.com/cts/OrgCommunities3/EnterpriseOpsShare/DSC/EnterpriseOpsShare/DevOps-share/ABN-Amro/LogMgmt</CopyToPath>
    <CreatedTime xmlns="429b30ef-d4a2-4971-a19c-d3b5392d1643">2014-06-05T07:18:50+00:00</CreatedTime>
    <MBID xmlns="429b30ef-d4a2-4971-a19c-d3b5392d1643">DS_7197f4df-8d1b-4855-979d-c7abe45a9db3</MBID>
    <ClientSupplied xmlns="429b30ef-d4a2-4971-a19c-d3b5392d1643">false</ClientSupplied>
    <Comments xmlns="429b30ef-d4a2-4971-a19c-d3b5392d1643">CTS\125879</Comments>
    <_x0043_M9 xmlns="429b30ef-d4a2-4971-a19c-d3b5392d1643" xsi:nil="true"/>
    <Phase xmlns="429b30ef-d4a2-4971-a19c-d3b5392d1643" xsi:nil="true"/>
    <CheckedOutPath xmlns="429b30ef-d4a2-4971-a19c-d3b5392d1643" xsi:nil="true"/>
    <_x0043_M8 xmlns="429b30ef-d4a2-4971-a19c-d3b5392d1643" xsi:nil="true"/>
    <AccountID xmlns="429b30ef-d4a2-4971-a19c-d3b5392d1643" xsi:nil="true"/>
    <SubProjectID xmlns="429b30ef-d4a2-4971-a19c-d3b5392d1643" xsi:nil="true"/>
    <Processes xmlns="429b30ef-d4a2-4971-a19c-d3b5392d1643" xsi:nil="true"/>
    <Functional_x0020_Modules xmlns="429b30ef-d4a2-4971-a19c-d3b5392d1643" xsi:nil="true"/>
    <Activities xmlns="429b30ef-d4a2-4971-a19c-d3b5392d1643" xsi:nil="true"/>
    <Releases xmlns="429b30ef-d4a2-4971-a19c-d3b5392d1643" xsi:nil="true"/>
    <Rating5 xmlns="429b30ef-d4a2-4971-a19c-d3b5392d1643" xsi:nil="true"/>
    <_x0043_M1 xmlns="429b30ef-d4a2-4971-a19c-d3b5392d1643" xsi:nil="true"/>
    <Rating4 xmlns="429b30ef-d4a2-4971-a19c-d3b5392d1643" xsi:nil="true"/>
    <Tags xmlns="429b30ef-d4a2-4971-a19c-d3b5392d1643" xsi:nil="true"/>
    <ArtifactStatus xmlns="429b30ef-d4a2-4971-a19c-d3b5392d1643" xsi:nil="true"/>
    <_x0043_M3 xmlns="429b30ef-d4a2-4971-a19c-d3b5392d1643" xsi:nil="true"/>
    <_x0043_M2 xmlns="429b30ef-d4a2-4971-a19c-d3b5392d1643" xsi:nil="true"/>
    <ViewCount xmlns="429b30ef-d4a2-4971-a19c-d3b5392d1643" xsi:nil="true"/>
    <Rating1 xmlns="429b30ef-d4a2-4971-a19c-d3b5392d1643" xsi:nil="true"/>
    <_x0043_M5 xmlns="429b30ef-d4a2-4971-a19c-d3b5392d1643" xsi:nil="true"/>
    <Work_x0020_request xmlns="429b30ef-d4a2-4971-a19c-d3b5392d1643" xsi:nil="true"/>
    <_x0043_M4 xmlns="429b30ef-d4a2-4971-a19c-d3b5392d1643" xsi:nil="true"/>
    <Rating3 xmlns="429b30ef-d4a2-4971-a19c-d3b5392d1643" xsi:nil="true"/>
    <_x0043_M7 xmlns="429b30ef-d4a2-4971-a19c-d3b5392d1643" xsi:nil="true"/>
    <Rating2 xmlns="429b30ef-d4a2-4971-a19c-d3b5392d1643" xsi:nil="true"/>
    <_x0043_M6 xmlns="429b30ef-d4a2-4971-a19c-d3b5392d1643" xsi:nil="true"/>
    <_x0043_M10 xmlns="429b30ef-d4a2-4971-a19c-d3b5392d1643" xsi:nil="true"/>
    <ProjectID xmlns="429b30ef-d4a2-4971-a19c-d3b5392d1643" xsi:nil="true"/>
  </documentManagement>
</p:properties>
</file>

<file path=customXml/itemProps1.xml><?xml version="1.0" encoding="utf-8"?>
<ds:datastoreItem xmlns:ds="http://schemas.openxmlformats.org/officeDocument/2006/customXml" ds:itemID="{8442A513-065E-4CB3-A804-BF7B1F124158}"/>
</file>

<file path=customXml/itemProps2.xml><?xml version="1.0" encoding="utf-8"?>
<ds:datastoreItem xmlns:ds="http://schemas.openxmlformats.org/officeDocument/2006/customXml" ds:itemID="{58FE4CFD-36D8-48EC-A163-447276CB7B2D}"/>
</file>

<file path=customXml/itemProps3.xml><?xml version="1.0" encoding="utf-8"?>
<ds:datastoreItem xmlns:ds="http://schemas.openxmlformats.org/officeDocument/2006/customXml" ds:itemID="{695AB4DE-3EFD-444F-AAC9-47EEA7DF26BF}"/>
</file>

<file path=docProps/app.xml><?xml version="1.0" encoding="utf-8"?>
<Properties xmlns="http://schemas.openxmlformats.org/officeDocument/2006/extended-properties" xmlns:vt="http://schemas.openxmlformats.org/officeDocument/2006/docPropsVTypes">
  <Template>Theme3</Template>
  <TotalTime>2429</TotalTime>
  <Words>3685</Words>
  <Application>Microsoft Office PowerPoint</Application>
  <PresentationFormat>On-screen Show (16:9)</PresentationFormat>
  <Paragraphs>683</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Theme3</vt:lpstr>
      <vt:lpstr>ABN Amro Log Management RFP</vt:lpstr>
      <vt:lpstr>Agenda</vt:lpstr>
      <vt:lpstr>Executive Summary</vt:lpstr>
      <vt:lpstr>Our Understanding</vt:lpstr>
      <vt:lpstr>Our Understanding of ABN’s expectation is to…</vt:lpstr>
      <vt:lpstr>We recommend log management solution should have following considerations </vt:lpstr>
      <vt:lpstr>Strategic Solution Levers</vt:lpstr>
      <vt:lpstr>Cognizant Solution Approach</vt:lpstr>
      <vt:lpstr>Solution: Splunk</vt:lpstr>
      <vt:lpstr>Virtualization using Splunk</vt:lpstr>
      <vt:lpstr>Additional solutions to implement after discussion with ABN</vt:lpstr>
      <vt:lpstr>Self monitoring platform will monitor logging platform to ensure high availability</vt:lpstr>
      <vt:lpstr>Our Engagement Approach</vt:lpstr>
      <vt:lpstr>Cognizant arrived at 3 prong solution strategy to implement complete solution that leads to meet ABN’s short term and long term goals</vt:lpstr>
      <vt:lpstr>Typical splunk application build steps and tasks (illustrative)</vt:lpstr>
      <vt:lpstr>Project plan with key tasks for migration and implementation</vt:lpstr>
      <vt:lpstr>Risks and Mitigation Plan</vt:lpstr>
      <vt:lpstr>Our Experience</vt:lpstr>
      <vt:lpstr>What We Do In The Machine Data and Log Management Landscape</vt:lpstr>
      <vt:lpstr>Log Management Practice Overview</vt:lpstr>
      <vt:lpstr>Why Us?</vt:lpstr>
      <vt:lpstr>Our Recommendations</vt:lpstr>
      <vt:lpstr>We recommend detailed log management strategy at enterprise level, if not done already</vt:lpstr>
      <vt:lpstr>Our Splunk Partnership</vt:lpstr>
      <vt:lpstr>Cognizant’s Partnership With Splunk</vt:lpstr>
      <vt:lpstr>A Quick Solution Comparison</vt:lpstr>
      <vt:lpstr>High Level Functional Comparison*</vt:lpstr>
      <vt:lpstr>Sample Profiles</vt:lpstr>
      <vt:lpstr>Sample Profiles</vt:lpstr>
      <vt:lpstr>Sample Profiles</vt:lpstr>
      <vt:lpstr>Case Studies</vt:lpstr>
      <vt:lpstr>PowerPoint Presentation</vt:lpstr>
      <vt:lpstr>PowerPoint Presentation</vt:lpstr>
      <vt:lpstr>PowerPoint Presentation</vt:lpstr>
      <vt:lpstr>PowerPoint Presentation</vt:lpstr>
      <vt:lpstr>Cognizant Team</vt:lpstr>
    </vt:vector>
  </TitlesOfParts>
  <Company>Cognizant Technology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ABN Amro Log Management RFP</dc:title>
  <dc:creator>Joglekar, Tushar (Cognizant)</dc:creator>
  <cp:lastModifiedBy>Cognizant Technology Solutions</cp:lastModifiedBy>
  <cp:revision>96</cp:revision>
  <dcterms:created xsi:type="dcterms:W3CDTF">2014-04-21T11:59:16Z</dcterms:created>
  <dcterms:modified xsi:type="dcterms:W3CDTF">2014-04-30T07:11:59Z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0x010100F12CAD1995CBD944BA03BC10EBA36EFD</vt:lpwstr>
  </property>
</Properties>
</file>