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4" r:id="rId6"/>
    <p:sldId id="305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09" r:id="rId18"/>
    <p:sldId id="303" r:id="rId19"/>
    <p:sldId id="270" r:id="rId20"/>
    <p:sldId id="299" r:id="rId21"/>
    <p:sldId id="300" r:id="rId22"/>
    <p:sldId id="30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00"/>
    <a:srgbClr val="99FF66"/>
    <a:srgbClr val="FF8F1C"/>
    <a:srgbClr val="00FF00"/>
    <a:srgbClr val="FFFFCC"/>
    <a:srgbClr val="6BB445"/>
    <a:srgbClr val="F4633A"/>
    <a:srgbClr val="840B55"/>
    <a:srgbClr val="C80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13"/>
  </p:normalViewPr>
  <p:slideViewPr>
    <p:cSldViewPr snapToGrid="0">
      <p:cViewPr varScale="1">
        <p:scale>
          <a:sx n="92" d="100"/>
          <a:sy n="92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AFBB1-B5D8-4B78-89A8-927CEA12356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0233649-5E21-4868-877B-815C9F65A34E}">
      <dgm:prSet custT="1"/>
      <dgm:spPr>
        <a:solidFill>
          <a:srgbClr val="6BB445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</a:rPr>
            <a:t>SIEM  System Administration And Operation</a:t>
          </a:r>
          <a:endParaRPr lang="en-US" sz="1200" dirty="0">
            <a:solidFill>
              <a:schemeClr val="bg1"/>
            </a:solidFill>
          </a:endParaRPr>
        </a:p>
      </dgm:t>
    </dgm:pt>
    <dgm:pt modelId="{9CCFF603-A02B-4038-AEB9-0311F6A97621}" type="parTrans" cxnId="{6F8B29BA-36AC-45C3-B6D4-A48360853085}">
      <dgm:prSet/>
      <dgm:spPr/>
      <dgm:t>
        <a:bodyPr/>
        <a:lstStyle/>
        <a:p>
          <a:endParaRPr lang="en-US" sz="1000"/>
        </a:p>
      </dgm:t>
    </dgm:pt>
    <dgm:pt modelId="{EC94369E-A134-4B12-9D00-50C0E0EC5355}" type="sibTrans" cxnId="{6F8B29BA-36AC-45C3-B6D4-A48360853085}">
      <dgm:prSet/>
      <dgm:spPr/>
      <dgm:t>
        <a:bodyPr/>
        <a:lstStyle/>
        <a:p>
          <a:endParaRPr lang="en-US" sz="1000"/>
        </a:p>
      </dgm:t>
    </dgm:pt>
    <dgm:pt modelId="{A01EAEF0-6516-43FD-B9F4-6186F0F30465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SIEM System Monitoring</a:t>
          </a:r>
          <a:endParaRPr lang="en-US" sz="1000" dirty="0"/>
        </a:p>
      </dgm:t>
    </dgm:pt>
    <dgm:pt modelId="{262CCC3B-550C-4BCE-B98B-37C7910F8104}" type="parTrans" cxnId="{E72FA0DF-3BEE-425A-9BDD-48771B20C545}">
      <dgm:prSet/>
      <dgm:spPr/>
      <dgm:t>
        <a:bodyPr/>
        <a:lstStyle/>
        <a:p>
          <a:endParaRPr lang="en-US" sz="1000"/>
        </a:p>
      </dgm:t>
    </dgm:pt>
    <dgm:pt modelId="{7D2F5329-9D98-4721-86E0-C6EA552EB9A1}" type="sibTrans" cxnId="{E72FA0DF-3BEE-425A-9BDD-48771B20C545}">
      <dgm:prSet/>
      <dgm:spPr/>
      <dgm:t>
        <a:bodyPr/>
        <a:lstStyle/>
        <a:p>
          <a:endParaRPr lang="en-US" sz="1000"/>
        </a:p>
      </dgm:t>
    </dgm:pt>
    <dgm:pt modelId="{5C4599A0-1587-44B0-8319-B52516F9C721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Daily System Health Check Report</a:t>
          </a:r>
          <a:endParaRPr lang="en-US" sz="1000" dirty="0"/>
        </a:p>
      </dgm:t>
    </dgm:pt>
    <dgm:pt modelId="{DEA92B12-0CBD-414B-AF3F-0C25174C487F}" type="parTrans" cxnId="{CDB21DBC-D6B3-42A6-A7FF-8671F34C9D47}">
      <dgm:prSet/>
      <dgm:spPr/>
      <dgm:t>
        <a:bodyPr/>
        <a:lstStyle/>
        <a:p>
          <a:endParaRPr lang="en-US" sz="1000"/>
        </a:p>
      </dgm:t>
    </dgm:pt>
    <dgm:pt modelId="{32870D22-C179-44D2-9A33-00C4DC12A34A}" type="sibTrans" cxnId="{CDB21DBC-D6B3-42A6-A7FF-8671F34C9D47}">
      <dgm:prSet/>
      <dgm:spPr/>
      <dgm:t>
        <a:bodyPr/>
        <a:lstStyle/>
        <a:p>
          <a:endParaRPr lang="en-US" sz="1000"/>
        </a:p>
      </dgm:t>
    </dgm:pt>
    <dgm:pt modelId="{D5E7EF07-80F7-40AE-BFDC-C99B2034D50F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End2end Measurements for SIEM System Performance</a:t>
          </a:r>
          <a:endParaRPr lang="en-US" sz="1000" dirty="0"/>
        </a:p>
      </dgm:t>
    </dgm:pt>
    <dgm:pt modelId="{49801728-FC1A-4369-856F-AA7C1B27D63B}" type="parTrans" cxnId="{3D3FB140-20EC-4523-A757-0DC876136324}">
      <dgm:prSet/>
      <dgm:spPr/>
      <dgm:t>
        <a:bodyPr/>
        <a:lstStyle/>
        <a:p>
          <a:endParaRPr lang="en-US" sz="1000"/>
        </a:p>
      </dgm:t>
    </dgm:pt>
    <dgm:pt modelId="{3BE927EF-E18B-4227-843A-2DC2255407B9}" type="sibTrans" cxnId="{3D3FB140-20EC-4523-A757-0DC876136324}">
      <dgm:prSet/>
      <dgm:spPr/>
      <dgm:t>
        <a:bodyPr/>
        <a:lstStyle/>
        <a:p>
          <a:endParaRPr lang="en-US" sz="1000"/>
        </a:p>
      </dgm:t>
    </dgm:pt>
    <dgm:pt modelId="{243D72D2-6FC9-4D84-B9D9-F2073D419542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Housekeeping and Archiving</a:t>
          </a:r>
          <a:endParaRPr lang="en-US" sz="1000" dirty="0"/>
        </a:p>
      </dgm:t>
    </dgm:pt>
    <dgm:pt modelId="{E65085FC-E875-4C30-8EFB-88D979835D40}" type="parTrans" cxnId="{8B5D0CE2-6A19-4880-ADD4-186EC755254D}">
      <dgm:prSet/>
      <dgm:spPr/>
      <dgm:t>
        <a:bodyPr/>
        <a:lstStyle/>
        <a:p>
          <a:endParaRPr lang="en-US" sz="1000"/>
        </a:p>
      </dgm:t>
    </dgm:pt>
    <dgm:pt modelId="{EA9EDA60-5FBD-4EE1-8B14-7B868ABA047E}" type="sibTrans" cxnId="{8B5D0CE2-6A19-4880-ADD4-186EC755254D}">
      <dgm:prSet/>
      <dgm:spPr/>
      <dgm:t>
        <a:bodyPr/>
        <a:lstStyle/>
        <a:p>
          <a:endParaRPr lang="en-US" sz="1000"/>
        </a:p>
      </dgm:t>
    </dgm:pt>
    <dgm:pt modelId="{6CD9F051-154B-439E-A79A-E6B2D02148DA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Upgrades and Updates</a:t>
          </a:r>
          <a:endParaRPr lang="en-US" sz="1000" dirty="0"/>
        </a:p>
      </dgm:t>
    </dgm:pt>
    <dgm:pt modelId="{170D38F4-1005-4223-A887-3E4A80AD7F2A}" type="parTrans" cxnId="{6B95FC2F-98A4-4D81-BA6D-9BD29C8F74BF}">
      <dgm:prSet/>
      <dgm:spPr/>
      <dgm:t>
        <a:bodyPr/>
        <a:lstStyle/>
        <a:p>
          <a:endParaRPr lang="en-US" sz="1000"/>
        </a:p>
      </dgm:t>
    </dgm:pt>
    <dgm:pt modelId="{73A7CD1E-F125-4273-AEDE-452E0D27D6A9}" type="sibTrans" cxnId="{6B95FC2F-98A4-4D81-BA6D-9BD29C8F74BF}">
      <dgm:prSet/>
      <dgm:spPr/>
      <dgm:t>
        <a:bodyPr/>
        <a:lstStyle/>
        <a:p>
          <a:endParaRPr lang="en-US" sz="1000"/>
        </a:p>
      </dgm:t>
    </dgm:pt>
    <dgm:pt modelId="{6C0A2E24-C862-40E5-9598-5C0B7D0BECAB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Virtualization</a:t>
          </a:r>
          <a:endParaRPr lang="en-US" sz="1000" dirty="0"/>
        </a:p>
      </dgm:t>
    </dgm:pt>
    <dgm:pt modelId="{6EAA16D3-01C2-4F47-B265-872D4D1474D3}" type="parTrans" cxnId="{FD1A20E5-6AA3-4EA7-9658-F09B6272E430}">
      <dgm:prSet/>
      <dgm:spPr/>
      <dgm:t>
        <a:bodyPr/>
        <a:lstStyle/>
        <a:p>
          <a:endParaRPr lang="en-US" sz="1000"/>
        </a:p>
      </dgm:t>
    </dgm:pt>
    <dgm:pt modelId="{39C24914-6140-4FD4-87A0-0E234F3A8E6F}" type="sibTrans" cxnId="{FD1A20E5-6AA3-4EA7-9658-F09B6272E430}">
      <dgm:prSet/>
      <dgm:spPr/>
      <dgm:t>
        <a:bodyPr/>
        <a:lstStyle/>
        <a:p>
          <a:endParaRPr lang="en-US" sz="1000"/>
        </a:p>
      </dgm:t>
    </dgm:pt>
    <dgm:pt modelId="{C54DF975-9ADB-468D-946B-12E82F73227A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Platform and Application Monitoring</a:t>
          </a:r>
          <a:endParaRPr lang="en-US" sz="1000" dirty="0"/>
        </a:p>
      </dgm:t>
    </dgm:pt>
    <dgm:pt modelId="{77A9F8EC-17DF-4E4C-895C-38C17FDAF0D9}" type="parTrans" cxnId="{00948220-5939-4D74-9856-FEECC5093EAE}">
      <dgm:prSet/>
      <dgm:spPr/>
      <dgm:t>
        <a:bodyPr/>
        <a:lstStyle/>
        <a:p>
          <a:endParaRPr lang="en-US" sz="1000"/>
        </a:p>
      </dgm:t>
    </dgm:pt>
    <dgm:pt modelId="{6E87A63A-1BF4-40F0-B2D6-258BB60A6C44}" type="sibTrans" cxnId="{00948220-5939-4D74-9856-FEECC5093EAE}">
      <dgm:prSet/>
      <dgm:spPr/>
      <dgm:t>
        <a:bodyPr/>
        <a:lstStyle/>
        <a:p>
          <a:endParaRPr lang="en-US" sz="1000"/>
        </a:p>
      </dgm:t>
    </dgm:pt>
    <dgm:pt modelId="{2A68917D-0928-4E9E-9EE2-D9FF8F9D9355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smtClean="0"/>
            <a:t>SIEM System Log Management</a:t>
          </a:r>
          <a:endParaRPr lang="en-US" sz="1000"/>
        </a:p>
      </dgm:t>
    </dgm:pt>
    <dgm:pt modelId="{C9173EEC-FDE6-4450-95C5-34C89E29E969}" type="parTrans" cxnId="{B350334F-4322-450A-BD52-488C11F356B9}">
      <dgm:prSet/>
      <dgm:spPr/>
      <dgm:t>
        <a:bodyPr/>
        <a:lstStyle/>
        <a:p>
          <a:endParaRPr lang="en-US" sz="1000"/>
        </a:p>
      </dgm:t>
    </dgm:pt>
    <dgm:pt modelId="{2F64F466-B466-48C9-AB52-3F93F683EB6E}" type="sibTrans" cxnId="{B350334F-4322-450A-BD52-488C11F356B9}">
      <dgm:prSet/>
      <dgm:spPr/>
      <dgm:t>
        <a:bodyPr/>
        <a:lstStyle/>
        <a:p>
          <a:endParaRPr lang="en-US" sz="1000"/>
        </a:p>
      </dgm:t>
    </dgm:pt>
    <dgm:pt modelId="{4CCD38C3-0FD7-4F87-ABC8-FDF55160803C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Backup and Restore</a:t>
          </a:r>
          <a:endParaRPr lang="en-US" sz="1000" dirty="0"/>
        </a:p>
      </dgm:t>
    </dgm:pt>
    <dgm:pt modelId="{76551AC5-51BE-4894-BC77-B51C51C4B69B}" type="parTrans" cxnId="{83BBEBE6-7FA9-4FD5-848D-0C23F816757B}">
      <dgm:prSet/>
      <dgm:spPr/>
      <dgm:t>
        <a:bodyPr/>
        <a:lstStyle/>
        <a:p>
          <a:endParaRPr lang="en-US" sz="1000"/>
        </a:p>
      </dgm:t>
    </dgm:pt>
    <dgm:pt modelId="{9C51808F-8865-42ED-A75E-2BFA86ED9F39}" type="sibTrans" cxnId="{83BBEBE6-7FA9-4FD5-848D-0C23F816757B}">
      <dgm:prSet/>
      <dgm:spPr/>
      <dgm:t>
        <a:bodyPr/>
        <a:lstStyle/>
        <a:p>
          <a:endParaRPr lang="en-US" sz="1000"/>
        </a:p>
      </dgm:t>
    </dgm:pt>
    <dgm:pt modelId="{488653E7-436C-4EF8-AC64-1A4C4BD31A05}">
      <dgm:prSet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US" sz="1100" b="1" dirty="0" smtClean="0">
              <a:solidFill>
                <a:schemeClr val="bg1"/>
              </a:solidFill>
            </a:rPr>
            <a:t>SIEM User Management &amp; Authorization Concept</a:t>
          </a:r>
          <a:endParaRPr lang="en-US" sz="1100" dirty="0">
            <a:solidFill>
              <a:schemeClr val="bg1"/>
            </a:solidFill>
          </a:endParaRPr>
        </a:p>
      </dgm:t>
    </dgm:pt>
    <dgm:pt modelId="{5382FEF6-E72F-4BC4-A3A8-C412A2668B67}" type="parTrans" cxnId="{2F6BC615-C869-4D50-A5BA-27317AC8D253}">
      <dgm:prSet/>
      <dgm:spPr/>
      <dgm:t>
        <a:bodyPr/>
        <a:lstStyle/>
        <a:p>
          <a:endParaRPr lang="en-US" sz="1000"/>
        </a:p>
      </dgm:t>
    </dgm:pt>
    <dgm:pt modelId="{674C9B0C-CC28-4F59-9E44-02C04412D0BF}" type="sibTrans" cxnId="{2F6BC615-C869-4D50-A5BA-27317AC8D253}">
      <dgm:prSet/>
      <dgm:spPr/>
      <dgm:t>
        <a:bodyPr/>
        <a:lstStyle/>
        <a:p>
          <a:endParaRPr lang="en-US" sz="1000"/>
        </a:p>
      </dgm:t>
    </dgm:pt>
    <dgm:pt modelId="{C3CDB021-99A6-4FB8-993A-B6CD91E93744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GB" sz="1000" dirty="0" smtClean="0"/>
            <a:t>User Management &amp; Authorization concept</a:t>
          </a:r>
          <a:endParaRPr lang="en-US" sz="1000" dirty="0"/>
        </a:p>
      </dgm:t>
    </dgm:pt>
    <dgm:pt modelId="{FFB79987-2568-4998-B4FC-9ADE2346E29A}" type="parTrans" cxnId="{61535B4B-5AB6-4A1B-820D-DD1926E410B1}">
      <dgm:prSet/>
      <dgm:spPr/>
      <dgm:t>
        <a:bodyPr/>
        <a:lstStyle/>
        <a:p>
          <a:endParaRPr lang="en-US" sz="1000"/>
        </a:p>
      </dgm:t>
    </dgm:pt>
    <dgm:pt modelId="{DF787BF3-9B75-4809-AB43-FAFAFED2F760}" type="sibTrans" cxnId="{61535B4B-5AB6-4A1B-820D-DD1926E410B1}">
      <dgm:prSet/>
      <dgm:spPr/>
      <dgm:t>
        <a:bodyPr/>
        <a:lstStyle/>
        <a:p>
          <a:endParaRPr lang="en-US" sz="1000"/>
        </a:p>
      </dgm:t>
    </dgm:pt>
    <dgm:pt modelId="{0ABEEC7C-D4BF-4122-976D-8A03E73111A6}">
      <dgm:prSet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US" sz="1200" b="1" dirty="0" smtClean="0">
              <a:solidFill>
                <a:schemeClr val="bg1"/>
              </a:solidFill>
            </a:rPr>
            <a:t>Functional Requirements</a:t>
          </a:r>
          <a:endParaRPr lang="en-US" sz="1200" dirty="0">
            <a:solidFill>
              <a:schemeClr val="bg1"/>
            </a:solidFill>
          </a:endParaRPr>
        </a:p>
      </dgm:t>
    </dgm:pt>
    <dgm:pt modelId="{C1F87490-8F21-4A65-AFDC-1FA95630AB92}" type="parTrans" cxnId="{E589819E-E16E-4E25-8803-D1B0DAC7112C}">
      <dgm:prSet/>
      <dgm:spPr/>
      <dgm:t>
        <a:bodyPr/>
        <a:lstStyle/>
        <a:p>
          <a:endParaRPr lang="en-US" sz="1000"/>
        </a:p>
      </dgm:t>
    </dgm:pt>
    <dgm:pt modelId="{F2A77E37-769C-4A7B-939B-5B9D20400BD6}" type="sibTrans" cxnId="{E589819E-E16E-4E25-8803-D1B0DAC7112C}">
      <dgm:prSet/>
      <dgm:spPr/>
      <dgm:t>
        <a:bodyPr/>
        <a:lstStyle/>
        <a:p>
          <a:endParaRPr lang="en-US" sz="1000"/>
        </a:p>
      </dgm:t>
    </dgm:pt>
    <dgm:pt modelId="{8E7F6184-6F58-4E7C-8134-ED5E463AB0DC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Log Correlation &amp; Use Cases</a:t>
          </a:r>
          <a:endParaRPr lang="en-US" sz="1000" dirty="0"/>
        </a:p>
      </dgm:t>
    </dgm:pt>
    <dgm:pt modelId="{858A6735-ED98-463C-9005-D1CC8B72D93D}" type="parTrans" cxnId="{4AAA7FAA-F35A-4AB3-8470-4502B9EAF720}">
      <dgm:prSet/>
      <dgm:spPr/>
      <dgm:t>
        <a:bodyPr/>
        <a:lstStyle/>
        <a:p>
          <a:endParaRPr lang="en-US" sz="1000"/>
        </a:p>
      </dgm:t>
    </dgm:pt>
    <dgm:pt modelId="{A1B8CBB3-7838-4C86-BC5D-ADA8161830EB}" type="sibTrans" cxnId="{4AAA7FAA-F35A-4AB3-8470-4502B9EAF720}">
      <dgm:prSet/>
      <dgm:spPr/>
      <dgm:t>
        <a:bodyPr/>
        <a:lstStyle/>
        <a:p>
          <a:endParaRPr lang="en-US" sz="1000"/>
        </a:p>
      </dgm:t>
    </dgm:pt>
    <dgm:pt modelId="{7F2688D2-1E9E-4FDF-B4F8-CF6E55403C92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Generate alarms</a:t>
          </a:r>
          <a:endParaRPr lang="en-US" sz="1000" dirty="0"/>
        </a:p>
      </dgm:t>
    </dgm:pt>
    <dgm:pt modelId="{CD6FC326-8EA3-4425-8556-F2DFB309A9C4}" type="parTrans" cxnId="{20402E60-3F67-4EF5-A63A-EB9091D1CFCE}">
      <dgm:prSet/>
      <dgm:spPr/>
      <dgm:t>
        <a:bodyPr/>
        <a:lstStyle/>
        <a:p>
          <a:endParaRPr lang="en-US" sz="1000"/>
        </a:p>
      </dgm:t>
    </dgm:pt>
    <dgm:pt modelId="{170EE813-7555-490A-A135-E6A9F6546403}" type="sibTrans" cxnId="{20402E60-3F67-4EF5-A63A-EB9091D1CFCE}">
      <dgm:prSet/>
      <dgm:spPr/>
      <dgm:t>
        <a:bodyPr/>
        <a:lstStyle/>
        <a:p>
          <a:endParaRPr lang="en-US" sz="1000"/>
        </a:p>
      </dgm:t>
    </dgm:pt>
    <dgm:pt modelId="{A0BF7CBA-7F6B-40BC-A63E-96154A076670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Correlation rules standard</a:t>
          </a:r>
          <a:endParaRPr lang="en-US" sz="1000" dirty="0"/>
        </a:p>
      </dgm:t>
    </dgm:pt>
    <dgm:pt modelId="{98C6C839-54C2-4D86-B636-92FB61BE54F9}" type="parTrans" cxnId="{214A204A-35E3-4928-BD77-2688F52346CB}">
      <dgm:prSet/>
      <dgm:spPr/>
      <dgm:t>
        <a:bodyPr/>
        <a:lstStyle/>
        <a:p>
          <a:endParaRPr lang="en-US" sz="1000"/>
        </a:p>
      </dgm:t>
    </dgm:pt>
    <dgm:pt modelId="{A7204292-125B-4315-82DE-AF8F8AF358FE}" type="sibTrans" cxnId="{214A204A-35E3-4928-BD77-2688F52346CB}">
      <dgm:prSet/>
      <dgm:spPr/>
      <dgm:t>
        <a:bodyPr/>
        <a:lstStyle/>
        <a:p>
          <a:endParaRPr lang="en-US" sz="1000"/>
        </a:p>
      </dgm:t>
    </dgm:pt>
    <dgm:pt modelId="{479B6F46-1A6B-4211-9A67-47E2FF346A12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Correlation rules customized</a:t>
          </a:r>
          <a:endParaRPr lang="en-US" sz="1000" dirty="0"/>
        </a:p>
      </dgm:t>
    </dgm:pt>
    <dgm:pt modelId="{D2D55FD6-4747-431D-BB3D-3E3C602BC494}" type="parTrans" cxnId="{8FA63DF7-549A-4BCD-9C6E-6B0B18C71029}">
      <dgm:prSet/>
      <dgm:spPr/>
      <dgm:t>
        <a:bodyPr/>
        <a:lstStyle/>
        <a:p>
          <a:endParaRPr lang="en-US" sz="1000"/>
        </a:p>
      </dgm:t>
    </dgm:pt>
    <dgm:pt modelId="{A3EB459D-C4EF-4059-B448-606EC69129EE}" type="sibTrans" cxnId="{8FA63DF7-549A-4BCD-9C6E-6B0B18C71029}">
      <dgm:prSet/>
      <dgm:spPr/>
      <dgm:t>
        <a:bodyPr/>
        <a:lstStyle/>
        <a:p>
          <a:endParaRPr lang="en-US" sz="1000"/>
        </a:p>
      </dgm:t>
    </dgm:pt>
    <dgm:pt modelId="{03E4395E-5AC5-4828-B857-0403259C3DA8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GUI/Dashboard</a:t>
          </a:r>
          <a:endParaRPr lang="en-US" sz="1000" dirty="0"/>
        </a:p>
      </dgm:t>
    </dgm:pt>
    <dgm:pt modelId="{9696995D-802F-4708-813C-53EF6174B6B7}" type="parTrans" cxnId="{E39417DB-0F82-4C02-8C54-92C3F25E85D2}">
      <dgm:prSet/>
      <dgm:spPr/>
      <dgm:t>
        <a:bodyPr/>
        <a:lstStyle/>
        <a:p>
          <a:endParaRPr lang="en-US" sz="1000"/>
        </a:p>
      </dgm:t>
    </dgm:pt>
    <dgm:pt modelId="{6ACB2A71-2F71-40B1-998E-97093D4BB264}" type="sibTrans" cxnId="{E39417DB-0F82-4C02-8C54-92C3F25E85D2}">
      <dgm:prSet/>
      <dgm:spPr/>
      <dgm:t>
        <a:bodyPr/>
        <a:lstStyle/>
        <a:p>
          <a:endParaRPr lang="en-US" sz="1000"/>
        </a:p>
      </dgm:t>
    </dgm:pt>
    <dgm:pt modelId="{44816C4C-FFEE-4256-BF70-578CCFB589AA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User Interface</a:t>
          </a:r>
          <a:endParaRPr lang="en-US" sz="1000" dirty="0"/>
        </a:p>
      </dgm:t>
    </dgm:pt>
    <dgm:pt modelId="{E955618D-861A-44CD-BB36-83FEC61FB73E}" type="parTrans" cxnId="{BF8580B3-D524-4399-AC8E-09F69169F19B}">
      <dgm:prSet/>
      <dgm:spPr/>
      <dgm:t>
        <a:bodyPr/>
        <a:lstStyle/>
        <a:p>
          <a:endParaRPr lang="en-US" sz="1000"/>
        </a:p>
      </dgm:t>
    </dgm:pt>
    <dgm:pt modelId="{4139EAF7-4D1D-43AF-B2BC-E294BF9BF4BC}" type="sibTrans" cxnId="{BF8580B3-D524-4399-AC8E-09F69169F19B}">
      <dgm:prSet/>
      <dgm:spPr/>
      <dgm:t>
        <a:bodyPr/>
        <a:lstStyle/>
        <a:p>
          <a:endParaRPr lang="en-US" sz="1000"/>
        </a:p>
      </dgm:t>
    </dgm:pt>
    <dgm:pt modelId="{31D03D90-4D3E-4F4C-852E-3CD36BA27E64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Archiving</a:t>
          </a:r>
          <a:endParaRPr lang="en-US" sz="1000" dirty="0"/>
        </a:p>
      </dgm:t>
    </dgm:pt>
    <dgm:pt modelId="{7B24F935-E41A-4C4E-B3CD-55E3E06764A0}" type="parTrans" cxnId="{368D7522-918E-4036-BB8D-E56EE2940034}">
      <dgm:prSet/>
      <dgm:spPr/>
      <dgm:t>
        <a:bodyPr/>
        <a:lstStyle/>
        <a:p>
          <a:endParaRPr lang="en-US" sz="1000"/>
        </a:p>
      </dgm:t>
    </dgm:pt>
    <dgm:pt modelId="{ED55ABE7-5437-4DFD-948B-BB51FE86910D}" type="sibTrans" cxnId="{368D7522-918E-4036-BB8D-E56EE2940034}">
      <dgm:prSet/>
      <dgm:spPr/>
      <dgm:t>
        <a:bodyPr/>
        <a:lstStyle/>
        <a:p>
          <a:endParaRPr lang="en-US" sz="1000"/>
        </a:p>
      </dgm:t>
    </dgm:pt>
    <dgm:pt modelId="{32C9F006-E5D3-4936-A84B-4DA0E97987C3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Encryption</a:t>
          </a:r>
          <a:endParaRPr lang="en-US" sz="1000" dirty="0"/>
        </a:p>
      </dgm:t>
    </dgm:pt>
    <dgm:pt modelId="{716E6017-FBDA-4735-9201-A3177E4C558F}" type="parTrans" cxnId="{846C5034-2A05-45DA-91FC-7F61961541F6}">
      <dgm:prSet/>
      <dgm:spPr/>
      <dgm:t>
        <a:bodyPr/>
        <a:lstStyle/>
        <a:p>
          <a:endParaRPr lang="en-US" sz="1000"/>
        </a:p>
      </dgm:t>
    </dgm:pt>
    <dgm:pt modelId="{4B735C18-FE11-49FC-9E32-7A5771520861}" type="sibTrans" cxnId="{846C5034-2A05-45DA-91FC-7F61961541F6}">
      <dgm:prSet/>
      <dgm:spPr/>
      <dgm:t>
        <a:bodyPr/>
        <a:lstStyle/>
        <a:p>
          <a:endParaRPr lang="en-US" sz="1000"/>
        </a:p>
      </dgm:t>
    </dgm:pt>
    <dgm:pt modelId="{12922786-77C1-4BDC-BD1E-E107487E4418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Scalability Log Collection</a:t>
          </a:r>
          <a:endParaRPr lang="en-US" sz="1000" dirty="0"/>
        </a:p>
      </dgm:t>
    </dgm:pt>
    <dgm:pt modelId="{67EF2CEF-F863-4A2A-BC4A-E80E8170F34D}" type="parTrans" cxnId="{FE0FE36F-F596-4077-819C-6404E641A1A9}">
      <dgm:prSet/>
      <dgm:spPr/>
      <dgm:t>
        <a:bodyPr/>
        <a:lstStyle/>
        <a:p>
          <a:endParaRPr lang="en-US" sz="1000"/>
        </a:p>
      </dgm:t>
    </dgm:pt>
    <dgm:pt modelId="{AC55B3BE-F517-4D3C-BEC4-D7ED64E40EE1}" type="sibTrans" cxnId="{FE0FE36F-F596-4077-819C-6404E641A1A9}">
      <dgm:prSet/>
      <dgm:spPr/>
      <dgm:t>
        <a:bodyPr/>
        <a:lstStyle/>
        <a:p>
          <a:endParaRPr lang="en-US" sz="1000"/>
        </a:p>
      </dgm:t>
    </dgm:pt>
    <dgm:pt modelId="{2CBAD062-FC58-467F-AB0F-AA403A30B747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Scalability Log Processing</a:t>
          </a:r>
          <a:endParaRPr lang="en-US" sz="1000" dirty="0"/>
        </a:p>
      </dgm:t>
    </dgm:pt>
    <dgm:pt modelId="{72179692-BB6C-48FB-BED7-74B332289153}" type="parTrans" cxnId="{5F83D394-B9EA-4277-B4E6-ACB7606CAE3F}">
      <dgm:prSet/>
      <dgm:spPr/>
      <dgm:t>
        <a:bodyPr/>
        <a:lstStyle/>
        <a:p>
          <a:endParaRPr lang="en-US" sz="1000"/>
        </a:p>
      </dgm:t>
    </dgm:pt>
    <dgm:pt modelId="{8E835A2C-188A-4D1D-B2B0-A72B76B03E32}" type="sibTrans" cxnId="{5F83D394-B9EA-4277-B4E6-ACB7606CAE3F}">
      <dgm:prSet/>
      <dgm:spPr/>
      <dgm:t>
        <a:bodyPr/>
        <a:lstStyle/>
        <a:p>
          <a:endParaRPr lang="en-US" sz="1000"/>
        </a:p>
      </dgm:t>
    </dgm:pt>
    <dgm:pt modelId="{DA46A3F9-B5CA-40D1-8E3A-B4E21D5467B9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Log Collectors</a:t>
          </a:r>
          <a:endParaRPr lang="en-US" sz="1000" dirty="0"/>
        </a:p>
      </dgm:t>
    </dgm:pt>
    <dgm:pt modelId="{F1F9BAA5-3964-452A-91C2-87633A2878E9}" type="parTrans" cxnId="{38822D0A-5D6E-4743-863D-6F903A9FE87D}">
      <dgm:prSet/>
      <dgm:spPr/>
      <dgm:t>
        <a:bodyPr/>
        <a:lstStyle/>
        <a:p>
          <a:endParaRPr lang="en-US" sz="1000"/>
        </a:p>
      </dgm:t>
    </dgm:pt>
    <dgm:pt modelId="{698265F7-227F-4ABE-AE58-421CB1E0E574}" type="sibTrans" cxnId="{38822D0A-5D6E-4743-863D-6F903A9FE87D}">
      <dgm:prSet/>
      <dgm:spPr/>
      <dgm:t>
        <a:bodyPr/>
        <a:lstStyle/>
        <a:p>
          <a:endParaRPr lang="en-US" sz="1000"/>
        </a:p>
      </dgm:t>
    </dgm:pt>
    <dgm:pt modelId="{1CD30B42-6C5C-480A-A9F6-8EE1605689C3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Log Forwarding</a:t>
          </a:r>
          <a:endParaRPr lang="en-US" sz="1000" dirty="0"/>
        </a:p>
      </dgm:t>
    </dgm:pt>
    <dgm:pt modelId="{6597B2F5-2B5F-4EB3-B59A-B30C2053A11A}" type="parTrans" cxnId="{808EE88F-7724-4725-8B1B-9C6F7E3FE2F1}">
      <dgm:prSet/>
      <dgm:spPr/>
      <dgm:t>
        <a:bodyPr/>
        <a:lstStyle/>
        <a:p>
          <a:endParaRPr lang="en-US" sz="1000"/>
        </a:p>
      </dgm:t>
    </dgm:pt>
    <dgm:pt modelId="{D2B59DDD-043F-4F38-8C25-91D5E4BA3C66}" type="sibTrans" cxnId="{808EE88F-7724-4725-8B1B-9C6F7E3FE2F1}">
      <dgm:prSet/>
      <dgm:spPr/>
      <dgm:t>
        <a:bodyPr/>
        <a:lstStyle/>
        <a:p>
          <a:endParaRPr lang="en-US" sz="1000"/>
        </a:p>
      </dgm:t>
    </dgm:pt>
    <dgm:pt modelId="{4E2730F2-0756-440E-BBA3-055AC9A19AAA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OOTB Reporting</a:t>
          </a:r>
          <a:endParaRPr lang="en-US" sz="1000" dirty="0"/>
        </a:p>
      </dgm:t>
    </dgm:pt>
    <dgm:pt modelId="{E2577BE7-7AF3-4438-BFCF-84C304C61298}" type="parTrans" cxnId="{4895E43F-DD47-449E-BD4D-9E10CA74DF57}">
      <dgm:prSet/>
      <dgm:spPr/>
      <dgm:t>
        <a:bodyPr/>
        <a:lstStyle/>
        <a:p>
          <a:endParaRPr lang="en-US" sz="1000"/>
        </a:p>
      </dgm:t>
    </dgm:pt>
    <dgm:pt modelId="{A360594B-425F-4B6E-888C-1C739A272CF8}" type="sibTrans" cxnId="{4895E43F-DD47-449E-BD4D-9E10CA74DF57}">
      <dgm:prSet/>
      <dgm:spPr/>
      <dgm:t>
        <a:bodyPr/>
        <a:lstStyle/>
        <a:p>
          <a:endParaRPr lang="en-US" sz="1000"/>
        </a:p>
      </dgm:t>
    </dgm:pt>
    <dgm:pt modelId="{FF36A29F-A349-4A9A-98F3-93A78572CEB8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Integration External Systems (Malware information …)</a:t>
          </a:r>
          <a:endParaRPr lang="en-US" sz="1000" dirty="0"/>
        </a:p>
      </dgm:t>
    </dgm:pt>
    <dgm:pt modelId="{A214B38C-0A7B-4A7C-AC4A-7140FF738FFC}" type="parTrans" cxnId="{D58CB0B8-3A2D-4EB4-91AE-D9D7B314B74A}">
      <dgm:prSet/>
      <dgm:spPr/>
      <dgm:t>
        <a:bodyPr/>
        <a:lstStyle/>
        <a:p>
          <a:endParaRPr lang="en-US" sz="1000"/>
        </a:p>
      </dgm:t>
    </dgm:pt>
    <dgm:pt modelId="{0B45F109-820F-4E12-B591-ED6488C5B190}" type="sibTrans" cxnId="{D58CB0B8-3A2D-4EB4-91AE-D9D7B314B74A}">
      <dgm:prSet/>
      <dgm:spPr/>
      <dgm:t>
        <a:bodyPr/>
        <a:lstStyle/>
        <a:p>
          <a:endParaRPr lang="en-US" sz="1000"/>
        </a:p>
      </dgm:t>
    </dgm:pt>
    <dgm:pt modelId="{9F34628C-F64F-47E6-A7C9-8D99E5261F2F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License Exceeded</a:t>
          </a:r>
          <a:endParaRPr lang="en-US" sz="1000" dirty="0"/>
        </a:p>
      </dgm:t>
    </dgm:pt>
    <dgm:pt modelId="{1ED715A1-33C5-46DE-9D1F-41A0CC5C8E48}" type="parTrans" cxnId="{32EEA52E-CEF4-4BD4-B7CF-3CC6AE277CDB}">
      <dgm:prSet/>
      <dgm:spPr/>
      <dgm:t>
        <a:bodyPr/>
        <a:lstStyle/>
        <a:p>
          <a:endParaRPr lang="en-US" sz="1000"/>
        </a:p>
      </dgm:t>
    </dgm:pt>
    <dgm:pt modelId="{03D1FA2B-CD4C-4594-BA27-3E20DB9ABE4B}" type="sibTrans" cxnId="{32EEA52E-CEF4-4BD4-B7CF-3CC6AE277CDB}">
      <dgm:prSet/>
      <dgm:spPr/>
      <dgm:t>
        <a:bodyPr/>
        <a:lstStyle/>
        <a:p>
          <a:endParaRPr lang="en-US" sz="1000"/>
        </a:p>
      </dgm:t>
    </dgm:pt>
    <dgm:pt modelId="{6B31F5C3-AD9D-4A84-84B1-CDCF9195EF71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Filtering- User Query (Similar to correlation rules)</a:t>
          </a:r>
          <a:endParaRPr lang="en-US" sz="1000" dirty="0"/>
        </a:p>
      </dgm:t>
    </dgm:pt>
    <dgm:pt modelId="{368ECFA1-65D3-4BCB-95D3-C44D310A0E2B}" type="parTrans" cxnId="{132776FC-0A21-436D-8857-1ACA7E6B7CBB}">
      <dgm:prSet/>
      <dgm:spPr/>
      <dgm:t>
        <a:bodyPr/>
        <a:lstStyle/>
        <a:p>
          <a:endParaRPr lang="en-US" sz="1000"/>
        </a:p>
      </dgm:t>
    </dgm:pt>
    <dgm:pt modelId="{006C2BD7-640C-4DFC-B1BF-6DA08300A90A}" type="sibTrans" cxnId="{132776FC-0A21-436D-8857-1ACA7E6B7CBB}">
      <dgm:prSet/>
      <dgm:spPr/>
      <dgm:t>
        <a:bodyPr/>
        <a:lstStyle/>
        <a:p>
          <a:endParaRPr lang="en-US" sz="1000"/>
        </a:p>
      </dgm:t>
    </dgm:pt>
    <dgm:pt modelId="{96DD7E01-8C80-49DC-ACD3-1E0C743362F5}">
      <dgm:prSet custT="1"/>
      <dgm:spPr>
        <a:ln>
          <a:solidFill>
            <a:srgbClr val="7030A0">
              <a:alpha val="90000"/>
            </a:srgb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User Monitoring</a:t>
          </a:r>
          <a:endParaRPr lang="en-US" sz="1000" dirty="0"/>
        </a:p>
      </dgm:t>
    </dgm:pt>
    <dgm:pt modelId="{9873943E-7FED-4DD2-BBFE-A1852A1508E4}" type="parTrans" cxnId="{C2FAFB12-29CE-48D6-A632-30C4B9B9FDA8}">
      <dgm:prSet/>
      <dgm:spPr/>
      <dgm:t>
        <a:bodyPr/>
        <a:lstStyle/>
        <a:p>
          <a:endParaRPr lang="en-US" sz="1000"/>
        </a:p>
      </dgm:t>
    </dgm:pt>
    <dgm:pt modelId="{0F1262E8-549A-4E52-9CD3-5C31458B27D5}" type="sibTrans" cxnId="{C2FAFB12-29CE-48D6-A632-30C4B9B9FDA8}">
      <dgm:prSet/>
      <dgm:spPr/>
      <dgm:t>
        <a:bodyPr/>
        <a:lstStyle/>
        <a:p>
          <a:endParaRPr lang="en-US" sz="1000"/>
        </a:p>
      </dgm:t>
    </dgm:pt>
    <dgm:pt modelId="{1C603D64-FC9C-4E60-9176-E518E8E197C9}" type="pres">
      <dgm:prSet presAssocID="{34CAFBB1-B5D8-4B78-89A8-927CEA1235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23A4C1-A8F3-4AD4-957C-A0A58B79C0AA}" type="pres">
      <dgm:prSet presAssocID="{0ABEEC7C-D4BF-4122-976D-8A03E73111A6}" presName="composite" presStyleCnt="0"/>
      <dgm:spPr/>
    </dgm:pt>
    <dgm:pt modelId="{4DC891A8-168C-4062-8F4C-FAFB3CBC65EC}" type="pres">
      <dgm:prSet presAssocID="{0ABEEC7C-D4BF-4122-976D-8A03E73111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216A6-C260-4097-AC20-3F054DEF3770}" type="pres">
      <dgm:prSet presAssocID="{0ABEEC7C-D4BF-4122-976D-8A03E73111A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917B-7B88-4C06-94BB-C1FDCCC62B1E}" type="pres">
      <dgm:prSet presAssocID="{F2A77E37-769C-4A7B-939B-5B9D20400BD6}" presName="space" presStyleCnt="0"/>
      <dgm:spPr/>
    </dgm:pt>
    <dgm:pt modelId="{28C12B8A-F350-427A-AD8C-BC6A35E15E63}" type="pres">
      <dgm:prSet presAssocID="{F0233649-5E21-4868-877B-815C9F65A34E}" presName="composite" presStyleCnt="0"/>
      <dgm:spPr/>
    </dgm:pt>
    <dgm:pt modelId="{61C7519B-232F-43DE-BDA5-F166EC27523B}" type="pres">
      <dgm:prSet presAssocID="{F0233649-5E21-4868-877B-815C9F65A34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C8901-0582-4918-BC8B-5FDB9F6E9046}" type="pres">
      <dgm:prSet presAssocID="{F0233649-5E21-4868-877B-815C9F65A34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39F27-31AA-4E9A-A522-881F628F1EB0}" type="pres">
      <dgm:prSet presAssocID="{EC94369E-A134-4B12-9D00-50C0E0EC5355}" presName="space" presStyleCnt="0"/>
      <dgm:spPr/>
    </dgm:pt>
    <dgm:pt modelId="{17EEC320-54A0-4EAD-B1BC-4B1C33B11123}" type="pres">
      <dgm:prSet presAssocID="{488653E7-436C-4EF8-AC64-1A4C4BD31A05}" presName="composite" presStyleCnt="0"/>
      <dgm:spPr/>
    </dgm:pt>
    <dgm:pt modelId="{538B5622-4CE7-4655-8CEB-4F451C6F4441}" type="pres">
      <dgm:prSet presAssocID="{488653E7-436C-4EF8-AC64-1A4C4BD31A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23157-2E59-46D6-A7E3-CD41674C5221}" type="pres">
      <dgm:prSet presAssocID="{488653E7-436C-4EF8-AC64-1A4C4BD31A0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77024B-9246-40FA-874A-21C4D5F770B6}" type="presOf" srcId="{12922786-77C1-4BDC-BD1E-E107487E4418}" destId="{891216A6-C260-4097-AC20-3F054DEF3770}" srcOrd="0" destOrd="8" presId="urn:microsoft.com/office/officeart/2005/8/layout/hList1"/>
    <dgm:cxn modelId="{6F8B29BA-36AC-45C3-B6D4-A48360853085}" srcId="{34CAFBB1-B5D8-4B78-89A8-927CEA12356A}" destId="{F0233649-5E21-4868-877B-815C9F65A34E}" srcOrd="1" destOrd="0" parTransId="{9CCFF603-A02B-4038-AEB9-0311F6A97621}" sibTransId="{EC94369E-A134-4B12-9D00-50C0E0EC5355}"/>
    <dgm:cxn modelId="{89C6BF36-AD2E-43D6-8C89-45943AB0FB23}" type="presOf" srcId="{488653E7-436C-4EF8-AC64-1A4C4BD31A05}" destId="{538B5622-4CE7-4655-8CEB-4F451C6F4441}" srcOrd="0" destOrd="0" presId="urn:microsoft.com/office/officeart/2005/8/layout/hList1"/>
    <dgm:cxn modelId="{808EE88F-7724-4725-8B1B-9C6F7E3FE2F1}" srcId="{0ABEEC7C-D4BF-4122-976D-8A03E73111A6}" destId="{1CD30B42-6C5C-480A-A9F6-8EE1605689C3}" srcOrd="11" destOrd="0" parTransId="{6597B2F5-2B5F-4EB3-B59A-B30C2053A11A}" sibTransId="{D2B59DDD-043F-4F38-8C25-91D5E4BA3C66}"/>
    <dgm:cxn modelId="{BF8580B3-D524-4399-AC8E-09F69169F19B}" srcId="{0ABEEC7C-D4BF-4122-976D-8A03E73111A6}" destId="{44816C4C-FFEE-4256-BF70-578CCFB589AA}" srcOrd="5" destOrd="0" parTransId="{E955618D-861A-44CD-BB36-83FEC61FB73E}" sibTransId="{4139EAF7-4D1D-43AF-B2BC-E294BF9BF4BC}"/>
    <dgm:cxn modelId="{4895E43F-DD47-449E-BD4D-9E10CA74DF57}" srcId="{0ABEEC7C-D4BF-4122-976D-8A03E73111A6}" destId="{4E2730F2-0756-440E-BBA3-055AC9A19AAA}" srcOrd="12" destOrd="0" parTransId="{E2577BE7-7AF3-4438-BFCF-84C304C61298}" sibTransId="{A360594B-425F-4B6E-888C-1C739A272CF8}"/>
    <dgm:cxn modelId="{83BBEBE6-7FA9-4FD5-848D-0C23F816757B}" srcId="{F0233649-5E21-4868-877B-815C9F65A34E}" destId="{4CCD38C3-0FD7-4F87-ABC8-FDF55160803C}" srcOrd="8" destOrd="0" parTransId="{76551AC5-51BE-4894-BC77-B51C51C4B69B}" sibTransId="{9C51808F-8865-42ED-A75E-2BFA86ED9F39}"/>
    <dgm:cxn modelId="{739E42E7-5E86-4CAC-9421-B3648587CDE4}" type="presOf" srcId="{8E7F6184-6F58-4E7C-8134-ED5E463AB0DC}" destId="{891216A6-C260-4097-AC20-3F054DEF3770}" srcOrd="0" destOrd="0" presId="urn:microsoft.com/office/officeart/2005/8/layout/hList1"/>
    <dgm:cxn modelId="{8B5D0CE2-6A19-4880-ADD4-186EC755254D}" srcId="{F0233649-5E21-4868-877B-815C9F65A34E}" destId="{243D72D2-6FC9-4D84-B9D9-F2073D419542}" srcOrd="3" destOrd="0" parTransId="{E65085FC-E875-4C30-8EFB-88D979835D40}" sibTransId="{EA9EDA60-5FBD-4EE1-8B14-7B868ABA047E}"/>
    <dgm:cxn modelId="{4E33F226-EC61-46D9-8A64-9DD07F8183E8}" type="presOf" srcId="{C3CDB021-99A6-4FB8-993A-B6CD91E93744}" destId="{81F23157-2E59-46D6-A7E3-CD41674C5221}" srcOrd="0" destOrd="0" presId="urn:microsoft.com/office/officeart/2005/8/layout/hList1"/>
    <dgm:cxn modelId="{20402E60-3F67-4EF5-A63A-EB9091D1CFCE}" srcId="{0ABEEC7C-D4BF-4122-976D-8A03E73111A6}" destId="{7F2688D2-1E9E-4FDF-B4F8-CF6E55403C92}" srcOrd="1" destOrd="0" parTransId="{CD6FC326-8EA3-4425-8556-F2DFB309A9C4}" sibTransId="{170EE813-7555-490A-A135-E6A9F6546403}"/>
    <dgm:cxn modelId="{05900804-90E7-4DA2-BF08-B8CDC7A9AB0F}" type="presOf" srcId="{44816C4C-FFEE-4256-BF70-578CCFB589AA}" destId="{891216A6-C260-4097-AC20-3F054DEF3770}" srcOrd="0" destOrd="5" presId="urn:microsoft.com/office/officeart/2005/8/layout/hList1"/>
    <dgm:cxn modelId="{2F6BC615-C869-4D50-A5BA-27317AC8D253}" srcId="{34CAFBB1-B5D8-4B78-89A8-927CEA12356A}" destId="{488653E7-436C-4EF8-AC64-1A4C4BD31A05}" srcOrd="2" destOrd="0" parTransId="{5382FEF6-E72F-4BC4-A3A8-C412A2668B67}" sibTransId="{674C9B0C-CC28-4F59-9E44-02C04412D0BF}"/>
    <dgm:cxn modelId="{582385C5-AA25-4CC1-A158-A134D9513A36}" type="presOf" srcId="{0ABEEC7C-D4BF-4122-976D-8A03E73111A6}" destId="{4DC891A8-168C-4062-8F4C-FAFB3CBC65EC}" srcOrd="0" destOrd="0" presId="urn:microsoft.com/office/officeart/2005/8/layout/hList1"/>
    <dgm:cxn modelId="{B350334F-4322-450A-BD52-488C11F356B9}" srcId="{F0233649-5E21-4868-877B-815C9F65A34E}" destId="{2A68917D-0928-4E9E-9EE2-D9FF8F9D9355}" srcOrd="7" destOrd="0" parTransId="{C9173EEC-FDE6-4450-95C5-34C89E29E969}" sibTransId="{2F64F466-B466-48C9-AB52-3F93F683EB6E}"/>
    <dgm:cxn modelId="{00948220-5939-4D74-9856-FEECC5093EAE}" srcId="{F0233649-5E21-4868-877B-815C9F65A34E}" destId="{C54DF975-9ADB-468D-946B-12E82F73227A}" srcOrd="6" destOrd="0" parTransId="{77A9F8EC-17DF-4E4C-895C-38C17FDAF0D9}" sibTransId="{6E87A63A-1BF4-40F0-B2D6-258BB60A6C44}"/>
    <dgm:cxn modelId="{98B09F57-916F-4DF1-B06D-6ABDD96C96A4}" type="presOf" srcId="{03E4395E-5AC5-4828-B857-0403259C3DA8}" destId="{891216A6-C260-4097-AC20-3F054DEF3770}" srcOrd="0" destOrd="4" presId="urn:microsoft.com/office/officeart/2005/8/layout/hList1"/>
    <dgm:cxn modelId="{9A58DB81-7B5C-4A87-9F7C-51713E68441D}" type="presOf" srcId="{A0BF7CBA-7F6B-40BC-A63E-96154A076670}" destId="{891216A6-C260-4097-AC20-3F054DEF3770}" srcOrd="0" destOrd="2" presId="urn:microsoft.com/office/officeart/2005/8/layout/hList1"/>
    <dgm:cxn modelId="{F16C34F2-F610-4EF8-BD42-9F75C4E42632}" type="presOf" srcId="{C54DF975-9ADB-468D-946B-12E82F73227A}" destId="{D8CC8901-0582-4918-BC8B-5FDB9F6E9046}" srcOrd="0" destOrd="6" presId="urn:microsoft.com/office/officeart/2005/8/layout/hList1"/>
    <dgm:cxn modelId="{2191D685-EFC3-453D-88CD-65CDCB289309}" type="presOf" srcId="{32C9F006-E5D3-4936-A84B-4DA0E97987C3}" destId="{891216A6-C260-4097-AC20-3F054DEF3770}" srcOrd="0" destOrd="7" presId="urn:microsoft.com/office/officeart/2005/8/layout/hList1"/>
    <dgm:cxn modelId="{05EA8527-9395-4D5B-AEDE-DEF33F94FE24}" type="presOf" srcId="{5C4599A0-1587-44B0-8319-B52516F9C721}" destId="{D8CC8901-0582-4918-BC8B-5FDB9F6E9046}" srcOrd="0" destOrd="1" presId="urn:microsoft.com/office/officeart/2005/8/layout/hList1"/>
    <dgm:cxn modelId="{E39417DB-0F82-4C02-8C54-92C3F25E85D2}" srcId="{0ABEEC7C-D4BF-4122-976D-8A03E73111A6}" destId="{03E4395E-5AC5-4828-B857-0403259C3DA8}" srcOrd="4" destOrd="0" parTransId="{9696995D-802F-4708-813C-53EF6174B6B7}" sibTransId="{6ACB2A71-2F71-40B1-998E-97093D4BB264}"/>
    <dgm:cxn modelId="{90337DF5-6A37-4446-B6C2-8C3FCE4B0543}" type="presOf" srcId="{31D03D90-4D3E-4F4C-852E-3CD36BA27E64}" destId="{891216A6-C260-4097-AC20-3F054DEF3770}" srcOrd="0" destOrd="6" presId="urn:microsoft.com/office/officeart/2005/8/layout/hList1"/>
    <dgm:cxn modelId="{FD1A20E5-6AA3-4EA7-9658-F09B6272E430}" srcId="{F0233649-5E21-4868-877B-815C9F65A34E}" destId="{6C0A2E24-C862-40E5-9598-5C0B7D0BECAB}" srcOrd="5" destOrd="0" parTransId="{6EAA16D3-01C2-4F47-B265-872D4D1474D3}" sibTransId="{39C24914-6140-4FD4-87A0-0E234F3A8E6F}"/>
    <dgm:cxn modelId="{32EEA52E-CEF4-4BD4-B7CF-3CC6AE277CDB}" srcId="{0ABEEC7C-D4BF-4122-976D-8A03E73111A6}" destId="{9F34628C-F64F-47E6-A7C9-8D99E5261F2F}" srcOrd="14" destOrd="0" parTransId="{1ED715A1-33C5-46DE-9D1F-41A0CC5C8E48}" sibTransId="{03D1FA2B-CD4C-4594-BA27-3E20DB9ABE4B}"/>
    <dgm:cxn modelId="{D58CB0B8-3A2D-4EB4-91AE-D9D7B314B74A}" srcId="{0ABEEC7C-D4BF-4122-976D-8A03E73111A6}" destId="{FF36A29F-A349-4A9A-98F3-93A78572CEB8}" srcOrd="13" destOrd="0" parTransId="{A214B38C-0A7B-4A7C-AC4A-7140FF738FFC}" sibTransId="{0B45F109-820F-4E12-B591-ED6488C5B190}"/>
    <dgm:cxn modelId="{132776FC-0A21-436D-8857-1ACA7E6B7CBB}" srcId="{0ABEEC7C-D4BF-4122-976D-8A03E73111A6}" destId="{6B31F5C3-AD9D-4A84-84B1-CDCF9195EF71}" srcOrd="15" destOrd="0" parTransId="{368ECFA1-65D3-4BCB-95D3-C44D310A0E2B}" sibTransId="{006C2BD7-640C-4DFC-B1BF-6DA08300A90A}"/>
    <dgm:cxn modelId="{5D0457E5-8954-4DF0-B614-30CAF4E0AB0B}" type="presOf" srcId="{7F2688D2-1E9E-4FDF-B4F8-CF6E55403C92}" destId="{891216A6-C260-4097-AC20-3F054DEF3770}" srcOrd="0" destOrd="1" presId="urn:microsoft.com/office/officeart/2005/8/layout/hList1"/>
    <dgm:cxn modelId="{4AAA7FAA-F35A-4AB3-8470-4502B9EAF720}" srcId="{0ABEEC7C-D4BF-4122-976D-8A03E73111A6}" destId="{8E7F6184-6F58-4E7C-8134-ED5E463AB0DC}" srcOrd="0" destOrd="0" parTransId="{858A6735-ED98-463C-9005-D1CC8B72D93D}" sibTransId="{A1B8CBB3-7838-4C86-BC5D-ADA8161830EB}"/>
    <dgm:cxn modelId="{34EF29CA-FF8B-4B2F-9E71-B9D1E14465B9}" type="presOf" srcId="{4CCD38C3-0FD7-4F87-ABC8-FDF55160803C}" destId="{D8CC8901-0582-4918-BC8B-5FDB9F6E9046}" srcOrd="0" destOrd="8" presId="urn:microsoft.com/office/officeart/2005/8/layout/hList1"/>
    <dgm:cxn modelId="{CDFF4AF4-ED2D-4084-A208-2ED414B237E5}" type="presOf" srcId="{6C0A2E24-C862-40E5-9598-5C0B7D0BECAB}" destId="{D8CC8901-0582-4918-BC8B-5FDB9F6E9046}" srcOrd="0" destOrd="5" presId="urn:microsoft.com/office/officeart/2005/8/layout/hList1"/>
    <dgm:cxn modelId="{9DBC943A-A6D3-45AA-ACFA-0467CD862B82}" type="presOf" srcId="{A01EAEF0-6516-43FD-B9F4-6186F0F30465}" destId="{D8CC8901-0582-4918-BC8B-5FDB9F6E9046}" srcOrd="0" destOrd="0" presId="urn:microsoft.com/office/officeart/2005/8/layout/hList1"/>
    <dgm:cxn modelId="{9E7767F9-91B0-4A97-86FE-7F07EABFE700}" type="presOf" srcId="{479B6F46-1A6B-4211-9A67-47E2FF346A12}" destId="{891216A6-C260-4097-AC20-3F054DEF3770}" srcOrd="0" destOrd="3" presId="urn:microsoft.com/office/officeart/2005/8/layout/hList1"/>
    <dgm:cxn modelId="{A9708099-8EF3-4396-99DA-68E9D2CDC234}" type="presOf" srcId="{F0233649-5E21-4868-877B-815C9F65A34E}" destId="{61C7519B-232F-43DE-BDA5-F166EC27523B}" srcOrd="0" destOrd="0" presId="urn:microsoft.com/office/officeart/2005/8/layout/hList1"/>
    <dgm:cxn modelId="{A1A5D681-3B39-441D-AB5A-55C6E8E97D1C}" type="presOf" srcId="{1CD30B42-6C5C-480A-A9F6-8EE1605689C3}" destId="{891216A6-C260-4097-AC20-3F054DEF3770}" srcOrd="0" destOrd="11" presId="urn:microsoft.com/office/officeart/2005/8/layout/hList1"/>
    <dgm:cxn modelId="{BCE62B47-94D4-41D0-9D01-C4B869DCBB4B}" type="presOf" srcId="{4E2730F2-0756-440E-BBA3-055AC9A19AAA}" destId="{891216A6-C260-4097-AC20-3F054DEF3770}" srcOrd="0" destOrd="12" presId="urn:microsoft.com/office/officeart/2005/8/layout/hList1"/>
    <dgm:cxn modelId="{525BD35C-9E51-450E-BD06-658BB1BE30DD}" type="presOf" srcId="{2CBAD062-FC58-467F-AB0F-AA403A30B747}" destId="{891216A6-C260-4097-AC20-3F054DEF3770}" srcOrd="0" destOrd="9" presId="urn:microsoft.com/office/officeart/2005/8/layout/hList1"/>
    <dgm:cxn modelId="{A2B0E9D9-DA7E-4D27-B849-6E357CCEA962}" type="presOf" srcId="{96DD7E01-8C80-49DC-ACD3-1E0C743362F5}" destId="{891216A6-C260-4097-AC20-3F054DEF3770}" srcOrd="0" destOrd="16" presId="urn:microsoft.com/office/officeart/2005/8/layout/hList1"/>
    <dgm:cxn modelId="{61535B4B-5AB6-4A1B-820D-DD1926E410B1}" srcId="{488653E7-436C-4EF8-AC64-1A4C4BD31A05}" destId="{C3CDB021-99A6-4FB8-993A-B6CD91E93744}" srcOrd="0" destOrd="0" parTransId="{FFB79987-2568-4998-B4FC-9ADE2346E29A}" sibTransId="{DF787BF3-9B75-4809-AB43-FAFAFED2F760}"/>
    <dgm:cxn modelId="{846C5034-2A05-45DA-91FC-7F61961541F6}" srcId="{0ABEEC7C-D4BF-4122-976D-8A03E73111A6}" destId="{32C9F006-E5D3-4936-A84B-4DA0E97987C3}" srcOrd="7" destOrd="0" parTransId="{716E6017-FBDA-4735-9201-A3177E4C558F}" sibTransId="{4B735C18-FE11-49FC-9E32-7A5771520861}"/>
    <dgm:cxn modelId="{052C0309-4177-4877-9944-6F06297E59BF}" type="presOf" srcId="{6B31F5C3-AD9D-4A84-84B1-CDCF9195EF71}" destId="{891216A6-C260-4097-AC20-3F054DEF3770}" srcOrd="0" destOrd="15" presId="urn:microsoft.com/office/officeart/2005/8/layout/hList1"/>
    <dgm:cxn modelId="{E72FA0DF-3BEE-425A-9BDD-48771B20C545}" srcId="{F0233649-5E21-4868-877B-815C9F65A34E}" destId="{A01EAEF0-6516-43FD-B9F4-6186F0F30465}" srcOrd="0" destOrd="0" parTransId="{262CCC3B-550C-4BCE-B98B-37C7910F8104}" sibTransId="{7D2F5329-9D98-4721-86E0-C6EA552EB9A1}"/>
    <dgm:cxn modelId="{8FA63DF7-549A-4BCD-9C6E-6B0B18C71029}" srcId="{0ABEEC7C-D4BF-4122-976D-8A03E73111A6}" destId="{479B6F46-1A6B-4211-9A67-47E2FF346A12}" srcOrd="3" destOrd="0" parTransId="{D2D55FD6-4747-431D-BB3D-3E3C602BC494}" sibTransId="{A3EB459D-C4EF-4059-B448-606EC69129EE}"/>
    <dgm:cxn modelId="{DFBAA84D-5C4F-4209-BB83-2942BD5EEE7D}" type="presOf" srcId="{243D72D2-6FC9-4D84-B9D9-F2073D419542}" destId="{D8CC8901-0582-4918-BC8B-5FDB9F6E9046}" srcOrd="0" destOrd="3" presId="urn:microsoft.com/office/officeart/2005/8/layout/hList1"/>
    <dgm:cxn modelId="{6B95FC2F-98A4-4D81-BA6D-9BD29C8F74BF}" srcId="{F0233649-5E21-4868-877B-815C9F65A34E}" destId="{6CD9F051-154B-439E-A79A-E6B2D02148DA}" srcOrd="4" destOrd="0" parTransId="{170D38F4-1005-4223-A887-3E4A80AD7F2A}" sibTransId="{73A7CD1E-F125-4273-AEDE-452E0D27D6A9}"/>
    <dgm:cxn modelId="{3D3FB140-20EC-4523-A757-0DC876136324}" srcId="{F0233649-5E21-4868-877B-815C9F65A34E}" destId="{D5E7EF07-80F7-40AE-BFDC-C99B2034D50F}" srcOrd="2" destOrd="0" parTransId="{49801728-FC1A-4369-856F-AA7C1B27D63B}" sibTransId="{3BE927EF-E18B-4227-843A-2DC2255407B9}"/>
    <dgm:cxn modelId="{214A204A-35E3-4928-BD77-2688F52346CB}" srcId="{0ABEEC7C-D4BF-4122-976D-8A03E73111A6}" destId="{A0BF7CBA-7F6B-40BC-A63E-96154A076670}" srcOrd="2" destOrd="0" parTransId="{98C6C839-54C2-4D86-B636-92FB61BE54F9}" sibTransId="{A7204292-125B-4315-82DE-AF8F8AF358FE}"/>
    <dgm:cxn modelId="{D8D30245-3204-4F72-9D4E-7902666DCA33}" type="presOf" srcId="{34CAFBB1-B5D8-4B78-89A8-927CEA12356A}" destId="{1C603D64-FC9C-4E60-9176-E518E8E197C9}" srcOrd="0" destOrd="0" presId="urn:microsoft.com/office/officeart/2005/8/layout/hList1"/>
    <dgm:cxn modelId="{51F296DA-1634-4CE9-8779-817B7F80E84D}" type="presOf" srcId="{DA46A3F9-B5CA-40D1-8E3A-B4E21D5467B9}" destId="{891216A6-C260-4097-AC20-3F054DEF3770}" srcOrd="0" destOrd="10" presId="urn:microsoft.com/office/officeart/2005/8/layout/hList1"/>
    <dgm:cxn modelId="{E589819E-E16E-4E25-8803-D1B0DAC7112C}" srcId="{34CAFBB1-B5D8-4B78-89A8-927CEA12356A}" destId="{0ABEEC7C-D4BF-4122-976D-8A03E73111A6}" srcOrd="0" destOrd="0" parTransId="{C1F87490-8F21-4A65-AFDC-1FA95630AB92}" sibTransId="{F2A77E37-769C-4A7B-939B-5B9D20400BD6}"/>
    <dgm:cxn modelId="{FE0FE36F-F596-4077-819C-6404E641A1A9}" srcId="{0ABEEC7C-D4BF-4122-976D-8A03E73111A6}" destId="{12922786-77C1-4BDC-BD1E-E107487E4418}" srcOrd="8" destOrd="0" parTransId="{67EF2CEF-F863-4A2A-BC4A-E80E8170F34D}" sibTransId="{AC55B3BE-F517-4D3C-BEC4-D7ED64E40EE1}"/>
    <dgm:cxn modelId="{CDA3ED91-10E8-4E3D-ACFA-8FFD4D03DFD6}" type="presOf" srcId="{9F34628C-F64F-47E6-A7C9-8D99E5261F2F}" destId="{891216A6-C260-4097-AC20-3F054DEF3770}" srcOrd="0" destOrd="14" presId="urn:microsoft.com/office/officeart/2005/8/layout/hList1"/>
    <dgm:cxn modelId="{0283D0BF-5D28-4C99-90C0-B423D490DA4E}" type="presOf" srcId="{6CD9F051-154B-439E-A79A-E6B2D02148DA}" destId="{D8CC8901-0582-4918-BC8B-5FDB9F6E9046}" srcOrd="0" destOrd="4" presId="urn:microsoft.com/office/officeart/2005/8/layout/hList1"/>
    <dgm:cxn modelId="{5F83D394-B9EA-4277-B4E6-ACB7606CAE3F}" srcId="{0ABEEC7C-D4BF-4122-976D-8A03E73111A6}" destId="{2CBAD062-FC58-467F-AB0F-AA403A30B747}" srcOrd="9" destOrd="0" parTransId="{72179692-BB6C-48FB-BED7-74B332289153}" sibTransId="{8E835A2C-188A-4D1D-B2B0-A72B76B03E32}"/>
    <dgm:cxn modelId="{CDB21DBC-D6B3-42A6-A7FF-8671F34C9D47}" srcId="{F0233649-5E21-4868-877B-815C9F65A34E}" destId="{5C4599A0-1587-44B0-8319-B52516F9C721}" srcOrd="1" destOrd="0" parTransId="{DEA92B12-0CBD-414B-AF3F-0C25174C487F}" sibTransId="{32870D22-C179-44D2-9A33-00C4DC12A34A}"/>
    <dgm:cxn modelId="{B67A454F-6E0E-41A1-879C-186042485957}" type="presOf" srcId="{D5E7EF07-80F7-40AE-BFDC-C99B2034D50F}" destId="{D8CC8901-0582-4918-BC8B-5FDB9F6E9046}" srcOrd="0" destOrd="2" presId="urn:microsoft.com/office/officeart/2005/8/layout/hList1"/>
    <dgm:cxn modelId="{38822D0A-5D6E-4743-863D-6F903A9FE87D}" srcId="{0ABEEC7C-D4BF-4122-976D-8A03E73111A6}" destId="{DA46A3F9-B5CA-40D1-8E3A-B4E21D5467B9}" srcOrd="10" destOrd="0" parTransId="{F1F9BAA5-3964-452A-91C2-87633A2878E9}" sibTransId="{698265F7-227F-4ABE-AE58-421CB1E0E574}"/>
    <dgm:cxn modelId="{C24381D5-2AFD-4A4C-9625-A05F0EDD3C1E}" type="presOf" srcId="{2A68917D-0928-4E9E-9EE2-D9FF8F9D9355}" destId="{D8CC8901-0582-4918-BC8B-5FDB9F6E9046}" srcOrd="0" destOrd="7" presId="urn:microsoft.com/office/officeart/2005/8/layout/hList1"/>
    <dgm:cxn modelId="{C2FAFB12-29CE-48D6-A632-30C4B9B9FDA8}" srcId="{0ABEEC7C-D4BF-4122-976D-8A03E73111A6}" destId="{96DD7E01-8C80-49DC-ACD3-1E0C743362F5}" srcOrd="16" destOrd="0" parTransId="{9873943E-7FED-4DD2-BBFE-A1852A1508E4}" sibTransId="{0F1262E8-549A-4E52-9CD3-5C31458B27D5}"/>
    <dgm:cxn modelId="{35478ECE-641D-4A2F-8F3E-F8F65DD34174}" type="presOf" srcId="{FF36A29F-A349-4A9A-98F3-93A78572CEB8}" destId="{891216A6-C260-4097-AC20-3F054DEF3770}" srcOrd="0" destOrd="13" presId="urn:microsoft.com/office/officeart/2005/8/layout/hList1"/>
    <dgm:cxn modelId="{368D7522-918E-4036-BB8D-E56EE2940034}" srcId="{0ABEEC7C-D4BF-4122-976D-8A03E73111A6}" destId="{31D03D90-4D3E-4F4C-852E-3CD36BA27E64}" srcOrd="6" destOrd="0" parTransId="{7B24F935-E41A-4C4E-B3CD-55E3E06764A0}" sibTransId="{ED55ABE7-5437-4DFD-948B-BB51FE86910D}"/>
    <dgm:cxn modelId="{E95EA6FC-5E78-40A7-A806-9CE4B9BFB068}" type="presParOf" srcId="{1C603D64-FC9C-4E60-9176-E518E8E197C9}" destId="{2E23A4C1-A8F3-4AD4-957C-A0A58B79C0AA}" srcOrd="0" destOrd="0" presId="urn:microsoft.com/office/officeart/2005/8/layout/hList1"/>
    <dgm:cxn modelId="{6F69EFFB-663C-4A96-A07A-7820C51F43E0}" type="presParOf" srcId="{2E23A4C1-A8F3-4AD4-957C-A0A58B79C0AA}" destId="{4DC891A8-168C-4062-8F4C-FAFB3CBC65EC}" srcOrd="0" destOrd="0" presId="urn:microsoft.com/office/officeart/2005/8/layout/hList1"/>
    <dgm:cxn modelId="{C673AF0C-DBAE-4AEF-8047-DD68EA03BC41}" type="presParOf" srcId="{2E23A4C1-A8F3-4AD4-957C-A0A58B79C0AA}" destId="{891216A6-C260-4097-AC20-3F054DEF3770}" srcOrd="1" destOrd="0" presId="urn:microsoft.com/office/officeart/2005/8/layout/hList1"/>
    <dgm:cxn modelId="{70B9BD57-AB5D-4E89-8442-7AD25D8A55F4}" type="presParOf" srcId="{1C603D64-FC9C-4E60-9176-E518E8E197C9}" destId="{3FC6917B-7B88-4C06-94BB-C1FDCCC62B1E}" srcOrd="1" destOrd="0" presId="urn:microsoft.com/office/officeart/2005/8/layout/hList1"/>
    <dgm:cxn modelId="{6D6F3B53-6BE2-4B3C-9191-924BC50E75D9}" type="presParOf" srcId="{1C603D64-FC9C-4E60-9176-E518E8E197C9}" destId="{28C12B8A-F350-427A-AD8C-BC6A35E15E63}" srcOrd="2" destOrd="0" presId="urn:microsoft.com/office/officeart/2005/8/layout/hList1"/>
    <dgm:cxn modelId="{D5712D94-F15D-4FAC-9B20-9E9030F38DCD}" type="presParOf" srcId="{28C12B8A-F350-427A-AD8C-BC6A35E15E63}" destId="{61C7519B-232F-43DE-BDA5-F166EC27523B}" srcOrd="0" destOrd="0" presId="urn:microsoft.com/office/officeart/2005/8/layout/hList1"/>
    <dgm:cxn modelId="{449757F5-E2CE-4E05-AC03-BC73AC99E454}" type="presParOf" srcId="{28C12B8A-F350-427A-AD8C-BC6A35E15E63}" destId="{D8CC8901-0582-4918-BC8B-5FDB9F6E9046}" srcOrd="1" destOrd="0" presId="urn:microsoft.com/office/officeart/2005/8/layout/hList1"/>
    <dgm:cxn modelId="{981A360E-BFCA-4C49-81B0-080565849385}" type="presParOf" srcId="{1C603D64-FC9C-4E60-9176-E518E8E197C9}" destId="{BEC39F27-31AA-4E9A-A522-881F628F1EB0}" srcOrd="3" destOrd="0" presId="urn:microsoft.com/office/officeart/2005/8/layout/hList1"/>
    <dgm:cxn modelId="{3885F5D8-67D7-4313-B2C4-8719DD754908}" type="presParOf" srcId="{1C603D64-FC9C-4E60-9176-E518E8E197C9}" destId="{17EEC320-54A0-4EAD-B1BC-4B1C33B11123}" srcOrd="4" destOrd="0" presId="urn:microsoft.com/office/officeart/2005/8/layout/hList1"/>
    <dgm:cxn modelId="{8EEDA7CA-BF25-4904-B504-2F6791BB88DB}" type="presParOf" srcId="{17EEC320-54A0-4EAD-B1BC-4B1C33B11123}" destId="{538B5622-4CE7-4655-8CEB-4F451C6F4441}" srcOrd="0" destOrd="0" presId="urn:microsoft.com/office/officeart/2005/8/layout/hList1"/>
    <dgm:cxn modelId="{14EB3BA7-DBF9-4E9E-8DA3-56994F102395}" type="presParOf" srcId="{17EEC320-54A0-4EAD-B1BC-4B1C33B11123}" destId="{81F23157-2E59-46D6-A7E3-CD41674C52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CAFBB1-B5D8-4B78-89A8-927CEA12356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BEEC7C-D4BF-4122-976D-8A03E73111A6}">
      <dgm:prSet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US" sz="1200" b="0" i="0" u="none" smtClean="0">
              <a:solidFill>
                <a:schemeClr val="bg1"/>
              </a:solidFill>
            </a:rPr>
            <a:t>Basic Services</a:t>
          </a:r>
          <a:endParaRPr lang="en-US" sz="1200" dirty="0">
            <a:solidFill>
              <a:schemeClr val="bg1"/>
            </a:solidFill>
          </a:endParaRPr>
        </a:p>
      </dgm:t>
    </dgm:pt>
    <dgm:pt modelId="{C1F87490-8F21-4A65-AFDC-1FA95630AB92}" type="parTrans" cxnId="{E589819E-E16E-4E25-8803-D1B0DAC7112C}">
      <dgm:prSet/>
      <dgm:spPr/>
      <dgm:t>
        <a:bodyPr/>
        <a:lstStyle/>
        <a:p>
          <a:endParaRPr lang="en-US" sz="1000"/>
        </a:p>
      </dgm:t>
    </dgm:pt>
    <dgm:pt modelId="{F2A77E37-769C-4A7B-939B-5B9D20400BD6}" type="sibTrans" cxnId="{E589819E-E16E-4E25-8803-D1B0DAC7112C}">
      <dgm:prSet/>
      <dgm:spPr/>
      <dgm:t>
        <a:bodyPr/>
        <a:lstStyle/>
        <a:p>
          <a:endParaRPr lang="en-US" sz="1000"/>
        </a:p>
      </dgm:t>
    </dgm:pt>
    <dgm:pt modelId="{5FF7070F-7F74-4BB6-A10D-83FDECD0CCE2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Technical Assistance Centre</a:t>
          </a:r>
        </a:p>
      </dgm:t>
    </dgm:pt>
    <dgm:pt modelId="{A2640E23-D12F-440E-8948-1A36DB8360AC}" type="parTrans" cxnId="{4FD3884B-ED86-4FE5-B361-1230C79B09BD}">
      <dgm:prSet/>
      <dgm:spPr/>
      <dgm:t>
        <a:bodyPr/>
        <a:lstStyle/>
        <a:p>
          <a:endParaRPr lang="en-US"/>
        </a:p>
      </dgm:t>
    </dgm:pt>
    <dgm:pt modelId="{664B5F56-607E-4C3B-A933-CB337F702CE3}" type="sibTrans" cxnId="{4FD3884B-ED86-4FE5-B361-1230C79B09BD}">
      <dgm:prSet/>
      <dgm:spPr/>
      <dgm:t>
        <a:bodyPr/>
        <a:lstStyle/>
        <a:p>
          <a:endParaRPr lang="en-US"/>
        </a:p>
      </dgm:t>
    </dgm:pt>
    <dgm:pt modelId="{F2D3C88E-CBB2-4083-8C86-9A1F1D743B90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Telephone Support</a:t>
          </a:r>
        </a:p>
      </dgm:t>
    </dgm:pt>
    <dgm:pt modelId="{ADE01052-1982-4ECC-9F1B-2FAEE56E1AFE}" type="parTrans" cxnId="{72D843B9-3E72-426B-A0F1-43F8BB1AD6D9}">
      <dgm:prSet/>
      <dgm:spPr/>
      <dgm:t>
        <a:bodyPr/>
        <a:lstStyle/>
        <a:p>
          <a:endParaRPr lang="en-US"/>
        </a:p>
      </dgm:t>
    </dgm:pt>
    <dgm:pt modelId="{50E88D7C-1B1A-4B6C-9FA6-00618D17B9B6}" type="sibTrans" cxnId="{72D843B9-3E72-426B-A0F1-43F8BB1AD6D9}">
      <dgm:prSet/>
      <dgm:spPr/>
      <dgm:t>
        <a:bodyPr/>
        <a:lstStyle/>
        <a:p>
          <a:endParaRPr lang="en-US"/>
        </a:p>
      </dgm:t>
    </dgm:pt>
    <dgm:pt modelId="{4EDDBD22-6972-42F4-A671-7D72BDCC3FCD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Remote Interrogation of Equipment</a:t>
          </a:r>
        </a:p>
      </dgm:t>
    </dgm:pt>
    <dgm:pt modelId="{2C459CB0-2BCE-451F-87A5-C47D3D57F66E}" type="parTrans" cxnId="{A4E985CB-892D-4DF3-9055-0058BE5919F6}">
      <dgm:prSet/>
      <dgm:spPr/>
      <dgm:t>
        <a:bodyPr/>
        <a:lstStyle/>
        <a:p>
          <a:endParaRPr lang="en-US"/>
        </a:p>
      </dgm:t>
    </dgm:pt>
    <dgm:pt modelId="{B5E8CBDD-15A3-4138-BA15-C513C595CFAE}" type="sibTrans" cxnId="{A4E985CB-892D-4DF3-9055-0058BE5919F6}">
      <dgm:prSet/>
      <dgm:spPr/>
      <dgm:t>
        <a:bodyPr/>
        <a:lstStyle/>
        <a:p>
          <a:endParaRPr lang="en-US"/>
        </a:p>
      </dgm:t>
    </dgm:pt>
    <dgm:pt modelId="{8B7F4169-2F91-42B0-B6EF-5A9E1B8BFEFA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Third Line Support</a:t>
          </a:r>
        </a:p>
      </dgm:t>
    </dgm:pt>
    <dgm:pt modelId="{742A0852-FEAA-4E2C-AFE1-F55FEBF068D6}" type="parTrans" cxnId="{091B17A8-C942-49AE-9F94-8858A2823BC6}">
      <dgm:prSet/>
      <dgm:spPr/>
      <dgm:t>
        <a:bodyPr/>
        <a:lstStyle/>
        <a:p>
          <a:endParaRPr lang="en-US"/>
        </a:p>
      </dgm:t>
    </dgm:pt>
    <dgm:pt modelId="{07132C0E-5A0B-4766-A6DE-47DA9722F4A4}" type="sibTrans" cxnId="{091B17A8-C942-49AE-9F94-8858A2823BC6}">
      <dgm:prSet/>
      <dgm:spPr/>
      <dgm:t>
        <a:bodyPr/>
        <a:lstStyle/>
        <a:p>
          <a:endParaRPr lang="en-US"/>
        </a:p>
      </dgm:t>
    </dgm:pt>
    <dgm:pt modelId="{AB54597C-726F-445D-A052-DE91E84347BC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Defect Prioritisation &amp; Service Levels</a:t>
          </a:r>
        </a:p>
      </dgm:t>
    </dgm:pt>
    <dgm:pt modelId="{20683252-72CF-4FA1-B29D-8BD6CDE5FCAD}" type="parTrans" cxnId="{35D76CC2-2481-4F02-9D69-E365F8CCA12F}">
      <dgm:prSet/>
      <dgm:spPr/>
      <dgm:t>
        <a:bodyPr/>
        <a:lstStyle/>
        <a:p>
          <a:endParaRPr lang="en-US"/>
        </a:p>
      </dgm:t>
    </dgm:pt>
    <dgm:pt modelId="{C21AC0C6-C527-404A-9EA4-4D9B4DF152B0}" type="sibTrans" cxnId="{35D76CC2-2481-4F02-9D69-E365F8CCA12F}">
      <dgm:prSet/>
      <dgm:spPr/>
      <dgm:t>
        <a:bodyPr/>
        <a:lstStyle/>
        <a:p>
          <a:endParaRPr lang="en-US"/>
        </a:p>
      </dgm:t>
    </dgm:pt>
    <dgm:pt modelId="{0DAB1D47-41FD-49E6-A9C0-090626DCF466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Provision of Patches and Temporary Solutions</a:t>
          </a:r>
        </a:p>
      </dgm:t>
    </dgm:pt>
    <dgm:pt modelId="{DF6E2A80-72D9-4D38-AD06-8BDE8FAD4CC3}" type="parTrans" cxnId="{FD74CE95-4A58-464B-A2A3-6415ABEEE034}">
      <dgm:prSet/>
      <dgm:spPr/>
      <dgm:t>
        <a:bodyPr/>
        <a:lstStyle/>
        <a:p>
          <a:endParaRPr lang="en-US"/>
        </a:p>
      </dgm:t>
    </dgm:pt>
    <dgm:pt modelId="{94EA42A1-A685-4782-89BA-C47CCDC7EF69}" type="sibTrans" cxnId="{FD74CE95-4A58-464B-A2A3-6415ABEEE034}">
      <dgm:prSet/>
      <dgm:spPr/>
      <dgm:t>
        <a:bodyPr/>
        <a:lstStyle/>
        <a:p>
          <a:endParaRPr lang="en-US"/>
        </a:p>
      </dgm:t>
    </dgm:pt>
    <dgm:pt modelId="{A32B77B3-3E3B-4C21-95DE-89067F156AF8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First Node Implementation of patches / temporary Solutions</a:t>
          </a:r>
        </a:p>
      </dgm:t>
    </dgm:pt>
    <dgm:pt modelId="{31DCD0B6-48E6-4EE5-983C-1A173DA274FA}" type="parTrans" cxnId="{857B9B99-ACD8-4BF4-8A8E-0EBF536F2BEB}">
      <dgm:prSet/>
      <dgm:spPr/>
      <dgm:t>
        <a:bodyPr/>
        <a:lstStyle/>
        <a:p>
          <a:endParaRPr lang="en-US"/>
        </a:p>
      </dgm:t>
    </dgm:pt>
    <dgm:pt modelId="{93C9557C-91C8-4AC4-BE5D-FAE2A61E8FFF}" type="sibTrans" cxnId="{857B9B99-ACD8-4BF4-8A8E-0EBF536F2BEB}">
      <dgm:prSet/>
      <dgm:spPr/>
      <dgm:t>
        <a:bodyPr/>
        <a:lstStyle/>
        <a:p>
          <a:endParaRPr lang="en-US"/>
        </a:p>
      </dgm:t>
    </dgm:pt>
    <dgm:pt modelId="{8CBB38E7-EFD8-476D-9A35-4298851495BF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Provision of Software Updates</a:t>
          </a:r>
        </a:p>
      </dgm:t>
    </dgm:pt>
    <dgm:pt modelId="{E90710D0-9CD2-459D-A54C-7DBD4243B4DA}" type="parTrans" cxnId="{1777C075-8528-47C5-A849-BBF1BB1C1E8D}">
      <dgm:prSet/>
      <dgm:spPr/>
      <dgm:t>
        <a:bodyPr/>
        <a:lstStyle/>
        <a:p>
          <a:endParaRPr lang="en-US"/>
        </a:p>
      </dgm:t>
    </dgm:pt>
    <dgm:pt modelId="{EE1719C0-D1DC-45C8-8BF0-40B1F056FC19}" type="sibTrans" cxnId="{1777C075-8528-47C5-A849-BBF1BB1C1E8D}">
      <dgm:prSet/>
      <dgm:spPr/>
      <dgm:t>
        <a:bodyPr/>
        <a:lstStyle/>
        <a:p>
          <a:endParaRPr lang="en-US"/>
        </a:p>
      </dgm:t>
    </dgm:pt>
    <dgm:pt modelId="{A989C503-D953-42E2-85F3-C1E19ECDF604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First Node Implementation of Updates</a:t>
          </a:r>
        </a:p>
      </dgm:t>
    </dgm:pt>
    <dgm:pt modelId="{39988F33-A12F-4483-83A3-307C2C01D18F}" type="parTrans" cxnId="{18A7390F-90CB-48D0-9DD7-F13FBDEAF018}">
      <dgm:prSet/>
      <dgm:spPr/>
      <dgm:t>
        <a:bodyPr/>
        <a:lstStyle/>
        <a:p>
          <a:endParaRPr lang="en-US"/>
        </a:p>
      </dgm:t>
    </dgm:pt>
    <dgm:pt modelId="{6A1353ED-430E-4EBE-A702-63C75F64DD8B}" type="sibTrans" cxnId="{18A7390F-90CB-48D0-9DD7-F13FBDEAF018}">
      <dgm:prSet/>
      <dgm:spPr/>
      <dgm:t>
        <a:bodyPr/>
        <a:lstStyle/>
        <a:p>
          <a:endParaRPr lang="en-US"/>
        </a:p>
      </dgm:t>
    </dgm:pt>
    <dgm:pt modelId="{1DC21B6D-3E63-49F0-A0FB-031360752ECA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Root Cause Analysis</a:t>
          </a:r>
        </a:p>
      </dgm:t>
    </dgm:pt>
    <dgm:pt modelId="{A2871CAF-2196-470B-A0E7-D1F44E1F2739}" type="parTrans" cxnId="{0FC39400-0BC5-48D9-9230-BCAFAD3402F2}">
      <dgm:prSet/>
      <dgm:spPr/>
      <dgm:t>
        <a:bodyPr/>
        <a:lstStyle/>
        <a:p>
          <a:endParaRPr lang="en-US"/>
        </a:p>
      </dgm:t>
    </dgm:pt>
    <dgm:pt modelId="{8ED1BE20-88A9-4B73-9C93-3486659A102B}" type="sibTrans" cxnId="{0FC39400-0BC5-48D9-9230-BCAFAD3402F2}">
      <dgm:prSet/>
      <dgm:spPr/>
      <dgm:t>
        <a:bodyPr/>
        <a:lstStyle/>
        <a:p>
          <a:endParaRPr lang="en-US"/>
        </a:p>
      </dgm:t>
    </dgm:pt>
    <dgm:pt modelId="{32F692AD-4FAB-4F93-822D-3140723DFFAA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Management Reporting</a:t>
          </a:r>
        </a:p>
      </dgm:t>
    </dgm:pt>
    <dgm:pt modelId="{45BEE3F3-4670-40F1-BAC2-44668EFE42AA}" type="parTrans" cxnId="{CD665198-20C4-4CC1-ACC9-4297A7A47AF5}">
      <dgm:prSet/>
      <dgm:spPr/>
      <dgm:t>
        <a:bodyPr/>
        <a:lstStyle/>
        <a:p>
          <a:endParaRPr lang="en-US"/>
        </a:p>
      </dgm:t>
    </dgm:pt>
    <dgm:pt modelId="{82398EBB-C509-4970-BADA-F595D02C610E}" type="sibTrans" cxnId="{CD665198-20C4-4CC1-ACC9-4297A7A47AF5}">
      <dgm:prSet/>
      <dgm:spPr/>
      <dgm:t>
        <a:bodyPr/>
        <a:lstStyle/>
        <a:p>
          <a:endParaRPr lang="en-US"/>
        </a:p>
      </dgm:t>
    </dgm:pt>
    <dgm:pt modelId="{374FD843-636F-4D34-A8B9-6D5DA321C41A}">
      <dgm:prSet custT="1"/>
      <dgm:spPr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On Line / Web Based Reference Services</a:t>
          </a:r>
        </a:p>
      </dgm:t>
    </dgm:pt>
    <dgm:pt modelId="{C5094C89-BA51-4CC5-924A-890ADFD84874}" type="parTrans" cxnId="{5327B667-3A18-49DE-AA9F-797EA2E8E103}">
      <dgm:prSet/>
      <dgm:spPr/>
      <dgm:t>
        <a:bodyPr/>
        <a:lstStyle/>
        <a:p>
          <a:endParaRPr lang="en-US"/>
        </a:p>
      </dgm:t>
    </dgm:pt>
    <dgm:pt modelId="{706F08CC-D967-45CF-910D-7C84A79890C5}" type="sibTrans" cxnId="{5327B667-3A18-49DE-AA9F-797EA2E8E103}">
      <dgm:prSet/>
      <dgm:spPr/>
      <dgm:t>
        <a:bodyPr/>
        <a:lstStyle/>
        <a:p>
          <a:endParaRPr lang="en-US"/>
        </a:p>
      </dgm:t>
    </dgm:pt>
    <dgm:pt modelId="{E311E3EE-167D-4E9F-876F-2D83B870C38C}">
      <dgm:prSet custT="1"/>
      <dgm:spPr>
        <a:solidFill>
          <a:srgbClr val="6BB445"/>
        </a:solidFill>
        <a:ln>
          <a:noFill/>
        </a:ln>
      </dgm:spPr>
      <dgm:t>
        <a:bodyPr/>
        <a:lstStyle/>
        <a:p>
          <a:r>
            <a:rPr lang="en-US" sz="1200" b="0" i="0" u="none" smtClean="0">
              <a:solidFill>
                <a:schemeClr val="bg1"/>
              </a:solidFill>
            </a:rPr>
            <a:t>Optional Services</a:t>
          </a:r>
          <a:endParaRPr lang="en-US" sz="1200" b="0" i="0" u="none" dirty="0" smtClean="0">
            <a:solidFill>
              <a:schemeClr val="bg1"/>
            </a:solidFill>
          </a:endParaRPr>
        </a:p>
      </dgm:t>
    </dgm:pt>
    <dgm:pt modelId="{21C0478B-23ED-4906-A932-057206442024}" type="parTrans" cxnId="{0B276E4B-FB03-4B78-B350-8550FA5281A6}">
      <dgm:prSet/>
      <dgm:spPr/>
      <dgm:t>
        <a:bodyPr/>
        <a:lstStyle/>
        <a:p>
          <a:endParaRPr lang="en-US"/>
        </a:p>
      </dgm:t>
    </dgm:pt>
    <dgm:pt modelId="{35BEE63E-E91C-4471-B7C2-8F97607C64FC}" type="sibTrans" cxnId="{0B276E4B-FB03-4B78-B350-8550FA5281A6}">
      <dgm:prSet/>
      <dgm:spPr/>
      <dgm:t>
        <a:bodyPr/>
        <a:lstStyle/>
        <a:p>
          <a:endParaRPr lang="en-US"/>
        </a:p>
      </dgm:t>
    </dgm:pt>
    <dgm:pt modelId="{C65572FB-3CF2-4061-903B-A738D0555B5E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Field Force Dispatch</a:t>
          </a:r>
        </a:p>
      </dgm:t>
    </dgm:pt>
    <dgm:pt modelId="{40C1902C-A5F6-4A23-9C2E-7C7A75B9638C}" type="parTrans" cxnId="{3DECA574-FA45-40F2-8F3C-6ADB13D655CA}">
      <dgm:prSet/>
      <dgm:spPr/>
      <dgm:t>
        <a:bodyPr/>
        <a:lstStyle/>
        <a:p>
          <a:endParaRPr lang="en-US"/>
        </a:p>
      </dgm:t>
    </dgm:pt>
    <dgm:pt modelId="{C3254F7C-04CF-48DD-AD30-A92413B62C5C}" type="sibTrans" cxnId="{3DECA574-FA45-40F2-8F3C-6ADB13D655CA}">
      <dgm:prSet/>
      <dgm:spPr/>
      <dgm:t>
        <a:bodyPr/>
        <a:lstStyle/>
        <a:p>
          <a:endParaRPr lang="en-US"/>
        </a:p>
      </dgm:t>
    </dgm:pt>
    <dgm:pt modelId="{553DE403-8B58-4696-9454-039DE890622A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First Line Maintenance (FLM) - Engineer to Site</a:t>
          </a:r>
        </a:p>
      </dgm:t>
    </dgm:pt>
    <dgm:pt modelId="{422BEEAC-FCF3-4D25-9F9E-F7E573FB4577}" type="parTrans" cxnId="{AF2BB460-CCD7-4B8A-9B3C-282D90FE5991}">
      <dgm:prSet/>
      <dgm:spPr/>
      <dgm:t>
        <a:bodyPr/>
        <a:lstStyle/>
        <a:p>
          <a:endParaRPr lang="en-US"/>
        </a:p>
      </dgm:t>
    </dgm:pt>
    <dgm:pt modelId="{F720F3B3-021B-482E-A5C3-0B6482361EF3}" type="sibTrans" cxnId="{AF2BB460-CCD7-4B8A-9B3C-282D90FE5991}">
      <dgm:prSet/>
      <dgm:spPr/>
      <dgm:t>
        <a:bodyPr/>
        <a:lstStyle/>
        <a:p>
          <a:endParaRPr lang="en-US"/>
        </a:p>
      </dgm:t>
    </dgm:pt>
    <dgm:pt modelId="{24FB4DAD-753B-4D51-8104-4280C5059DA6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Second Line Support - Vendor (Remote)</a:t>
          </a:r>
        </a:p>
      </dgm:t>
    </dgm:pt>
    <dgm:pt modelId="{7E35C64C-A896-475C-A187-9646AEF2336D}" type="parTrans" cxnId="{73002B22-6402-42C2-99B3-ED5986714417}">
      <dgm:prSet/>
      <dgm:spPr/>
      <dgm:t>
        <a:bodyPr/>
        <a:lstStyle/>
        <a:p>
          <a:endParaRPr lang="en-US"/>
        </a:p>
      </dgm:t>
    </dgm:pt>
    <dgm:pt modelId="{00F8E925-479A-4DEA-97ED-3B9EE10E291E}" type="sibTrans" cxnId="{73002B22-6402-42C2-99B3-ED5986714417}">
      <dgm:prSet/>
      <dgm:spPr/>
      <dgm:t>
        <a:bodyPr/>
        <a:lstStyle/>
        <a:p>
          <a:endParaRPr lang="en-US"/>
        </a:p>
      </dgm:t>
    </dgm:pt>
    <dgm:pt modelId="{928A52AD-183D-4012-A2DB-6C9542FA7353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L3 Engineer to Site</a:t>
          </a:r>
        </a:p>
      </dgm:t>
    </dgm:pt>
    <dgm:pt modelId="{FEA61FAC-E4D2-4539-997E-5650EEE2056B}" type="parTrans" cxnId="{7C73EDDE-8058-4440-98DF-215FC033EF0F}">
      <dgm:prSet/>
      <dgm:spPr/>
      <dgm:t>
        <a:bodyPr/>
        <a:lstStyle/>
        <a:p>
          <a:endParaRPr lang="en-US"/>
        </a:p>
      </dgm:t>
    </dgm:pt>
    <dgm:pt modelId="{5969F1F8-7CEC-4F4C-8D44-3F589E2A62E5}" type="sibTrans" cxnId="{7C73EDDE-8058-4440-98DF-215FC033EF0F}">
      <dgm:prSet/>
      <dgm:spPr/>
      <dgm:t>
        <a:bodyPr/>
        <a:lstStyle/>
        <a:p>
          <a:endParaRPr lang="en-US"/>
        </a:p>
      </dgm:t>
    </dgm:pt>
    <dgm:pt modelId="{C50A8087-91A1-4827-8BF8-4972B3D7073D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Remote Technical Support (Test Laboratory)</a:t>
          </a:r>
        </a:p>
      </dgm:t>
    </dgm:pt>
    <dgm:pt modelId="{9BB68BDE-60E3-4DBB-8502-C8F14B9ABECD}" type="parTrans" cxnId="{CD38AA18-58F9-4617-8EE2-B62756CD2CA5}">
      <dgm:prSet/>
      <dgm:spPr/>
      <dgm:t>
        <a:bodyPr/>
        <a:lstStyle/>
        <a:p>
          <a:endParaRPr lang="en-US"/>
        </a:p>
      </dgm:t>
    </dgm:pt>
    <dgm:pt modelId="{F2250B86-7A1D-426F-B07B-95A691E99272}" type="sibTrans" cxnId="{CD38AA18-58F9-4617-8EE2-B62756CD2CA5}">
      <dgm:prSet/>
      <dgm:spPr/>
      <dgm:t>
        <a:bodyPr/>
        <a:lstStyle/>
        <a:p>
          <a:endParaRPr lang="en-US"/>
        </a:p>
      </dgm:t>
    </dgm:pt>
    <dgm:pt modelId="{A58B9751-01AC-46D2-A1AB-E08005ED48BE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Roll Out of Patches/temporary Solutions</a:t>
          </a:r>
        </a:p>
      </dgm:t>
    </dgm:pt>
    <dgm:pt modelId="{CC596803-0E8A-4D54-B722-843696F57177}" type="parTrans" cxnId="{D6501C17-3321-4DE5-9361-643193795C53}">
      <dgm:prSet/>
      <dgm:spPr/>
      <dgm:t>
        <a:bodyPr/>
        <a:lstStyle/>
        <a:p>
          <a:endParaRPr lang="en-US"/>
        </a:p>
      </dgm:t>
    </dgm:pt>
    <dgm:pt modelId="{FA3BFB60-66A3-4E69-BB66-4D95CA2EA585}" type="sibTrans" cxnId="{D6501C17-3321-4DE5-9361-643193795C53}">
      <dgm:prSet/>
      <dgm:spPr/>
      <dgm:t>
        <a:bodyPr/>
        <a:lstStyle/>
        <a:p>
          <a:endParaRPr lang="en-US"/>
        </a:p>
      </dgm:t>
    </dgm:pt>
    <dgm:pt modelId="{A51ADC1F-FE0A-435E-9294-44DA3C8CB42D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Roll Out of Updates</a:t>
          </a:r>
        </a:p>
      </dgm:t>
    </dgm:pt>
    <dgm:pt modelId="{B1DCA79E-E6C6-41CB-AAA2-DE648E419A0F}" type="parTrans" cxnId="{E8EE7EE5-C7BD-4277-81CF-492CC25793EF}">
      <dgm:prSet/>
      <dgm:spPr/>
      <dgm:t>
        <a:bodyPr/>
        <a:lstStyle/>
        <a:p>
          <a:endParaRPr lang="en-US"/>
        </a:p>
      </dgm:t>
    </dgm:pt>
    <dgm:pt modelId="{C0E4E626-F2F5-4C3B-A0DD-561DF3C64415}" type="sibTrans" cxnId="{E8EE7EE5-C7BD-4277-81CF-492CC25793EF}">
      <dgm:prSet/>
      <dgm:spPr/>
      <dgm:t>
        <a:bodyPr/>
        <a:lstStyle/>
        <a:p>
          <a:endParaRPr lang="en-US"/>
        </a:p>
      </dgm:t>
    </dgm:pt>
    <dgm:pt modelId="{5D6BE446-7851-45D3-A296-4AF68996B910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General Proactive Support</a:t>
          </a:r>
        </a:p>
      </dgm:t>
    </dgm:pt>
    <dgm:pt modelId="{EB590DD3-2390-45E3-960D-3B07D89D0A07}" type="parTrans" cxnId="{52E47233-21F2-4B37-9F4B-008B6F2EC326}">
      <dgm:prSet/>
      <dgm:spPr/>
      <dgm:t>
        <a:bodyPr/>
        <a:lstStyle/>
        <a:p>
          <a:endParaRPr lang="en-US"/>
        </a:p>
      </dgm:t>
    </dgm:pt>
    <dgm:pt modelId="{229E6C75-4C0A-49E0-BFC5-FD9B7A5CC466}" type="sibTrans" cxnId="{52E47233-21F2-4B37-9F4B-008B6F2EC326}">
      <dgm:prSet/>
      <dgm:spPr/>
      <dgm:t>
        <a:bodyPr/>
        <a:lstStyle/>
        <a:p>
          <a:endParaRPr lang="en-US"/>
        </a:p>
      </dgm:t>
    </dgm:pt>
    <dgm:pt modelId="{8A307CEB-D452-4A4E-8821-72956A74967E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Provision of Software Upgrades (Operating Software)</a:t>
          </a:r>
        </a:p>
      </dgm:t>
    </dgm:pt>
    <dgm:pt modelId="{BED5A12F-1A4C-4851-B010-2CCFAA9FFB98}" type="parTrans" cxnId="{DB77BE3C-6BF6-4434-BFF9-8EB877F7B417}">
      <dgm:prSet/>
      <dgm:spPr/>
      <dgm:t>
        <a:bodyPr/>
        <a:lstStyle/>
        <a:p>
          <a:endParaRPr lang="en-US"/>
        </a:p>
      </dgm:t>
    </dgm:pt>
    <dgm:pt modelId="{03AA9192-7BFA-49D8-BD5C-0E2005742FDD}" type="sibTrans" cxnId="{DB77BE3C-6BF6-4434-BFF9-8EB877F7B417}">
      <dgm:prSet/>
      <dgm:spPr/>
      <dgm:t>
        <a:bodyPr/>
        <a:lstStyle/>
        <a:p>
          <a:endParaRPr lang="en-US"/>
        </a:p>
      </dgm:t>
    </dgm:pt>
    <dgm:pt modelId="{9167B0DB-EE39-4C85-91AA-9DEB1ED09D66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First Node Implementation of Software Upgrades (Operating Software)</a:t>
          </a:r>
        </a:p>
      </dgm:t>
    </dgm:pt>
    <dgm:pt modelId="{89FC7FEE-3230-4DC4-9529-304C0835FBD7}" type="parTrans" cxnId="{C5085802-638B-49BC-B957-A88CC77160E5}">
      <dgm:prSet/>
      <dgm:spPr/>
      <dgm:t>
        <a:bodyPr/>
        <a:lstStyle/>
        <a:p>
          <a:endParaRPr lang="en-US"/>
        </a:p>
      </dgm:t>
    </dgm:pt>
    <dgm:pt modelId="{51CB7F7F-4972-4038-B48A-739D68E24EBC}" type="sibTrans" cxnId="{C5085802-638B-49BC-B957-A88CC77160E5}">
      <dgm:prSet/>
      <dgm:spPr/>
      <dgm:t>
        <a:bodyPr/>
        <a:lstStyle/>
        <a:p>
          <a:endParaRPr lang="en-US"/>
        </a:p>
      </dgm:t>
    </dgm:pt>
    <dgm:pt modelId="{D4AF716B-1595-4640-B149-1B12800480D7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Roll Out of Software Upgrades (Operating Software)</a:t>
          </a:r>
        </a:p>
      </dgm:t>
    </dgm:pt>
    <dgm:pt modelId="{89CB9444-B15E-4BBA-93DB-22C047E643D7}" type="parTrans" cxnId="{77894895-2654-4B2C-B32D-6F2A0DCD84B4}">
      <dgm:prSet/>
      <dgm:spPr/>
      <dgm:t>
        <a:bodyPr/>
        <a:lstStyle/>
        <a:p>
          <a:endParaRPr lang="en-US"/>
        </a:p>
      </dgm:t>
    </dgm:pt>
    <dgm:pt modelId="{B4CE3EDC-12C1-4BBC-A306-F462A08527A1}" type="sibTrans" cxnId="{77894895-2654-4B2C-B32D-6F2A0DCD84B4}">
      <dgm:prSet/>
      <dgm:spPr/>
      <dgm:t>
        <a:bodyPr/>
        <a:lstStyle/>
        <a:p>
          <a:endParaRPr lang="en-US"/>
        </a:p>
      </dgm:t>
    </dgm:pt>
    <dgm:pt modelId="{1F87CBEB-F0FA-49E0-A340-568A9C2CB4D5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Provision of Software Upgrades (Application Software)</a:t>
          </a:r>
        </a:p>
      </dgm:t>
    </dgm:pt>
    <dgm:pt modelId="{E92F2418-2C9B-47E9-8EE4-2C50E0AF94F8}" type="parTrans" cxnId="{8821C663-D3A5-4605-B4CA-6081BD82902F}">
      <dgm:prSet/>
      <dgm:spPr/>
      <dgm:t>
        <a:bodyPr/>
        <a:lstStyle/>
        <a:p>
          <a:endParaRPr lang="en-US"/>
        </a:p>
      </dgm:t>
    </dgm:pt>
    <dgm:pt modelId="{56A044CB-0ED4-4543-9CAB-2DD9B7CF3FE6}" type="sibTrans" cxnId="{8821C663-D3A5-4605-B4CA-6081BD82902F}">
      <dgm:prSet/>
      <dgm:spPr/>
      <dgm:t>
        <a:bodyPr/>
        <a:lstStyle/>
        <a:p>
          <a:endParaRPr lang="en-US"/>
        </a:p>
      </dgm:t>
    </dgm:pt>
    <dgm:pt modelId="{84EF1D7D-147A-4B7C-A669-180FEDF2D638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First Node Implementation of Software Upgrades (Application Software)</a:t>
          </a:r>
        </a:p>
      </dgm:t>
    </dgm:pt>
    <dgm:pt modelId="{A143EA77-FAB6-4196-B7D0-C426FFD1A33F}" type="parTrans" cxnId="{0EAEA8D0-4110-4130-AAEB-00AEA555001D}">
      <dgm:prSet/>
      <dgm:spPr/>
      <dgm:t>
        <a:bodyPr/>
        <a:lstStyle/>
        <a:p>
          <a:endParaRPr lang="en-US"/>
        </a:p>
      </dgm:t>
    </dgm:pt>
    <dgm:pt modelId="{0372B7F5-D7AC-4003-B612-9E92D41EE327}" type="sibTrans" cxnId="{0EAEA8D0-4110-4130-AAEB-00AEA555001D}">
      <dgm:prSet/>
      <dgm:spPr/>
      <dgm:t>
        <a:bodyPr/>
        <a:lstStyle/>
        <a:p>
          <a:endParaRPr lang="en-US"/>
        </a:p>
      </dgm:t>
    </dgm:pt>
    <dgm:pt modelId="{D14A8B44-2EFD-43C7-A527-313DA62947D6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Roll Out of Software Upgrades (Application Software)</a:t>
          </a:r>
        </a:p>
      </dgm:t>
    </dgm:pt>
    <dgm:pt modelId="{48113EBF-73D8-46E3-A172-48A17EDB0284}" type="parTrans" cxnId="{BD1794DA-081E-4110-B65F-403A8DACAE42}">
      <dgm:prSet/>
      <dgm:spPr/>
      <dgm:t>
        <a:bodyPr/>
        <a:lstStyle/>
        <a:p>
          <a:endParaRPr lang="en-US"/>
        </a:p>
      </dgm:t>
    </dgm:pt>
    <dgm:pt modelId="{1A271990-7E4B-4A96-8104-9F2F113D61E0}" type="sibTrans" cxnId="{BD1794DA-081E-4110-B65F-403A8DACAE42}">
      <dgm:prSet/>
      <dgm:spPr/>
      <dgm:t>
        <a:bodyPr/>
        <a:lstStyle/>
        <a:p>
          <a:endParaRPr lang="en-US"/>
        </a:p>
      </dgm:t>
    </dgm:pt>
    <dgm:pt modelId="{0A213147-37C7-4AC4-B80A-266D6265470E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On Site Technical Support (Test Laboratory)</a:t>
          </a:r>
        </a:p>
      </dgm:t>
    </dgm:pt>
    <dgm:pt modelId="{51206BEE-C52A-4BFC-B334-73CBA77C2F70}" type="parTrans" cxnId="{B0D0AA2C-6EB7-42DA-9E8C-1242234E29E3}">
      <dgm:prSet/>
      <dgm:spPr/>
      <dgm:t>
        <a:bodyPr/>
        <a:lstStyle/>
        <a:p>
          <a:endParaRPr lang="en-US"/>
        </a:p>
      </dgm:t>
    </dgm:pt>
    <dgm:pt modelId="{909F253D-A527-42E4-B3C5-39E0054BC08A}" type="sibTrans" cxnId="{B0D0AA2C-6EB7-42DA-9E8C-1242234E29E3}">
      <dgm:prSet/>
      <dgm:spPr/>
      <dgm:t>
        <a:bodyPr/>
        <a:lstStyle/>
        <a:p>
          <a:endParaRPr lang="en-US"/>
        </a:p>
      </dgm:t>
    </dgm:pt>
    <dgm:pt modelId="{44B5F2CE-7EE3-462D-BA6B-AF2879F6500A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N+24 Months</a:t>
          </a:r>
        </a:p>
      </dgm:t>
    </dgm:pt>
    <dgm:pt modelId="{81B7CB51-96F0-41A3-880A-7B3258E80B7D}" type="parTrans" cxnId="{B1F17075-5730-4F0C-AC38-682D22D179DD}">
      <dgm:prSet/>
      <dgm:spPr/>
      <dgm:t>
        <a:bodyPr/>
        <a:lstStyle/>
        <a:p>
          <a:endParaRPr lang="en-US"/>
        </a:p>
      </dgm:t>
    </dgm:pt>
    <dgm:pt modelId="{94F3EDCA-408B-4057-B4A0-4F17AE7929CC}" type="sibTrans" cxnId="{B1F17075-5730-4F0C-AC38-682D22D179DD}">
      <dgm:prSet/>
      <dgm:spPr/>
      <dgm:t>
        <a:bodyPr/>
        <a:lstStyle/>
        <a:p>
          <a:endParaRPr lang="en-US"/>
        </a:p>
      </dgm:t>
    </dgm:pt>
    <dgm:pt modelId="{DF71384A-1B88-40D9-B77D-314FAFC9CA40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Service Delivery Note</a:t>
          </a:r>
        </a:p>
      </dgm:t>
    </dgm:pt>
    <dgm:pt modelId="{0C9B5CE4-E91F-4422-B8BF-F537BF29D4C7}" type="parTrans" cxnId="{8F9BA252-86CF-4FA8-B989-546648BF56E2}">
      <dgm:prSet/>
      <dgm:spPr/>
      <dgm:t>
        <a:bodyPr/>
        <a:lstStyle/>
        <a:p>
          <a:endParaRPr lang="en-US"/>
        </a:p>
      </dgm:t>
    </dgm:pt>
    <dgm:pt modelId="{3C505008-54D3-49FC-900C-9A8A0C58F496}" type="sibTrans" cxnId="{8F9BA252-86CF-4FA8-B989-546648BF56E2}">
      <dgm:prSet/>
      <dgm:spPr/>
      <dgm:t>
        <a:bodyPr/>
        <a:lstStyle/>
        <a:p>
          <a:endParaRPr lang="en-US"/>
        </a:p>
      </dgm:t>
    </dgm:pt>
    <dgm:pt modelId="{5E0CE989-5232-465D-8508-53F803B5ABBB}">
      <dgm:prSet custT="1"/>
      <dgm:spPr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pPr marL="228600" indent="-165100"/>
          <a:r>
            <a:rPr lang="en-US" sz="1000" dirty="0" smtClean="0"/>
            <a:t>Managed Spare Part Service</a:t>
          </a:r>
        </a:p>
      </dgm:t>
    </dgm:pt>
    <dgm:pt modelId="{1D8FA20D-BE84-4B74-A5B4-CA8E2B148BC1}" type="parTrans" cxnId="{0DA86AE0-4480-4E85-86A4-0596D7A08F27}">
      <dgm:prSet/>
      <dgm:spPr/>
      <dgm:t>
        <a:bodyPr/>
        <a:lstStyle/>
        <a:p>
          <a:endParaRPr lang="en-US"/>
        </a:p>
      </dgm:t>
    </dgm:pt>
    <dgm:pt modelId="{18357B95-A810-48C7-B2BA-FB430537BBBE}" type="sibTrans" cxnId="{0DA86AE0-4480-4E85-86A4-0596D7A08F27}">
      <dgm:prSet/>
      <dgm:spPr/>
      <dgm:t>
        <a:bodyPr/>
        <a:lstStyle/>
        <a:p>
          <a:endParaRPr lang="en-US"/>
        </a:p>
      </dgm:t>
    </dgm:pt>
    <dgm:pt modelId="{1C603D64-FC9C-4E60-9176-E518E8E197C9}" type="pres">
      <dgm:prSet presAssocID="{34CAFBB1-B5D8-4B78-89A8-927CEA1235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23A4C1-A8F3-4AD4-957C-A0A58B79C0AA}" type="pres">
      <dgm:prSet presAssocID="{0ABEEC7C-D4BF-4122-976D-8A03E73111A6}" presName="composite" presStyleCnt="0"/>
      <dgm:spPr/>
    </dgm:pt>
    <dgm:pt modelId="{4DC891A8-168C-4062-8F4C-FAFB3CBC65EC}" type="pres">
      <dgm:prSet presAssocID="{0ABEEC7C-D4BF-4122-976D-8A03E73111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216A6-C260-4097-AC20-3F054DEF3770}" type="pres">
      <dgm:prSet presAssocID="{0ABEEC7C-D4BF-4122-976D-8A03E73111A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917B-7B88-4C06-94BB-C1FDCCC62B1E}" type="pres">
      <dgm:prSet presAssocID="{F2A77E37-769C-4A7B-939B-5B9D20400BD6}" presName="space" presStyleCnt="0"/>
      <dgm:spPr/>
    </dgm:pt>
    <dgm:pt modelId="{FE7FC04B-3412-4B9E-8EF4-0547F327DF16}" type="pres">
      <dgm:prSet presAssocID="{E311E3EE-167D-4E9F-876F-2D83B870C38C}" presName="composite" presStyleCnt="0"/>
      <dgm:spPr/>
    </dgm:pt>
    <dgm:pt modelId="{0D21A8CF-B15B-46CA-BCA3-B8DDBC3275F3}" type="pres">
      <dgm:prSet presAssocID="{E311E3EE-167D-4E9F-876F-2D83B870C3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09D40-4FE8-4A1D-A974-89CEFF180FD8}" type="pres">
      <dgm:prSet presAssocID="{E311E3EE-167D-4E9F-876F-2D83B870C38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CE704C-3B47-41E6-B3B7-2B2AE1DE1095}" type="presOf" srcId="{553DE403-8B58-4696-9454-039DE890622A}" destId="{61109D40-4FE8-4A1D-A974-89CEFF180FD8}" srcOrd="0" destOrd="1" presId="urn:microsoft.com/office/officeart/2005/8/layout/hList1"/>
    <dgm:cxn modelId="{447C4A73-3242-4598-AABB-2F38795713D7}" type="presOf" srcId="{A32B77B3-3E3B-4C21-95DE-89067F156AF8}" destId="{891216A6-C260-4097-AC20-3F054DEF3770}" srcOrd="0" destOrd="6" presId="urn:microsoft.com/office/officeart/2005/8/layout/hList1"/>
    <dgm:cxn modelId="{091B17A8-C942-49AE-9F94-8858A2823BC6}" srcId="{0ABEEC7C-D4BF-4122-976D-8A03E73111A6}" destId="{8B7F4169-2F91-42B0-B6EF-5A9E1B8BFEFA}" srcOrd="3" destOrd="0" parTransId="{742A0852-FEAA-4E2C-AFE1-F55FEBF068D6}" sibTransId="{07132C0E-5A0B-4766-A6DE-47DA9722F4A4}"/>
    <dgm:cxn modelId="{1CBEB0CE-110C-4887-92E2-D401265AA8AB}" type="presOf" srcId="{5FF7070F-7F74-4BB6-A10D-83FDECD0CCE2}" destId="{891216A6-C260-4097-AC20-3F054DEF3770}" srcOrd="0" destOrd="0" presId="urn:microsoft.com/office/officeart/2005/8/layout/hList1"/>
    <dgm:cxn modelId="{F316BEAC-6E74-4F0B-8A64-28D522C8F210}" type="presOf" srcId="{8CBB38E7-EFD8-476D-9A35-4298851495BF}" destId="{891216A6-C260-4097-AC20-3F054DEF3770}" srcOrd="0" destOrd="7" presId="urn:microsoft.com/office/officeart/2005/8/layout/hList1"/>
    <dgm:cxn modelId="{7C73EDDE-8058-4440-98DF-215FC033EF0F}" srcId="{E311E3EE-167D-4E9F-876F-2D83B870C38C}" destId="{928A52AD-183D-4012-A2DB-6C9542FA7353}" srcOrd="3" destOrd="0" parTransId="{FEA61FAC-E4D2-4539-997E-5650EEE2056B}" sibTransId="{5969F1F8-7CEC-4F4C-8D44-3F589E2A62E5}"/>
    <dgm:cxn modelId="{662F8166-B06D-4A5E-BB1B-2B21E47F22C7}" type="presOf" srcId="{4EDDBD22-6972-42F4-A671-7D72BDCC3FCD}" destId="{891216A6-C260-4097-AC20-3F054DEF3770}" srcOrd="0" destOrd="2" presId="urn:microsoft.com/office/officeart/2005/8/layout/hList1"/>
    <dgm:cxn modelId="{1450797F-02EE-4734-8DCD-9E3C7BCACEAF}" type="presOf" srcId="{0DAB1D47-41FD-49E6-A9C0-090626DCF466}" destId="{891216A6-C260-4097-AC20-3F054DEF3770}" srcOrd="0" destOrd="5" presId="urn:microsoft.com/office/officeart/2005/8/layout/hList1"/>
    <dgm:cxn modelId="{66CA40BB-5132-42DD-BBA5-FBA643CC6C54}" type="presOf" srcId="{84EF1D7D-147A-4B7C-A669-180FEDF2D638}" destId="{61109D40-4FE8-4A1D-A974-89CEFF180FD8}" srcOrd="0" destOrd="12" presId="urn:microsoft.com/office/officeart/2005/8/layout/hList1"/>
    <dgm:cxn modelId="{DB77BE3C-6BF6-4434-BFF9-8EB877F7B417}" srcId="{E311E3EE-167D-4E9F-876F-2D83B870C38C}" destId="{8A307CEB-D452-4A4E-8821-72956A74967E}" srcOrd="8" destOrd="0" parTransId="{BED5A12F-1A4C-4851-B010-2CCFAA9FFB98}" sibTransId="{03AA9192-7BFA-49D8-BD5C-0E2005742FDD}"/>
    <dgm:cxn modelId="{77894895-2654-4B2C-B32D-6F2A0DCD84B4}" srcId="{E311E3EE-167D-4E9F-876F-2D83B870C38C}" destId="{D4AF716B-1595-4640-B149-1B12800480D7}" srcOrd="10" destOrd="0" parTransId="{89CB9444-B15E-4BBA-93DB-22C047E643D7}" sibTransId="{B4CE3EDC-12C1-4BBC-A306-F462A08527A1}"/>
    <dgm:cxn modelId="{FD74CE95-4A58-464B-A2A3-6415ABEEE034}" srcId="{0ABEEC7C-D4BF-4122-976D-8A03E73111A6}" destId="{0DAB1D47-41FD-49E6-A9C0-090626DCF466}" srcOrd="5" destOrd="0" parTransId="{DF6E2A80-72D9-4D38-AD06-8BDE8FAD4CC3}" sibTransId="{94EA42A1-A685-4782-89BA-C47CCDC7EF69}"/>
    <dgm:cxn modelId="{B0D0AA2C-6EB7-42DA-9E8C-1242234E29E3}" srcId="{E311E3EE-167D-4E9F-876F-2D83B870C38C}" destId="{0A213147-37C7-4AC4-B80A-266D6265470E}" srcOrd="14" destOrd="0" parTransId="{51206BEE-C52A-4BFC-B334-73CBA77C2F70}" sibTransId="{909F253D-A527-42E4-B3C5-39E0054BC08A}"/>
    <dgm:cxn modelId="{B1F17075-5730-4F0C-AC38-682D22D179DD}" srcId="{E311E3EE-167D-4E9F-876F-2D83B870C38C}" destId="{44B5F2CE-7EE3-462D-BA6B-AF2879F6500A}" srcOrd="15" destOrd="0" parTransId="{81B7CB51-96F0-41A3-880A-7B3258E80B7D}" sibTransId="{94F3EDCA-408B-4057-B4A0-4F17AE7929CC}"/>
    <dgm:cxn modelId="{AF2BB460-CCD7-4B8A-9B3C-282D90FE5991}" srcId="{E311E3EE-167D-4E9F-876F-2D83B870C38C}" destId="{553DE403-8B58-4696-9454-039DE890622A}" srcOrd="1" destOrd="0" parTransId="{422BEEAC-FCF3-4D25-9F9E-F7E573FB4577}" sibTransId="{F720F3B3-021B-482E-A5C3-0B6482361EF3}"/>
    <dgm:cxn modelId="{D8D30245-3204-4F72-9D4E-7902666DCA33}" type="presOf" srcId="{34CAFBB1-B5D8-4B78-89A8-927CEA12356A}" destId="{1C603D64-FC9C-4E60-9176-E518E8E197C9}" srcOrd="0" destOrd="0" presId="urn:microsoft.com/office/officeart/2005/8/layout/hList1"/>
    <dgm:cxn modelId="{795C1535-773E-4607-8AE2-6DA1D54FC815}" type="presOf" srcId="{8A307CEB-D452-4A4E-8821-72956A74967E}" destId="{61109D40-4FE8-4A1D-A974-89CEFF180FD8}" srcOrd="0" destOrd="8" presId="urn:microsoft.com/office/officeart/2005/8/layout/hList1"/>
    <dgm:cxn modelId="{03F4C165-1B63-4576-AC3F-0688055F8664}" type="presOf" srcId="{9167B0DB-EE39-4C85-91AA-9DEB1ED09D66}" destId="{61109D40-4FE8-4A1D-A974-89CEFF180FD8}" srcOrd="0" destOrd="9" presId="urn:microsoft.com/office/officeart/2005/8/layout/hList1"/>
    <dgm:cxn modelId="{D09EDADB-6861-49E5-A7E2-9585FAAFBDDC}" type="presOf" srcId="{AB54597C-726F-445D-A052-DE91E84347BC}" destId="{891216A6-C260-4097-AC20-3F054DEF3770}" srcOrd="0" destOrd="4" presId="urn:microsoft.com/office/officeart/2005/8/layout/hList1"/>
    <dgm:cxn modelId="{0E676EBB-BDB0-41FE-A719-0068890DE687}" type="presOf" srcId="{DF71384A-1B88-40D9-B77D-314FAFC9CA40}" destId="{61109D40-4FE8-4A1D-A974-89CEFF180FD8}" srcOrd="0" destOrd="16" presId="urn:microsoft.com/office/officeart/2005/8/layout/hList1"/>
    <dgm:cxn modelId="{623FF22F-805A-403B-A388-9FE2E9B9938B}" type="presOf" srcId="{8B7F4169-2F91-42B0-B6EF-5A9E1B8BFEFA}" destId="{891216A6-C260-4097-AC20-3F054DEF3770}" srcOrd="0" destOrd="3" presId="urn:microsoft.com/office/officeart/2005/8/layout/hList1"/>
    <dgm:cxn modelId="{582385C5-AA25-4CC1-A158-A134D9513A36}" type="presOf" srcId="{0ABEEC7C-D4BF-4122-976D-8A03E73111A6}" destId="{4DC891A8-168C-4062-8F4C-FAFB3CBC65EC}" srcOrd="0" destOrd="0" presId="urn:microsoft.com/office/officeart/2005/8/layout/hList1"/>
    <dgm:cxn modelId="{1777C075-8528-47C5-A849-BBF1BB1C1E8D}" srcId="{0ABEEC7C-D4BF-4122-976D-8A03E73111A6}" destId="{8CBB38E7-EFD8-476D-9A35-4298851495BF}" srcOrd="7" destOrd="0" parTransId="{E90710D0-9CD2-459D-A54C-7DBD4243B4DA}" sibTransId="{EE1719C0-D1DC-45C8-8BF0-40B1F056FC19}"/>
    <dgm:cxn modelId="{0DA86AE0-4480-4E85-86A4-0596D7A08F27}" srcId="{E311E3EE-167D-4E9F-876F-2D83B870C38C}" destId="{5E0CE989-5232-465D-8508-53F803B5ABBB}" srcOrd="17" destOrd="0" parTransId="{1D8FA20D-BE84-4B74-A5B4-CA8E2B148BC1}" sibTransId="{18357B95-A810-48C7-B2BA-FB430537BBBE}"/>
    <dgm:cxn modelId="{8F9BA252-86CF-4FA8-B989-546648BF56E2}" srcId="{E311E3EE-167D-4E9F-876F-2D83B870C38C}" destId="{DF71384A-1B88-40D9-B77D-314FAFC9CA40}" srcOrd="16" destOrd="0" parTransId="{0C9B5CE4-E91F-4422-B8BF-F537BF29D4C7}" sibTransId="{3C505008-54D3-49FC-900C-9A8A0C58F496}"/>
    <dgm:cxn modelId="{50C58819-EDDA-4857-AABB-ABF91C728FB6}" type="presOf" srcId="{1DC21B6D-3E63-49F0-A0FB-031360752ECA}" destId="{891216A6-C260-4097-AC20-3F054DEF3770}" srcOrd="0" destOrd="9" presId="urn:microsoft.com/office/officeart/2005/8/layout/hList1"/>
    <dgm:cxn modelId="{4FD3884B-ED86-4FE5-B361-1230C79B09BD}" srcId="{0ABEEC7C-D4BF-4122-976D-8A03E73111A6}" destId="{5FF7070F-7F74-4BB6-A10D-83FDECD0CCE2}" srcOrd="0" destOrd="0" parTransId="{A2640E23-D12F-440E-8948-1A36DB8360AC}" sibTransId="{664B5F56-607E-4C3B-A933-CB337F702CE3}"/>
    <dgm:cxn modelId="{F483612F-B919-471F-8902-17B69917C09B}" type="presOf" srcId="{A51ADC1F-FE0A-435E-9294-44DA3C8CB42D}" destId="{61109D40-4FE8-4A1D-A974-89CEFF180FD8}" srcOrd="0" destOrd="6" presId="urn:microsoft.com/office/officeart/2005/8/layout/hList1"/>
    <dgm:cxn modelId="{0EAEA8D0-4110-4130-AAEB-00AEA555001D}" srcId="{E311E3EE-167D-4E9F-876F-2D83B870C38C}" destId="{84EF1D7D-147A-4B7C-A669-180FEDF2D638}" srcOrd="12" destOrd="0" parTransId="{A143EA77-FAB6-4196-B7D0-C426FFD1A33F}" sibTransId="{0372B7F5-D7AC-4003-B612-9E92D41EE327}"/>
    <dgm:cxn modelId="{069B2BD3-DDDF-41D8-966B-C710E48D8D40}" type="presOf" srcId="{1F87CBEB-F0FA-49E0-A340-568A9C2CB4D5}" destId="{61109D40-4FE8-4A1D-A974-89CEFF180FD8}" srcOrd="0" destOrd="11" presId="urn:microsoft.com/office/officeart/2005/8/layout/hList1"/>
    <dgm:cxn modelId="{0FC39400-0BC5-48D9-9230-BCAFAD3402F2}" srcId="{0ABEEC7C-D4BF-4122-976D-8A03E73111A6}" destId="{1DC21B6D-3E63-49F0-A0FB-031360752ECA}" srcOrd="9" destOrd="0" parTransId="{A2871CAF-2196-470B-A0E7-D1F44E1F2739}" sibTransId="{8ED1BE20-88A9-4B73-9C93-3486659A102B}"/>
    <dgm:cxn modelId="{35D76CC2-2481-4F02-9D69-E365F8CCA12F}" srcId="{0ABEEC7C-D4BF-4122-976D-8A03E73111A6}" destId="{AB54597C-726F-445D-A052-DE91E84347BC}" srcOrd="4" destOrd="0" parTransId="{20683252-72CF-4FA1-B29D-8BD6CDE5FCAD}" sibTransId="{C21AC0C6-C527-404A-9EA4-4D9B4DF152B0}"/>
    <dgm:cxn modelId="{E1DB66EF-E27B-4D61-9A00-511920FAA369}" type="presOf" srcId="{32F692AD-4FAB-4F93-822D-3140723DFFAA}" destId="{891216A6-C260-4097-AC20-3F054DEF3770}" srcOrd="0" destOrd="10" presId="urn:microsoft.com/office/officeart/2005/8/layout/hList1"/>
    <dgm:cxn modelId="{EE83A1F3-F232-4D07-A30B-960038D1F8D0}" type="presOf" srcId="{374FD843-636F-4D34-A8B9-6D5DA321C41A}" destId="{891216A6-C260-4097-AC20-3F054DEF3770}" srcOrd="0" destOrd="11" presId="urn:microsoft.com/office/officeart/2005/8/layout/hList1"/>
    <dgm:cxn modelId="{5F831A10-C90F-4A42-BED3-A2790D6794F3}" type="presOf" srcId="{24FB4DAD-753B-4D51-8104-4280C5059DA6}" destId="{61109D40-4FE8-4A1D-A974-89CEFF180FD8}" srcOrd="0" destOrd="2" presId="urn:microsoft.com/office/officeart/2005/8/layout/hList1"/>
    <dgm:cxn modelId="{CD665198-20C4-4CC1-ACC9-4297A7A47AF5}" srcId="{0ABEEC7C-D4BF-4122-976D-8A03E73111A6}" destId="{32F692AD-4FAB-4F93-822D-3140723DFFAA}" srcOrd="10" destOrd="0" parTransId="{45BEE3F3-4670-40F1-BAC2-44668EFE42AA}" sibTransId="{82398EBB-C509-4970-BADA-F595D02C610E}"/>
    <dgm:cxn modelId="{D6501C17-3321-4DE5-9361-643193795C53}" srcId="{E311E3EE-167D-4E9F-876F-2D83B870C38C}" destId="{A58B9751-01AC-46D2-A1AB-E08005ED48BE}" srcOrd="5" destOrd="0" parTransId="{CC596803-0E8A-4D54-B722-843696F57177}" sibTransId="{FA3BFB60-66A3-4E69-BB66-4D95CA2EA585}"/>
    <dgm:cxn modelId="{52E47233-21F2-4B37-9F4B-008B6F2EC326}" srcId="{E311E3EE-167D-4E9F-876F-2D83B870C38C}" destId="{5D6BE446-7851-45D3-A296-4AF68996B910}" srcOrd="7" destOrd="0" parTransId="{EB590DD3-2390-45E3-960D-3B07D89D0A07}" sibTransId="{229E6C75-4C0A-49E0-BFC5-FD9B7A5CC466}"/>
    <dgm:cxn modelId="{73002B22-6402-42C2-99B3-ED5986714417}" srcId="{E311E3EE-167D-4E9F-876F-2D83B870C38C}" destId="{24FB4DAD-753B-4D51-8104-4280C5059DA6}" srcOrd="2" destOrd="0" parTransId="{7E35C64C-A896-475C-A187-9646AEF2336D}" sibTransId="{00F8E925-479A-4DEA-97ED-3B9EE10E291E}"/>
    <dgm:cxn modelId="{E589819E-E16E-4E25-8803-D1B0DAC7112C}" srcId="{34CAFBB1-B5D8-4B78-89A8-927CEA12356A}" destId="{0ABEEC7C-D4BF-4122-976D-8A03E73111A6}" srcOrd="0" destOrd="0" parTransId="{C1F87490-8F21-4A65-AFDC-1FA95630AB92}" sibTransId="{F2A77E37-769C-4A7B-939B-5B9D20400BD6}"/>
    <dgm:cxn modelId="{D03A5655-DC29-4EBC-9A6E-33F0F05D65CC}" type="presOf" srcId="{0A213147-37C7-4AC4-B80A-266D6265470E}" destId="{61109D40-4FE8-4A1D-A974-89CEFF180FD8}" srcOrd="0" destOrd="14" presId="urn:microsoft.com/office/officeart/2005/8/layout/hList1"/>
    <dgm:cxn modelId="{75C37009-9A7B-4A13-A03E-9D72A855ADAB}" type="presOf" srcId="{F2D3C88E-CBB2-4083-8C86-9A1F1D743B90}" destId="{891216A6-C260-4097-AC20-3F054DEF3770}" srcOrd="0" destOrd="1" presId="urn:microsoft.com/office/officeart/2005/8/layout/hList1"/>
    <dgm:cxn modelId="{CD38AA18-58F9-4617-8EE2-B62756CD2CA5}" srcId="{E311E3EE-167D-4E9F-876F-2D83B870C38C}" destId="{C50A8087-91A1-4827-8BF8-4972B3D7073D}" srcOrd="4" destOrd="0" parTransId="{9BB68BDE-60E3-4DBB-8502-C8F14B9ABECD}" sibTransId="{F2250B86-7A1D-426F-B07B-95A691E99272}"/>
    <dgm:cxn modelId="{E8EE7EE5-C7BD-4277-81CF-492CC25793EF}" srcId="{E311E3EE-167D-4E9F-876F-2D83B870C38C}" destId="{A51ADC1F-FE0A-435E-9294-44DA3C8CB42D}" srcOrd="6" destOrd="0" parTransId="{B1DCA79E-E6C6-41CB-AAA2-DE648E419A0F}" sibTransId="{C0E4E626-F2F5-4C3B-A0DD-561DF3C64415}"/>
    <dgm:cxn modelId="{72456367-672B-429D-929F-4A75C6A29895}" type="presOf" srcId="{D4AF716B-1595-4640-B149-1B12800480D7}" destId="{61109D40-4FE8-4A1D-A974-89CEFF180FD8}" srcOrd="0" destOrd="10" presId="urn:microsoft.com/office/officeart/2005/8/layout/hList1"/>
    <dgm:cxn modelId="{A4E985CB-892D-4DF3-9055-0058BE5919F6}" srcId="{0ABEEC7C-D4BF-4122-976D-8A03E73111A6}" destId="{4EDDBD22-6972-42F4-A671-7D72BDCC3FCD}" srcOrd="2" destOrd="0" parTransId="{2C459CB0-2BCE-451F-87A5-C47D3D57F66E}" sibTransId="{B5E8CBDD-15A3-4138-BA15-C513C595CFAE}"/>
    <dgm:cxn modelId="{BD1794DA-081E-4110-B65F-403A8DACAE42}" srcId="{E311E3EE-167D-4E9F-876F-2D83B870C38C}" destId="{D14A8B44-2EFD-43C7-A527-313DA62947D6}" srcOrd="13" destOrd="0" parTransId="{48113EBF-73D8-46E3-A172-48A17EDB0284}" sibTransId="{1A271990-7E4B-4A96-8104-9F2F113D61E0}"/>
    <dgm:cxn modelId="{3DECA574-FA45-40F2-8F3C-6ADB13D655CA}" srcId="{E311E3EE-167D-4E9F-876F-2D83B870C38C}" destId="{C65572FB-3CF2-4061-903B-A738D0555B5E}" srcOrd="0" destOrd="0" parTransId="{40C1902C-A5F6-4A23-9C2E-7C7A75B9638C}" sibTransId="{C3254F7C-04CF-48DD-AD30-A92413B62C5C}"/>
    <dgm:cxn modelId="{5327B667-3A18-49DE-AA9F-797EA2E8E103}" srcId="{0ABEEC7C-D4BF-4122-976D-8A03E73111A6}" destId="{374FD843-636F-4D34-A8B9-6D5DA321C41A}" srcOrd="11" destOrd="0" parTransId="{C5094C89-BA51-4CC5-924A-890ADFD84874}" sibTransId="{706F08CC-D967-45CF-910D-7C84A79890C5}"/>
    <dgm:cxn modelId="{72D843B9-3E72-426B-A0F1-43F8BB1AD6D9}" srcId="{0ABEEC7C-D4BF-4122-976D-8A03E73111A6}" destId="{F2D3C88E-CBB2-4083-8C86-9A1F1D743B90}" srcOrd="1" destOrd="0" parTransId="{ADE01052-1982-4ECC-9F1B-2FAEE56E1AFE}" sibTransId="{50E88D7C-1B1A-4B6C-9FA6-00618D17B9B6}"/>
    <dgm:cxn modelId="{BE814C66-C43B-48EC-9696-D4FA61CF87AA}" type="presOf" srcId="{E311E3EE-167D-4E9F-876F-2D83B870C38C}" destId="{0D21A8CF-B15B-46CA-BCA3-B8DDBC3275F3}" srcOrd="0" destOrd="0" presId="urn:microsoft.com/office/officeart/2005/8/layout/hList1"/>
    <dgm:cxn modelId="{0B276E4B-FB03-4B78-B350-8550FA5281A6}" srcId="{34CAFBB1-B5D8-4B78-89A8-927CEA12356A}" destId="{E311E3EE-167D-4E9F-876F-2D83B870C38C}" srcOrd="1" destOrd="0" parTransId="{21C0478B-23ED-4906-A932-057206442024}" sibTransId="{35BEE63E-E91C-4471-B7C2-8F97607C64FC}"/>
    <dgm:cxn modelId="{0E05CE85-0BF8-4F44-A860-7B67F348C822}" type="presOf" srcId="{44B5F2CE-7EE3-462D-BA6B-AF2879F6500A}" destId="{61109D40-4FE8-4A1D-A974-89CEFF180FD8}" srcOrd="0" destOrd="15" presId="urn:microsoft.com/office/officeart/2005/8/layout/hList1"/>
    <dgm:cxn modelId="{8821C663-D3A5-4605-B4CA-6081BD82902F}" srcId="{E311E3EE-167D-4E9F-876F-2D83B870C38C}" destId="{1F87CBEB-F0FA-49E0-A340-568A9C2CB4D5}" srcOrd="11" destOrd="0" parTransId="{E92F2418-2C9B-47E9-8EE4-2C50E0AF94F8}" sibTransId="{56A044CB-0ED4-4543-9CAB-2DD9B7CF3FE6}"/>
    <dgm:cxn modelId="{1314421A-CD07-44A7-BCDB-B71C90C01D97}" type="presOf" srcId="{A58B9751-01AC-46D2-A1AB-E08005ED48BE}" destId="{61109D40-4FE8-4A1D-A974-89CEFF180FD8}" srcOrd="0" destOrd="5" presId="urn:microsoft.com/office/officeart/2005/8/layout/hList1"/>
    <dgm:cxn modelId="{18A7390F-90CB-48D0-9DD7-F13FBDEAF018}" srcId="{0ABEEC7C-D4BF-4122-976D-8A03E73111A6}" destId="{A989C503-D953-42E2-85F3-C1E19ECDF604}" srcOrd="8" destOrd="0" parTransId="{39988F33-A12F-4483-83A3-307C2C01D18F}" sibTransId="{6A1353ED-430E-4EBE-A702-63C75F64DD8B}"/>
    <dgm:cxn modelId="{157DC9FD-F10A-437E-A7F3-DD4E9F0099DF}" type="presOf" srcId="{C65572FB-3CF2-4061-903B-A738D0555B5E}" destId="{61109D40-4FE8-4A1D-A974-89CEFF180FD8}" srcOrd="0" destOrd="0" presId="urn:microsoft.com/office/officeart/2005/8/layout/hList1"/>
    <dgm:cxn modelId="{C5085802-638B-49BC-B957-A88CC77160E5}" srcId="{E311E3EE-167D-4E9F-876F-2D83B870C38C}" destId="{9167B0DB-EE39-4C85-91AA-9DEB1ED09D66}" srcOrd="9" destOrd="0" parTransId="{89FC7FEE-3230-4DC4-9529-304C0835FBD7}" sibTransId="{51CB7F7F-4972-4038-B48A-739D68E24EBC}"/>
    <dgm:cxn modelId="{65D7C99F-C85C-4680-98DB-0D766AF3CACA}" type="presOf" srcId="{5D6BE446-7851-45D3-A296-4AF68996B910}" destId="{61109D40-4FE8-4A1D-A974-89CEFF180FD8}" srcOrd="0" destOrd="7" presId="urn:microsoft.com/office/officeart/2005/8/layout/hList1"/>
    <dgm:cxn modelId="{0E1BD668-2658-4AF7-84FE-C5A8B89CBD71}" type="presOf" srcId="{5E0CE989-5232-465D-8508-53F803B5ABBB}" destId="{61109D40-4FE8-4A1D-A974-89CEFF180FD8}" srcOrd="0" destOrd="17" presId="urn:microsoft.com/office/officeart/2005/8/layout/hList1"/>
    <dgm:cxn modelId="{857B9B99-ACD8-4BF4-8A8E-0EBF536F2BEB}" srcId="{0ABEEC7C-D4BF-4122-976D-8A03E73111A6}" destId="{A32B77B3-3E3B-4C21-95DE-89067F156AF8}" srcOrd="6" destOrd="0" parTransId="{31DCD0B6-48E6-4EE5-983C-1A173DA274FA}" sibTransId="{93C9557C-91C8-4AC4-BE5D-FAE2A61E8FFF}"/>
    <dgm:cxn modelId="{1944CA1D-1408-4A78-9A6E-6B8BA5CB9B59}" type="presOf" srcId="{C50A8087-91A1-4827-8BF8-4972B3D7073D}" destId="{61109D40-4FE8-4A1D-A974-89CEFF180FD8}" srcOrd="0" destOrd="4" presId="urn:microsoft.com/office/officeart/2005/8/layout/hList1"/>
    <dgm:cxn modelId="{57D50DA0-1AAF-4E1B-8EE0-A6F7979196CC}" type="presOf" srcId="{928A52AD-183D-4012-A2DB-6C9542FA7353}" destId="{61109D40-4FE8-4A1D-A974-89CEFF180FD8}" srcOrd="0" destOrd="3" presId="urn:microsoft.com/office/officeart/2005/8/layout/hList1"/>
    <dgm:cxn modelId="{C67088EB-16D4-4B1A-804E-B7FE7A6E35AB}" type="presOf" srcId="{A989C503-D953-42E2-85F3-C1E19ECDF604}" destId="{891216A6-C260-4097-AC20-3F054DEF3770}" srcOrd="0" destOrd="8" presId="urn:microsoft.com/office/officeart/2005/8/layout/hList1"/>
    <dgm:cxn modelId="{DBD12FA4-79A5-4486-AD33-0A1367EF1D84}" type="presOf" srcId="{D14A8B44-2EFD-43C7-A527-313DA62947D6}" destId="{61109D40-4FE8-4A1D-A974-89CEFF180FD8}" srcOrd="0" destOrd="13" presId="urn:microsoft.com/office/officeart/2005/8/layout/hList1"/>
    <dgm:cxn modelId="{E95EA6FC-5E78-40A7-A806-9CE4B9BFB068}" type="presParOf" srcId="{1C603D64-FC9C-4E60-9176-E518E8E197C9}" destId="{2E23A4C1-A8F3-4AD4-957C-A0A58B79C0AA}" srcOrd="0" destOrd="0" presId="urn:microsoft.com/office/officeart/2005/8/layout/hList1"/>
    <dgm:cxn modelId="{6F69EFFB-663C-4A96-A07A-7820C51F43E0}" type="presParOf" srcId="{2E23A4C1-A8F3-4AD4-957C-A0A58B79C0AA}" destId="{4DC891A8-168C-4062-8F4C-FAFB3CBC65EC}" srcOrd="0" destOrd="0" presId="urn:microsoft.com/office/officeart/2005/8/layout/hList1"/>
    <dgm:cxn modelId="{C673AF0C-DBAE-4AEF-8047-DD68EA03BC41}" type="presParOf" srcId="{2E23A4C1-A8F3-4AD4-957C-A0A58B79C0AA}" destId="{891216A6-C260-4097-AC20-3F054DEF3770}" srcOrd="1" destOrd="0" presId="urn:microsoft.com/office/officeart/2005/8/layout/hList1"/>
    <dgm:cxn modelId="{70B9BD57-AB5D-4E89-8442-7AD25D8A55F4}" type="presParOf" srcId="{1C603D64-FC9C-4E60-9176-E518E8E197C9}" destId="{3FC6917B-7B88-4C06-94BB-C1FDCCC62B1E}" srcOrd="1" destOrd="0" presId="urn:microsoft.com/office/officeart/2005/8/layout/hList1"/>
    <dgm:cxn modelId="{B06AE349-6001-4BB3-BDD5-EB2E9E8A81DE}" type="presParOf" srcId="{1C603D64-FC9C-4E60-9176-E518E8E197C9}" destId="{FE7FC04B-3412-4B9E-8EF4-0547F327DF16}" srcOrd="2" destOrd="0" presId="urn:microsoft.com/office/officeart/2005/8/layout/hList1"/>
    <dgm:cxn modelId="{E77EA425-B3F2-4C8F-827A-46971FD12C06}" type="presParOf" srcId="{FE7FC04B-3412-4B9E-8EF4-0547F327DF16}" destId="{0D21A8CF-B15B-46CA-BCA3-B8DDBC3275F3}" srcOrd="0" destOrd="0" presId="urn:microsoft.com/office/officeart/2005/8/layout/hList1"/>
    <dgm:cxn modelId="{6A8EC825-5C6F-4CD2-AA28-41AF68D7BDCF}" type="presParOf" srcId="{FE7FC04B-3412-4B9E-8EF4-0547F327DF16}" destId="{61109D40-4FE8-4A1D-A974-89CEFF180F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CAFBB1-B5D8-4B78-89A8-927CEA12356A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BEEC7C-D4BF-4122-976D-8A03E73111A6}">
      <dgm:prSet custT="1"/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US" sz="1100" b="0" i="0" u="none" dirty="0" smtClean="0">
              <a:solidFill>
                <a:schemeClr val="bg1"/>
              </a:solidFill>
            </a:rPr>
            <a:t>Appendix 01 Process Overview - Third Line Support</a:t>
          </a:r>
          <a:endParaRPr lang="en-US" sz="1100" dirty="0">
            <a:solidFill>
              <a:schemeClr val="bg1"/>
            </a:solidFill>
          </a:endParaRPr>
        </a:p>
      </dgm:t>
    </dgm:pt>
    <dgm:pt modelId="{C1F87490-8F21-4A65-AFDC-1FA95630AB92}" type="parTrans" cxnId="{E589819E-E16E-4E25-8803-D1B0DAC7112C}">
      <dgm:prSet/>
      <dgm:spPr/>
      <dgm:t>
        <a:bodyPr/>
        <a:lstStyle/>
        <a:p>
          <a:endParaRPr lang="en-US" sz="900"/>
        </a:p>
      </dgm:t>
    </dgm:pt>
    <dgm:pt modelId="{F2A77E37-769C-4A7B-939B-5B9D20400BD6}" type="sibTrans" cxnId="{E589819E-E16E-4E25-8803-D1B0DAC7112C}">
      <dgm:prSet/>
      <dgm:spPr/>
      <dgm:t>
        <a:bodyPr/>
        <a:lstStyle/>
        <a:p>
          <a:endParaRPr lang="en-US" sz="900"/>
        </a:p>
      </dgm:t>
    </dgm:pt>
    <dgm:pt modelId="{45BD7F67-FAFE-4E38-8AD5-B651475D0EC9}">
      <dgm:prSet custT="1"/>
      <dgm:spPr>
        <a:solidFill>
          <a:srgbClr val="6BB445"/>
        </a:solidFill>
      </dgm:spPr>
      <dgm:t>
        <a:bodyPr/>
        <a:lstStyle/>
        <a:p>
          <a:r>
            <a:rPr lang="en-US" sz="1100" b="0" i="0" u="none" dirty="0" smtClean="0">
              <a:solidFill>
                <a:schemeClr val="bg1"/>
              </a:solidFill>
            </a:rPr>
            <a:t>Appendix 02 Defect Categorisation</a:t>
          </a:r>
        </a:p>
      </dgm:t>
    </dgm:pt>
    <dgm:pt modelId="{D0D2B5E0-F973-411C-BCDB-00EA55A70848}" type="parTrans" cxnId="{8470E44C-4CA5-410B-A0A0-F08F0E1DF921}">
      <dgm:prSet/>
      <dgm:spPr/>
      <dgm:t>
        <a:bodyPr/>
        <a:lstStyle/>
        <a:p>
          <a:endParaRPr lang="en-US" sz="1600"/>
        </a:p>
      </dgm:t>
    </dgm:pt>
    <dgm:pt modelId="{BC39D8BC-A8F3-41E8-B448-FA72174C35BC}" type="sibTrans" cxnId="{8470E44C-4CA5-410B-A0A0-F08F0E1DF921}">
      <dgm:prSet/>
      <dgm:spPr/>
      <dgm:t>
        <a:bodyPr/>
        <a:lstStyle/>
        <a:p>
          <a:endParaRPr lang="en-US" sz="1600"/>
        </a:p>
      </dgm:t>
    </dgm:pt>
    <dgm:pt modelId="{093ED675-73AF-471F-A0F2-75B428C40C8E}">
      <dgm:prSet custT="1"/>
      <dgm:spPr>
        <a:solidFill>
          <a:srgbClr val="002060"/>
        </a:solidFill>
      </dgm:spPr>
      <dgm:t>
        <a:bodyPr/>
        <a:lstStyle/>
        <a:p>
          <a:r>
            <a:rPr lang="en-US" sz="1100" b="0" i="0" u="none" dirty="0" smtClean="0">
              <a:solidFill>
                <a:schemeClr val="bg1"/>
              </a:solidFill>
            </a:rPr>
            <a:t>Appendix 03 Service Levels</a:t>
          </a:r>
        </a:p>
      </dgm:t>
    </dgm:pt>
    <dgm:pt modelId="{9ECFE656-2A30-49D5-ABCE-9DCDA1FF7FCA}" type="parTrans" cxnId="{6F66B717-2513-4D97-943C-FD2403F52F58}">
      <dgm:prSet/>
      <dgm:spPr/>
      <dgm:t>
        <a:bodyPr/>
        <a:lstStyle/>
        <a:p>
          <a:endParaRPr lang="en-US" sz="1600"/>
        </a:p>
      </dgm:t>
    </dgm:pt>
    <dgm:pt modelId="{E0B8435F-EE98-445A-BC23-D75988678399}" type="sibTrans" cxnId="{6F66B717-2513-4D97-943C-FD2403F52F58}">
      <dgm:prSet/>
      <dgm:spPr/>
      <dgm:t>
        <a:bodyPr/>
        <a:lstStyle/>
        <a:p>
          <a:endParaRPr lang="en-US" sz="1600"/>
        </a:p>
      </dgm:t>
    </dgm:pt>
    <dgm:pt modelId="{77AA1B68-ECCB-446D-98D2-068FF9BF3DB6}">
      <dgm:prSet custT="1"/>
      <dgm:spPr>
        <a:solidFill>
          <a:srgbClr val="6BB445"/>
        </a:solidFill>
      </dgm:spPr>
      <dgm:t>
        <a:bodyPr/>
        <a:lstStyle/>
        <a:p>
          <a:r>
            <a:rPr lang="en-US" sz="1100" b="0" i="0" u="none" dirty="0" smtClean="0">
              <a:solidFill>
                <a:schemeClr val="bg1"/>
              </a:solidFill>
            </a:rPr>
            <a:t>Appendix 04 Compensation For Failure To Meet Service Levels</a:t>
          </a:r>
        </a:p>
      </dgm:t>
    </dgm:pt>
    <dgm:pt modelId="{6446148A-ED94-4221-9F16-1C045AE18E4A}" type="parTrans" cxnId="{0B99DB9F-880E-4E80-B959-CEEE4EADCFD0}">
      <dgm:prSet/>
      <dgm:spPr/>
      <dgm:t>
        <a:bodyPr/>
        <a:lstStyle/>
        <a:p>
          <a:endParaRPr lang="en-US" sz="1600"/>
        </a:p>
      </dgm:t>
    </dgm:pt>
    <dgm:pt modelId="{FE15EDB6-7A82-42B9-BC5F-BD210B9779B8}" type="sibTrans" cxnId="{0B99DB9F-880E-4E80-B959-CEEE4EADCFD0}">
      <dgm:prSet/>
      <dgm:spPr/>
      <dgm:t>
        <a:bodyPr/>
        <a:lstStyle/>
        <a:p>
          <a:endParaRPr lang="en-US" sz="1600"/>
        </a:p>
      </dgm:t>
    </dgm:pt>
    <dgm:pt modelId="{C575F7AC-3D94-4D77-8374-6559729C50B2}">
      <dgm:prSet custT="1"/>
      <dgm:spPr/>
      <dgm:t>
        <a:bodyPr/>
        <a:lstStyle/>
        <a:p>
          <a:pPr marL="228600" indent="-165100"/>
          <a:r>
            <a:rPr lang="en-US" sz="900" dirty="0" smtClean="0"/>
            <a:t>Vendor shall be liable to pay the Purchaser Penalties (Service Credits) as a credit note as described below:</a:t>
          </a:r>
        </a:p>
      </dgm:t>
    </dgm:pt>
    <dgm:pt modelId="{E0F90232-27D3-462A-B92E-4F70CC2F1297}" type="parTrans" cxnId="{B56A9CA2-D5B0-4797-BA06-33480E0AF4F7}">
      <dgm:prSet/>
      <dgm:spPr/>
      <dgm:t>
        <a:bodyPr/>
        <a:lstStyle/>
        <a:p>
          <a:endParaRPr lang="en-US" sz="1600"/>
        </a:p>
      </dgm:t>
    </dgm:pt>
    <dgm:pt modelId="{69DF3131-F893-4DF5-8856-B91326B979E4}" type="sibTrans" cxnId="{B56A9CA2-D5B0-4797-BA06-33480E0AF4F7}">
      <dgm:prSet/>
      <dgm:spPr/>
      <dgm:t>
        <a:bodyPr/>
        <a:lstStyle/>
        <a:p>
          <a:endParaRPr lang="en-US" sz="1600"/>
        </a:p>
      </dgm:t>
    </dgm:pt>
    <dgm:pt modelId="{261C8A47-0F66-4CE3-BB78-E881C1335295}">
      <dgm:prSet custT="1"/>
      <dgm:spPr>
        <a:solidFill>
          <a:srgbClr val="002060"/>
        </a:solidFill>
      </dgm:spPr>
      <dgm:t>
        <a:bodyPr/>
        <a:lstStyle/>
        <a:p>
          <a:r>
            <a:rPr lang="en-US" sz="1100" b="0" i="0" u="none" dirty="0" smtClean="0">
              <a:solidFill>
                <a:schemeClr val="bg1"/>
              </a:solidFill>
            </a:rPr>
            <a:t>Appendix 05 Contacts</a:t>
          </a:r>
        </a:p>
      </dgm:t>
    </dgm:pt>
    <dgm:pt modelId="{85B33E49-9047-4A2F-9B53-9BA43B04D8F1}" type="parTrans" cxnId="{060A55BB-C73A-4C37-B44A-476B58CDF0A2}">
      <dgm:prSet/>
      <dgm:spPr/>
      <dgm:t>
        <a:bodyPr/>
        <a:lstStyle/>
        <a:p>
          <a:endParaRPr lang="en-US" sz="1600"/>
        </a:p>
      </dgm:t>
    </dgm:pt>
    <dgm:pt modelId="{DE916C98-C1FF-49FE-8EBA-D1E7D136C202}" type="sibTrans" cxnId="{060A55BB-C73A-4C37-B44A-476B58CDF0A2}">
      <dgm:prSet/>
      <dgm:spPr/>
      <dgm:t>
        <a:bodyPr/>
        <a:lstStyle/>
        <a:p>
          <a:endParaRPr lang="en-US" sz="1600"/>
        </a:p>
      </dgm:t>
    </dgm:pt>
    <dgm:pt modelId="{14959724-565A-482E-8372-5D800CB59069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Basic Services – Third Line Support - REASONABLE ENDEAVOURS (R.E.) – BRONZE – SILVER – GOLD  </a:t>
          </a:r>
          <a:r>
            <a:rPr lang="en-US" sz="800" b="1" i="1" dirty="0" smtClean="0">
              <a:solidFill>
                <a:srgbClr val="F4633A"/>
              </a:solidFill>
            </a:rPr>
            <a:t>( Critical / Major /Minor )</a:t>
          </a:r>
        </a:p>
      </dgm:t>
    </dgm:pt>
    <dgm:pt modelId="{ACBA9D24-27DC-4535-9695-996D696400CF}" type="parTrans" cxnId="{60A32000-E17F-43EE-A915-1527EA988983}">
      <dgm:prSet/>
      <dgm:spPr/>
      <dgm:t>
        <a:bodyPr/>
        <a:lstStyle/>
        <a:p>
          <a:endParaRPr lang="en-US" sz="1600"/>
        </a:p>
      </dgm:t>
    </dgm:pt>
    <dgm:pt modelId="{C140B177-AAF0-49BD-83C1-09C07428767C}" type="sibTrans" cxnId="{60A32000-E17F-43EE-A915-1527EA988983}">
      <dgm:prSet/>
      <dgm:spPr/>
      <dgm:t>
        <a:bodyPr/>
        <a:lstStyle/>
        <a:p>
          <a:endParaRPr lang="en-US" sz="1600"/>
        </a:p>
      </dgm:t>
    </dgm:pt>
    <dgm:pt modelId="{0A9B9A71-E78F-4EDB-9615-4BBC59BF3279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Optional Services </a:t>
          </a:r>
        </a:p>
      </dgm:t>
    </dgm:pt>
    <dgm:pt modelId="{91A00882-1A4C-4CCB-9C1E-AC990E84C5F2}" type="parTrans" cxnId="{10E0E2CC-B8C5-41CE-A85A-3DBE073FF28B}">
      <dgm:prSet/>
      <dgm:spPr/>
      <dgm:t>
        <a:bodyPr/>
        <a:lstStyle/>
        <a:p>
          <a:endParaRPr lang="en-US" sz="1600"/>
        </a:p>
      </dgm:t>
    </dgm:pt>
    <dgm:pt modelId="{FC9912A3-253E-42F6-911E-DEFB93835E70}" type="sibTrans" cxnId="{10E0E2CC-B8C5-41CE-A85A-3DBE073FF28B}">
      <dgm:prSet/>
      <dgm:spPr/>
      <dgm:t>
        <a:bodyPr/>
        <a:lstStyle/>
        <a:p>
          <a:endParaRPr lang="en-US" sz="1600"/>
        </a:p>
      </dgm:t>
    </dgm:pt>
    <dgm:pt modelId="{4FB5BF06-04A8-407B-8612-76246B227618}">
      <dgm:prSet custT="1"/>
      <dgm:spPr/>
      <dgm:t>
        <a:bodyPr/>
        <a:lstStyle/>
        <a:p>
          <a:pPr marL="457200" indent="-165100"/>
          <a:r>
            <a:rPr lang="en-US" sz="900" i="1" dirty="0" smtClean="0">
              <a:solidFill>
                <a:srgbClr val="F4633A"/>
              </a:solidFill>
            </a:rPr>
            <a:t>Recovery (Workaround) (Fix Problem or provide corrective measure)  600 EUR / </a:t>
          </a:r>
          <a:r>
            <a:rPr lang="en-US" sz="900" i="1" dirty="0" err="1" smtClean="0">
              <a:solidFill>
                <a:srgbClr val="F4633A"/>
              </a:solidFill>
            </a:rPr>
            <a:t>hr</a:t>
          </a:r>
          <a:r>
            <a:rPr lang="en-US" sz="900" i="1" dirty="0" smtClean="0">
              <a:solidFill>
                <a:srgbClr val="F4633A"/>
              </a:solidFill>
            </a:rPr>
            <a:t> Priority Critical  AND400 EUR / </a:t>
          </a:r>
          <a:r>
            <a:rPr lang="en-US" sz="900" i="1" dirty="0" err="1" smtClean="0">
              <a:solidFill>
                <a:srgbClr val="F4633A"/>
              </a:solidFill>
            </a:rPr>
            <a:t>hr</a:t>
          </a:r>
          <a:r>
            <a:rPr lang="en-US" sz="900" i="1" dirty="0" smtClean="0">
              <a:solidFill>
                <a:srgbClr val="F4633A"/>
              </a:solidFill>
            </a:rPr>
            <a:t> Priority Major </a:t>
          </a:r>
        </a:p>
      </dgm:t>
    </dgm:pt>
    <dgm:pt modelId="{D72F9117-775C-4927-A12D-47EDB021AAF6}" type="parTrans" cxnId="{51493A31-18D5-43EC-96F8-42742FC9338F}">
      <dgm:prSet/>
      <dgm:spPr/>
      <dgm:t>
        <a:bodyPr/>
        <a:lstStyle/>
        <a:p>
          <a:endParaRPr lang="en-US" sz="1600"/>
        </a:p>
      </dgm:t>
    </dgm:pt>
    <dgm:pt modelId="{88BA8BE8-9B80-425B-8EF3-CB2262A2E2D6}" type="sibTrans" cxnId="{51493A31-18D5-43EC-96F8-42742FC9338F}">
      <dgm:prSet/>
      <dgm:spPr/>
      <dgm:t>
        <a:bodyPr/>
        <a:lstStyle/>
        <a:p>
          <a:endParaRPr lang="en-US" sz="1600"/>
        </a:p>
      </dgm:t>
    </dgm:pt>
    <dgm:pt modelId="{1124E34E-105A-4354-B5DB-B91E91372D01}">
      <dgm:prSet custT="1"/>
      <dgm:spPr>
        <a:noFill/>
        <a:ln>
          <a:noFill/>
        </a:ln>
      </dgm:spPr>
      <dgm:t>
        <a:bodyPr/>
        <a:lstStyle/>
        <a:p>
          <a:pPr marL="228600" indent="-165100"/>
          <a:r>
            <a:rPr lang="en-US" sz="800" dirty="0" smtClean="0"/>
            <a:t>Trouble Ticket Follow up, review and closure</a:t>
          </a:r>
          <a:endParaRPr lang="en-US" sz="800" dirty="0"/>
        </a:p>
      </dgm:t>
    </dgm:pt>
    <dgm:pt modelId="{BEAC91C3-7242-432C-8085-C236941D0CF1}" type="parTrans" cxnId="{2AA7899E-9736-4F7A-B84F-9E44DE5B12AA}">
      <dgm:prSet/>
      <dgm:spPr/>
      <dgm:t>
        <a:bodyPr/>
        <a:lstStyle/>
        <a:p>
          <a:endParaRPr lang="en-US" sz="1600"/>
        </a:p>
      </dgm:t>
    </dgm:pt>
    <dgm:pt modelId="{1EAF7D19-BC39-4515-B410-0C6A2CCC64F7}" type="sibTrans" cxnId="{2AA7899E-9736-4F7A-B84F-9E44DE5B12AA}">
      <dgm:prSet/>
      <dgm:spPr/>
      <dgm:t>
        <a:bodyPr/>
        <a:lstStyle/>
        <a:p>
          <a:endParaRPr lang="en-US" sz="1600"/>
        </a:p>
      </dgm:t>
    </dgm:pt>
    <dgm:pt modelId="{3492198B-AE99-4B18-8554-C056DBFA2E80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Response, Recovery and Resolution times</a:t>
          </a:r>
          <a:endParaRPr lang="en-US" sz="800" dirty="0"/>
        </a:p>
      </dgm:t>
    </dgm:pt>
    <dgm:pt modelId="{C5C74EBE-6F15-4FB3-9BA4-C7E1500CC77F}" type="parTrans" cxnId="{F112FC21-73ED-448D-871A-6524FE42C803}">
      <dgm:prSet/>
      <dgm:spPr/>
      <dgm:t>
        <a:bodyPr/>
        <a:lstStyle/>
        <a:p>
          <a:endParaRPr lang="en-US" sz="1600"/>
        </a:p>
      </dgm:t>
    </dgm:pt>
    <dgm:pt modelId="{D8585DB5-F54A-4281-9E2B-B745EE3A1461}" type="sibTrans" cxnId="{F112FC21-73ED-448D-871A-6524FE42C803}">
      <dgm:prSet/>
      <dgm:spPr/>
      <dgm:t>
        <a:bodyPr/>
        <a:lstStyle/>
        <a:p>
          <a:endParaRPr lang="en-US" sz="1600"/>
        </a:p>
      </dgm:t>
    </dgm:pt>
    <dgm:pt modelId="{0A172D0A-D109-4111-95F8-FCFD653D9FC9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Temporary Solution or Workaround</a:t>
          </a:r>
          <a:endParaRPr lang="en-US" sz="800" dirty="0"/>
        </a:p>
      </dgm:t>
    </dgm:pt>
    <dgm:pt modelId="{A33C9804-7DDC-4EC9-8627-8A1E7FF01C0A}" type="parTrans" cxnId="{B5A0A894-CDF1-4C36-A109-D7E9773E0987}">
      <dgm:prSet/>
      <dgm:spPr/>
      <dgm:t>
        <a:bodyPr/>
        <a:lstStyle/>
        <a:p>
          <a:endParaRPr lang="en-US" sz="1600"/>
        </a:p>
      </dgm:t>
    </dgm:pt>
    <dgm:pt modelId="{3B0198D5-03A8-47ED-B1BC-4BAFF48D14B9}" type="sibTrans" cxnId="{B5A0A894-CDF1-4C36-A109-D7E9773E0987}">
      <dgm:prSet/>
      <dgm:spPr/>
      <dgm:t>
        <a:bodyPr/>
        <a:lstStyle/>
        <a:p>
          <a:endParaRPr lang="en-US" sz="1600"/>
        </a:p>
      </dgm:t>
    </dgm:pt>
    <dgm:pt modelId="{8E7EC0BD-0E9B-49AE-87AF-2485FF1D088A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Software Updates and Software Upgrades</a:t>
          </a:r>
          <a:endParaRPr lang="en-US" sz="800" dirty="0"/>
        </a:p>
      </dgm:t>
    </dgm:pt>
    <dgm:pt modelId="{897040C2-6BE2-465C-BC75-F0A0A82CBDBA}" type="parTrans" cxnId="{0138947F-9AD8-4118-AC35-BC81299A61C1}">
      <dgm:prSet/>
      <dgm:spPr/>
      <dgm:t>
        <a:bodyPr/>
        <a:lstStyle/>
        <a:p>
          <a:endParaRPr lang="en-US" sz="1600"/>
        </a:p>
      </dgm:t>
    </dgm:pt>
    <dgm:pt modelId="{285E4D1F-BEE4-4E05-8EDD-8C28B96C765C}" type="sibTrans" cxnId="{0138947F-9AD8-4118-AC35-BC81299A61C1}">
      <dgm:prSet/>
      <dgm:spPr/>
      <dgm:t>
        <a:bodyPr/>
        <a:lstStyle/>
        <a:p>
          <a:endParaRPr lang="en-US" sz="1600"/>
        </a:p>
      </dgm:t>
    </dgm:pt>
    <dgm:pt modelId="{F783D6B1-D44A-4AC4-8192-64BEE20DFC3F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Trouble Ticket Status</a:t>
          </a:r>
          <a:endParaRPr lang="en-US" sz="800" dirty="0"/>
        </a:p>
      </dgm:t>
    </dgm:pt>
    <dgm:pt modelId="{1D06DF90-D57F-4148-A0BE-8B61C00F13EB}" type="parTrans" cxnId="{343F949B-72F2-489C-B36A-4C2CC3081632}">
      <dgm:prSet/>
      <dgm:spPr/>
      <dgm:t>
        <a:bodyPr/>
        <a:lstStyle/>
        <a:p>
          <a:endParaRPr lang="en-US" sz="1600"/>
        </a:p>
      </dgm:t>
    </dgm:pt>
    <dgm:pt modelId="{95B9E8C6-D503-4D33-9D1A-C62F676789DF}" type="sibTrans" cxnId="{343F949B-72F2-489C-B36A-4C2CC3081632}">
      <dgm:prSet/>
      <dgm:spPr/>
      <dgm:t>
        <a:bodyPr/>
        <a:lstStyle/>
        <a:p>
          <a:endParaRPr lang="en-US" sz="1600"/>
        </a:p>
      </dgm:t>
    </dgm:pt>
    <dgm:pt modelId="{C6E47AC3-46E8-4909-B4C1-1D9BB7931A15}">
      <dgm:prSet custT="1"/>
      <dgm:spPr>
        <a:noFill/>
      </dgm:spPr>
      <dgm:t>
        <a:bodyPr/>
        <a:lstStyle/>
        <a:p>
          <a:pPr marL="457200" indent="-165100"/>
          <a:r>
            <a:rPr lang="en-US" sz="800" dirty="0" smtClean="0"/>
            <a:t>amount of all reported closed Trouble Tickets </a:t>
          </a:r>
          <a:endParaRPr lang="en-US" sz="800" dirty="0"/>
        </a:p>
      </dgm:t>
    </dgm:pt>
    <dgm:pt modelId="{0A0A0E6C-E10C-47C8-917A-9BD939DB1195}" type="parTrans" cxnId="{683283C8-37DE-46B0-85A6-C77AFBA82915}">
      <dgm:prSet/>
      <dgm:spPr/>
      <dgm:t>
        <a:bodyPr/>
        <a:lstStyle/>
        <a:p>
          <a:endParaRPr lang="en-US" sz="1600"/>
        </a:p>
      </dgm:t>
    </dgm:pt>
    <dgm:pt modelId="{CC47AD11-FB15-4125-AD79-3C19A71E29C1}" type="sibTrans" cxnId="{683283C8-37DE-46B0-85A6-C77AFBA82915}">
      <dgm:prSet/>
      <dgm:spPr/>
      <dgm:t>
        <a:bodyPr/>
        <a:lstStyle/>
        <a:p>
          <a:endParaRPr lang="en-US" sz="1600"/>
        </a:p>
      </dgm:t>
    </dgm:pt>
    <dgm:pt modelId="{BD23ECDC-B814-496D-B3F6-0FE3D281C219}">
      <dgm:prSet custT="1"/>
      <dgm:spPr>
        <a:noFill/>
      </dgm:spPr>
      <dgm:t>
        <a:bodyPr/>
        <a:lstStyle/>
        <a:p>
          <a:pPr marL="457200" indent="-165100"/>
          <a:r>
            <a:rPr lang="en-US" sz="800" dirty="0" smtClean="0"/>
            <a:t>severity of a closed Trouble Ticket</a:t>
          </a:r>
          <a:endParaRPr lang="en-US" sz="800" dirty="0"/>
        </a:p>
      </dgm:t>
    </dgm:pt>
    <dgm:pt modelId="{6F030CD6-DD9C-45C7-95E2-D123C85371E5}" type="sibTrans" cxnId="{4F488BB7-CB96-45AF-86F6-1A97F785F9DE}">
      <dgm:prSet/>
      <dgm:spPr/>
      <dgm:t>
        <a:bodyPr/>
        <a:lstStyle/>
        <a:p>
          <a:endParaRPr lang="en-US" sz="1600"/>
        </a:p>
      </dgm:t>
    </dgm:pt>
    <dgm:pt modelId="{692ADF88-BC18-4894-91B1-1A7D0ABCBFC1}" type="parTrans" cxnId="{4F488BB7-CB96-45AF-86F6-1A97F785F9DE}">
      <dgm:prSet/>
      <dgm:spPr/>
      <dgm:t>
        <a:bodyPr/>
        <a:lstStyle/>
        <a:p>
          <a:endParaRPr lang="en-US" sz="1600"/>
        </a:p>
      </dgm:t>
    </dgm:pt>
    <dgm:pt modelId="{9A99062A-4352-451C-BEF6-4BC87EE507A6}">
      <dgm:prSet custT="1"/>
      <dgm:spPr>
        <a:noFill/>
      </dgm:spPr>
      <dgm:t>
        <a:bodyPr/>
        <a:lstStyle/>
        <a:p>
          <a:pPr marL="457200" indent="-165100"/>
          <a:r>
            <a:rPr lang="en-US" sz="800" dirty="0" smtClean="0"/>
            <a:t>open and closed time</a:t>
          </a:r>
          <a:endParaRPr lang="en-US" sz="800" dirty="0"/>
        </a:p>
      </dgm:t>
    </dgm:pt>
    <dgm:pt modelId="{BD4A2565-E4C3-4F46-B4D7-28B32ACCFEA3}" type="sibTrans" cxnId="{10C3F56F-907B-44FA-8E4A-DFBD86F43005}">
      <dgm:prSet/>
      <dgm:spPr/>
      <dgm:t>
        <a:bodyPr/>
        <a:lstStyle/>
        <a:p>
          <a:endParaRPr lang="en-US" sz="1600"/>
        </a:p>
      </dgm:t>
    </dgm:pt>
    <dgm:pt modelId="{A69F5A8B-A070-4A01-90A5-1D7174853DE6}" type="parTrans" cxnId="{10C3F56F-907B-44FA-8E4A-DFBD86F43005}">
      <dgm:prSet/>
      <dgm:spPr/>
      <dgm:t>
        <a:bodyPr/>
        <a:lstStyle/>
        <a:p>
          <a:endParaRPr lang="en-US" sz="1600"/>
        </a:p>
      </dgm:t>
    </dgm:pt>
    <dgm:pt modelId="{3363DB48-F4B7-4F86-8623-0BB0FEBC8969}">
      <dgm:prSet custT="1"/>
      <dgm:spPr>
        <a:noFill/>
      </dgm:spPr>
      <dgm:t>
        <a:bodyPr/>
        <a:lstStyle/>
        <a:p>
          <a:pPr marL="457200" indent="-165100"/>
          <a:r>
            <a:rPr lang="en-US" sz="800" dirty="0" smtClean="0"/>
            <a:t>SLA time (FLM / SLM / TLM)</a:t>
          </a:r>
          <a:endParaRPr lang="en-US" sz="800" dirty="0"/>
        </a:p>
      </dgm:t>
    </dgm:pt>
    <dgm:pt modelId="{058D850B-00A5-4233-B339-3759738A595E}" type="sibTrans" cxnId="{B967F7D6-813F-412B-831E-5C043C6D91A7}">
      <dgm:prSet/>
      <dgm:spPr/>
      <dgm:t>
        <a:bodyPr/>
        <a:lstStyle/>
        <a:p>
          <a:endParaRPr lang="en-US" sz="1600"/>
        </a:p>
      </dgm:t>
    </dgm:pt>
    <dgm:pt modelId="{11D6945F-C341-4BF2-A2B5-C7C7868C3EAD}" type="parTrans" cxnId="{B967F7D6-813F-412B-831E-5C043C6D91A7}">
      <dgm:prSet/>
      <dgm:spPr/>
      <dgm:t>
        <a:bodyPr/>
        <a:lstStyle/>
        <a:p>
          <a:endParaRPr lang="en-US" sz="1600"/>
        </a:p>
      </dgm:t>
    </dgm:pt>
    <dgm:pt modelId="{32CA39A7-8529-4F9C-8512-2DC8C230F4B8}">
      <dgm:prSet custT="1"/>
      <dgm:spPr/>
      <dgm:t>
        <a:bodyPr/>
        <a:lstStyle/>
        <a:p>
          <a:pPr marL="457200" indent="-165100"/>
          <a:r>
            <a:rPr lang="en-US" sz="900" i="1" dirty="0" smtClean="0">
              <a:solidFill>
                <a:srgbClr val="F4633A"/>
              </a:solidFill>
            </a:rPr>
            <a:t>Resolution  400 EUR / CD Priority Critical  AND200 EUR / CD Priority Major </a:t>
          </a:r>
        </a:p>
      </dgm:t>
    </dgm:pt>
    <dgm:pt modelId="{CFA9909F-0030-4026-8847-904158E1D535}" type="sibTrans" cxnId="{B98C0101-5771-4DBA-8CDF-97D019209C5D}">
      <dgm:prSet/>
      <dgm:spPr/>
      <dgm:t>
        <a:bodyPr/>
        <a:lstStyle/>
        <a:p>
          <a:endParaRPr lang="en-US" sz="1600"/>
        </a:p>
      </dgm:t>
    </dgm:pt>
    <dgm:pt modelId="{A0DD8B52-B123-4BD1-9832-098A7CE6AD79}" type="parTrans" cxnId="{B98C0101-5771-4DBA-8CDF-97D019209C5D}">
      <dgm:prSet/>
      <dgm:spPr/>
      <dgm:t>
        <a:bodyPr/>
        <a:lstStyle/>
        <a:p>
          <a:endParaRPr lang="en-US" sz="1600"/>
        </a:p>
      </dgm:t>
    </dgm:pt>
    <dgm:pt modelId="{BD75F758-E666-4A16-B56F-0C6BA086AAD0}">
      <dgm:prSet custT="1"/>
      <dgm:spPr>
        <a:noFill/>
      </dgm:spPr>
      <dgm:t>
        <a:bodyPr/>
        <a:lstStyle/>
        <a:p>
          <a:pPr marL="228600" indent="-165100"/>
          <a:r>
            <a:rPr lang="en-US" sz="900" dirty="0" smtClean="0"/>
            <a:t>Severity Level - Critical / Major /Minor</a:t>
          </a:r>
        </a:p>
      </dgm:t>
    </dgm:pt>
    <dgm:pt modelId="{0563808C-387D-43AC-B95C-B174CC318CD9}" type="parTrans" cxnId="{5A45D114-BEE3-4D34-8712-B34F404154EF}">
      <dgm:prSet/>
      <dgm:spPr/>
      <dgm:t>
        <a:bodyPr/>
        <a:lstStyle/>
        <a:p>
          <a:endParaRPr lang="en-US" sz="1600"/>
        </a:p>
      </dgm:t>
    </dgm:pt>
    <dgm:pt modelId="{A3B2573F-0943-4B53-BF60-E8AB1A191590}" type="sibTrans" cxnId="{5A45D114-BEE3-4D34-8712-B34F404154EF}">
      <dgm:prSet/>
      <dgm:spPr/>
      <dgm:t>
        <a:bodyPr/>
        <a:lstStyle/>
        <a:p>
          <a:endParaRPr lang="en-US" sz="1600"/>
        </a:p>
      </dgm:t>
    </dgm:pt>
    <dgm:pt modelId="{27195017-B692-48CB-A4A3-15580B618544}">
      <dgm:prSet custT="1"/>
      <dgm:spPr>
        <a:noFill/>
      </dgm:spPr>
      <dgm:t>
        <a:bodyPr/>
        <a:lstStyle/>
        <a:p>
          <a:pPr marL="228600" indent="-165100"/>
          <a:r>
            <a:rPr lang="en-US" sz="800" dirty="0" smtClean="0"/>
            <a:t>FLM - Engineer to Site (according to Clause 3.2) Engineer to perform on Site corrective action - e.g. Defective board replacement</a:t>
          </a:r>
          <a:endParaRPr lang="en-US" sz="800" dirty="0" smtClean="0"/>
        </a:p>
      </dgm:t>
    </dgm:pt>
    <dgm:pt modelId="{798FB60A-AB21-4272-83CB-ADE03AFEC5D3}" type="parTrans" cxnId="{225DA825-DCE3-4F3E-BFA9-A698AD1B16E6}">
      <dgm:prSet/>
      <dgm:spPr/>
      <dgm:t>
        <a:bodyPr/>
        <a:lstStyle/>
        <a:p>
          <a:endParaRPr lang="en-US" sz="1600"/>
        </a:p>
      </dgm:t>
    </dgm:pt>
    <dgm:pt modelId="{10AC211E-636B-4D4E-BD09-B01D0CBB6412}" type="sibTrans" cxnId="{225DA825-DCE3-4F3E-BFA9-A698AD1B16E6}">
      <dgm:prSet/>
      <dgm:spPr/>
      <dgm:t>
        <a:bodyPr/>
        <a:lstStyle/>
        <a:p>
          <a:endParaRPr lang="en-US" sz="1600"/>
        </a:p>
      </dgm:t>
    </dgm:pt>
    <dgm:pt modelId="{CF72AA12-AA78-4DC4-A156-E3F78A99BFD9}">
      <dgm:prSet custT="1"/>
      <dgm:spPr/>
      <dgm:t>
        <a:bodyPr/>
        <a:lstStyle/>
        <a:p>
          <a:pPr marL="457200" indent="-165100"/>
          <a:r>
            <a:rPr lang="en-US" sz="800" dirty="0" smtClean="0"/>
            <a:t>Medium - Response 30 mins / Recovery - 10 hrs.</a:t>
          </a:r>
          <a:endParaRPr lang="en-US" sz="800" dirty="0" smtClean="0"/>
        </a:p>
      </dgm:t>
    </dgm:pt>
    <dgm:pt modelId="{6A4A105A-FE5C-46F3-916D-56F16E939D25}" type="parTrans" cxnId="{E9CA55B8-DB5B-4604-97CA-C18F9546E5D0}">
      <dgm:prSet/>
      <dgm:spPr/>
      <dgm:t>
        <a:bodyPr/>
        <a:lstStyle/>
        <a:p>
          <a:endParaRPr lang="en-US" sz="1600"/>
        </a:p>
      </dgm:t>
    </dgm:pt>
    <dgm:pt modelId="{F81F03CE-9E33-4B9F-8BBB-74457C28C4E8}" type="sibTrans" cxnId="{E9CA55B8-DB5B-4604-97CA-C18F9546E5D0}">
      <dgm:prSet/>
      <dgm:spPr/>
      <dgm:t>
        <a:bodyPr/>
        <a:lstStyle/>
        <a:p>
          <a:endParaRPr lang="en-US" sz="1600"/>
        </a:p>
      </dgm:t>
    </dgm:pt>
    <dgm:pt modelId="{CAAE7E90-1D0C-43AD-A1C8-99A5EE8239B6}">
      <dgm:prSet custT="1"/>
      <dgm:spPr/>
      <dgm:t>
        <a:bodyPr/>
        <a:lstStyle/>
        <a:p>
          <a:pPr marL="457200" indent="-165100"/>
          <a:r>
            <a:rPr lang="en-US" sz="800" dirty="0" smtClean="0"/>
            <a:t>Low - Response 1 hr. / Recovery - NBD</a:t>
          </a:r>
          <a:endParaRPr lang="en-US" sz="800" dirty="0" smtClean="0"/>
        </a:p>
      </dgm:t>
    </dgm:pt>
    <dgm:pt modelId="{E9C1D015-1499-4DDF-A43B-D5C11D1B4634}" type="parTrans" cxnId="{849F1D35-D452-444E-A277-1AD92D33C557}">
      <dgm:prSet/>
      <dgm:spPr/>
      <dgm:t>
        <a:bodyPr/>
        <a:lstStyle/>
        <a:p>
          <a:endParaRPr lang="en-US" sz="1600"/>
        </a:p>
      </dgm:t>
    </dgm:pt>
    <dgm:pt modelId="{125B3E75-15D4-40C7-A226-CCEEF01E5506}" type="sibTrans" cxnId="{849F1D35-D452-444E-A277-1AD92D33C557}">
      <dgm:prSet/>
      <dgm:spPr/>
      <dgm:t>
        <a:bodyPr/>
        <a:lstStyle/>
        <a:p>
          <a:endParaRPr lang="en-US" sz="1600"/>
        </a:p>
      </dgm:t>
    </dgm:pt>
    <dgm:pt modelId="{DD2FB4F0-AAA8-4490-B543-D4BE9E56A996}">
      <dgm:prSet custT="1"/>
      <dgm:spPr/>
      <dgm:t>
        <a:bodyPr/>
        <a:lstStyle/>
        <a:p>
          <a:pPr marL="457200" indent="-165100"/>
          <a:r>
            <a:rPr lang="en-US" sz="800" dirty="0" smtClean="0"/>
            <a:t>REASONABLE ENDEAVOURS - Response / Recovery - R.E.</a:t>
          </a:r>
          <a:endParaRPr lang="en-US" sz="800" dirty="0" smtClean="0"/>
        </a:p>
      </dgm:t>
    </dgm:pt>
    <dgm:pt modelId="{C3A4850B-0840-4C3F-A582-0049B5696E6E}" type="parTrans" cxnId="{2DD586A8-0367-4EE7-915C-8B85656827E7}">
      <dgm:prSet/>
      <dgm:spPr/>
      <dgm:t>
        <a:bodyPr/>
        <a:lstStyle/>
        <a:p>
          <a:endParaRPr lang="en-US" sz="1600"/>
        </a:p>
      </dgm:t>
    </dgm:pt>
    <dgm:pt modelId="{D45BC21A-01F2-444F-A234-540C9281BF83}" type="sibTrans" cxnId="{2DD586A8-0367-4EE7-915C-8B85656827E7}">
      <dgm:prSet/>
      <dgm:spPr/>
      <dgm:t>
        <a:bodyPr/>
        <a:lstStyle/>
        <a:p>
          <a:endParaRPr lang="en-US" sz="1600"/>
        </a:p>
      </dgm:t>
    </dgm:pt>
    <dgm:pt modelId="{C34179B3-39B2-4658-B50C-234FE2EB3727}">
      <dgm:prSet custT="1"/>
      <dgm:spPr>
        <a:noFill/>
      </dgm:spPr>
      <dgm:t>
        <a:bodyPr/>
        <a:lstStyle/>
        <a:p>
          <a:pPr marL="457200" indent="-165100"/>
          <a:r>
            <a:rPr lang="en-US" sz="800" dirty="0" smtClean="0"/>
            <a:t>High - Response 15 </a:t>
          </a:r>
          <a:r>
            <a:rPr lang="en-US" sz="800" dirty="0" err="1" smtClean="0"/>
            <a:t>mins</a:t>
          </a:r>
          <a:r>
            <a:rPr lang="en-US" sz="800" dirty="0" smtClean="0"/>
            <a:t> / Recovery - 4 hrs.</a:t>
          </a:r>
          <a:endParaRPr lang="en-US" sz="800" dirty="0" smtClean="0"/>
        </a:p>
      </dgm:t>
    </dgm:pt>
    <dgm:pt modelId="{5741E9FA-D679-4D94-B0A6-2E97A21FC819}" type="parTrans" cxnId="{179BD3B5-8F33-42F6-8883-3067493EA822}">
      <dgm:prSet/>
      <dgm:spPr/>
      <dgm:t>
        <a:bodyPr/>
        <a:lstStyle/>
        <a:p>
          <a:endParaRPr lang="en-US" sz="1600"/>
        </a:p>
      </dgm:t>
    </dgm:pt>
    <dgm:pt modelId="{43882340-6FA9-424C-90CF-C10C981293D0}" type="sibTrans" cxnId="{179BD3B5-8F33-42F6-8883-3067493EA822}">
      <dgm:prSet/>
      <dgm:spPr/>
      <dgm:t>
        <a:bodyPr/>
        <a:lstStyle/>
        <a:p>
          <a:endParaRPr lang="en-US" sz="1600"/>
        </a:p>
      </dgm:t>
    </dgm:pt>
    <dgm:pt modelId="{C487840F-1893-4B2A-9123-7783ED852E07}">
      <dgm:prSet custT="1"/>
      <dgm:spPr>
        <a:solidFill>
          <a:srgbClr val="6BB445"/>
        </a:solidFill>
      </dgm:spPr>
      <dgm:t>
        <a:bodyPr/>
        <a:lstStyle/>
        <a:p>
          <a:r>
            <a:rPr lang="en-GB" sz="1100" b="0" dirty="0" smtClean="0">
              <a:solidFill>
                <a:schemeClr val="bg1"/>
              </a:solidFill>
            </a:rPr>
            <a:t>Appendix 06 Escalation Levels</a:t>
          </a:r>
          <a:endParaRPr lang="en-US" sz="1100" b="0" i="0" u="none" dirty="0" smtClean="0">
            <a:solidFill>
              <a:schemeClr val="bg1"/>
            </a:solidFill>
          </a:endParaRPr>
        </a:p>
      </dgm:t>
    </dgm:pt>
    <dgm:pt modelId="{BBBB9D6E-815E-4C69-BD2C-3407344EB172}" type="parTrans" cxnId="{468F39E1-7B95-4D4C-B3E1-5E808DCC0B7B}">
      <dgm:prSet/>
      <dgm:spPr/>
      <dgm:t>
        <a:bodyPr/>
        <a:lstStyle/>
        <a:p>
          <a:endParaRPr lang="en-US"/>
        </a:p>
      </dgm:t>
    </dgm:pt>
    <dgm:pt modelId="{4F46026A-A7F4-4A5B-A92A-97A70AD0FB11}" type="sibTrans" cxnId="{468F39E1-7B95-4D4C-B3E1-5E808DCC0B7B}">
      <dgm:prSet/>
      <dgm:spPr/>
      <dgm:t>
        <a:bodyPr/>
        <a:lstStyle/>
        <a:p>
          <a:endParaRPr lang="en-US"/>
        </a:p>
      </dgm:t>
    </dgm:pt>
    <dgm:pt modelId="{6930EDAA-F7A2-45CD-8992-8375F32A8AF6}">
      <dgm:prSet custT="1"/>
      <dgm:spPr>
        <a:solidFill>
          <a:srgbClr val="002060"/>
        </a:solidFill>
      </dgm:spPr>
      <dgm:t>
        <a:bodyPr/>
        <a:lstStyle/>
        <a:p>
          <a:r>
            <a:rPr lang="en-GB" sz="1100" b="0" dirty="0" smtClean="0">
              <a:solidFill>
                <a:schemeClr val="bg1"/>
              </a:solidFill>
            </a:rPr>
            <a:t>Appendix 07</a:t>
          </a:r>
          <a:br>
            <a:rPr lang="en-GB" sz="1100" b="0" dirty="0" smtClean="0">
              <a:solidFill>
                <a:schemeClr val="bg1"/>
              </a:solidFill>
            </a:rPr>
          </a:br>
          <a:r>
            <a:rPr lang="en-GB" sz="1100" b="0" dirty="0" smtClean="0">
              <a:solidFill>
                <a:schemeClr val="bg1"/>
              </a:solidFill>
            </a:rPr>
            <a:t>Ordered Services</a:t>
          </a:r>
          <a:endParaRPr lang="en-US" sz="1100" b="0" i="0" u="none" dirty="0" smtClean="0">
            <a:solidFill>
              <a:schemeClr val="bg1"/>
            </a:solidFill>
          </a:endParaRPr>
        </a:p>
      </dgm:t>
    </dgm:pt>
    <dgm:pt modelId="{E6587535-4FF0-4F69-A1C1-1F4143DB3057}" type="parTrans" cxnId="{40C293A6-5784-4618-B16E-D8D29C38FCCA}">
      <dgm:prSet/>
      <dgm:spPr/>
      <dgm:t>
        <a:bodyPr/>
        <a:lstStyle/>
        <a:p>
          <a:endParaRPr lang="en-US"/>
        </a:p>
      </dgm:t>
    </dgm:pt>
    <dgm:pt modelId="{F8523E0A-EEB9-4EEB-9E3D-52650571D8FC}" type="sibTrans" cxnId="{40C293A6-5784-4618-B16E-D8D29C38FCCA}">
      <dgm:prSet/>
      <dgm:spPr/>
      <dgm:t>
        <a:bodyPr/>
        <a:lstStyle/>
        <a:p>
          <a:endParaRPr lang="en-US"/>
        </a:p>
      </dgm:t>
    </dgm:pt>
    <dgm:pt modelId="{9D16CA26-0438-4678-A120-F55A59A1E82B}">
      <dgm:prSet custT="1"/>
      <dgm:spPr>
        <a:noFill/>
      </dgm:spPr>
      <dgm:t>
        <a:bodyPr/>
        <a:lstStyle/>
        <a:p>
          <a:pPr marL="228600" indent="-165100" algn="l"/>
          <a:r>
            <a:rPr lang="en-US" sz="800" dirty="0" smtClean="0"/>
            <a:t>To Be Filled</a:t>
          </a:r>
          <a:endParaRPr lang="en-US" sz="800" dirty="0" smtClean="0"/>
        </a:p>
      </dgm:t>
    </dgm:pt>
    <dgm:pt modelId="{7A1F0637-771B-4EC7-9283-781FCCCF66FF}" type="parTrans" cxnId="{E7483F02-BEDB-4E41-A063-2F140A607559}">
      <dgm:prSet/>
      <dgm:spPr/>
      <dgm:t>
        <a:bodyPr/>
        <a:lstStyle/>
        <a:p>
          <a:endParaRPr lang="en-US"/>
        </a:p>
      </dgm:t>
    </dgm:pt>
    <dgm:pt modelId="{BE6AE678-FBE8-43D8-83FF-6FD2CD9C8B41}" type="sibTrans" cxnId="{E7483F02-BEDB-4E41-A063-2F140A607559}">
      <dgm:prSet/>
      <dgm:spPr/>
      <dgm:t>
        <a:bodyPr/>
        <a:lstStyle/>
        <a:p>
          <a:endParaRPr lang="en-US"/>
        </a:p>
      </dgm:t>
    </dgm:pt>
    <dgm:pt modelId="{237FCB14-8407-4585-8852-F779F6882EE9}">
      <dgm:prSet custT="1"/>
      <dgm:spPr>
        <a:noFill/>
      </dgm:spPr>
      <dgm:t>
        <a:bodyPr/>
        <a:lstStyle/>
        <a:p>
          <a:pPr marL="228600" indent="-165100" algn="l"/>
          <a:r>
            <a:rPr lang="en-US" sz="800" dirty="0" smtClean="0"/>
            <a:t>To Be Filled</a:t>
          </a:r>
          <a:endParaRPr lang="en-US" sz="800" dirty="0" smtClean="0"/>
        </a:p>
      </dgm:t>
    </dgm:pt>
    <dgm:pt modelId="{0182A5BF-0657-43BF-B16A-26870B0645B3}" type="parTrans" cxnId="{F0A6EC2D-A90D-4145-ABBB-1B292B478964}">
      <dgm:prSet/>
      <dgm:spPr/>
      <dgm:t>
        <a:bodyPr/>
        <a:lstStyle/>
        <a:p>
          <a:endParaRPr lang="en-US"/>
        </a:p>
      </dgm:t>
    </dgm:pt>
    <dgm:pt modelId="{54D19575-D63E-41B5-B4C6-23954B2D9808}" type="sibTrans" cxnId="{F0A6EC2D-A90D-4145-ABBB-1B292B478964}">
      <dgm:prSet/>
      <dgm:spPr/>
      <dgm:t>
        <a:bodyPr/>
        <a:lstStyle/>
        <a:p>
          <a:endParaRPr lang="en-US"/>
        </a:p>
      </dgm:t>
    </dgm:pt>
    <dgm:pt modelId="{84066121-2636-46B2-B85D-36EDD2271B7C}">
      <dgm:prSet custT="1"/>
      <dgm:spPr>
        <a:noFill/>
      </dgm:spPr>
      <dgm:t>
        <a:bodyPr/>
        <a:lstStyle/>
        <a:p>
          <a:pPr marL="228600" indent="-165100" algn="l"/>
          <a:r>
            <a:rPr lang="en-US" sz="800" dirty="0" smtClean="0"/>
            <a:t>To Be Filled</a:t>
          </a:r>
          <a:endParaRPr lang="en-US" sz="800" dirty="0" smtClean="0"/>
        </a:p>
      </dgm:t>
    </dgm:pt>
    <dgm:pt modelId="{C27CE8EC-2A4F-4BB6-94C0-729BD349A6CF}" type="parTrans" cxnId="{38AE6086-0BE6-4AC9-8B20-2B2D381D70F2}">
      <dgm:prSet/>
      <dgm:spPr/>
      <dgm:t>
        <a:bodyPr/>
        <a:lstStyle/>
        <a:p>
          <a:endParaRPr lang="en-US"/>
        </a:p>
      </dgm:t>
    </dgm:pt>
    <dgm:pt modelId="{22D98B4C-8E52-43F7-88CA-9F1FA099A964}" type="sibTrans" cxnId="{38AE6086-0BE6-4AC9-8B20-2B2D381D70F2}">
      <dgm:prSet/>
      <dgm:spPr/>
      <dgm:t>
        <a:bodyPr/>
        <a:lstStyle/>
        <a:p>
          <a:endParaRPr lang="en-US"/>
        </a:p>
      </dgm:t>
    </dgm:pt>
    <dgm:pt modelId="{6979AAAB-6812-4B2B-B418-7D1D64C0EECB}" type="pres">
      <dgm:prSet presAssocID="{34CAFBB1-B5D8-4B78-89A8-927CEA1235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13553-E5D8-4DB4-BA4B-B78685096E55}" type="pres">
      <dgm:prSet presAssocID="{0ABEEC7C-D4BF-4122-976D-8A03E73111A6}" presName="linNode" presStyleCnt="0"/>
      <dgm:spPr/>
    </dgm:pt>
    <dgm:pt modelId="{E00468EE-DA54-4CA9-876C-65DF3E4274DC}" type="pres">
      <dgm:prSet presAssocID="{0ABEEC7C-D4BF-4122-976D-8A03E73111A6}" presName="parTx" presStyleLbl="revTx" presStyleIdx="0" presStyleCnt="7" custScaleY="2255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7CC70-4513-466C-B3EF-9BAA63F31A07}" type="pres">
      <dgm:prSet presAssocID="{0ABEEC7C-D4BF-4122-976D-8A03E73111A6}" presName="bracket" presStyleLbl="parChTrans1D1" presStyleIdx="0" presStyleCnt="7"/>
      <dgm:spPr/>
    </dgm:pt>
    <dgm:pt modelId="{2F3D260A-5869-4093-98B7-E64A79FBC0DA}" type="pres">
      <dgm:prSet presAssocID="{0ABEEC7C-D4BF-4122-976D-8A03E73111A6}" presName="spH" presStyleCnt="0"/>
      <dgm:spPr/>
    </dgm:pt>
    <dgm:pt modelId="{FEDD91DB-BD95-44DA-A5A4-2962B576ECCE}" type="pres">
      <dgm:prSet presAssocID="{0ABEEC7C-D4BF-4122-976D-8A03E73111A6}" presName="des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7F531-60D6-48D2-8C69-B9731B63A930}" type="pres">
      <dgm:prSet presAssocID="{F2A77E37-769C-4A7B-939B-5B9D20400BD6}" presName="spV" presStyleCnt="0"/>
      <dgm:spPr/>
    </dgm:pt>
    <dgm:pt modelId="{E2B24704-B929-4D9F-847C-84FA6267A5AE}" type="pres">
      <dgm:prSet presAssocID="{45BD7F67-FAFE-4E38-8AD5-B651475D0EC9}" presName="linNode" presStyleCnt="0"/>
      <dgm:spPr/>
    </dgm:pt>
    <dgm:pt modelId="{BFF57B79-E4C5-4E9F-ABF3-10251E9DA10D}" type="pres">
      <dgm:prSet presAssocID="{45BD7F67-FAFE-4E38-8AD5-B651475D0EC9}" presName="parTx" presStyleLbl="revTx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83B2-2094-4F50-9D02-141A17F76376}" type="pres">
      <dgm:prSet presAssocID="{45BD7F67-FAFE-4E38-8AD5-B651475D0EC9}" presName="bracket" presStyleLbl="parChTrans1D1" presStyleIdx="1" presStyleCnt="7"/>
      <dgm:spPr/>
    </dgm:pt>
    <dgm:pt modelId="{70413370-A9FE-4802-B6BE-89CE98274CFF}" type="pres">
      <dgm:prSet presAssocID="{45BD7F67-FAFE-4E38-8AD5-B651475D0EC9}" presName="spH" presStyleCnt="0"/>
      <dgm:spPr/>
    </dgm:pt>
    <dgm:pt modelId="{DB197837-A7AF-42CB-AE9A-D04A48A2FC57}" type="pres">
      <dgm:prSet presAssocID="{45BD7F67-FAFE-4E38-8AD5-B651475D0EC9}" presName="des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486C-7FF6-4469-8BFC-ABF5E4F60C36}" type="pres">
      <dgm:prSet presAssocID="{BC39D8BC-A8F3-41E8-B448-FA72174C35BC}" presName="spV" presStyleCnt="0"/>
      <dgm:spPr/>
    </dgm:pt>
    <dgm:pt modelId="{10F0AFAB-2031-4185-9337-B207234619B3}" type="pres">
      <dgm:prSet presAssocID="{093ED675-73AF-471F-A0F2-75B428C40C8E}" presName="linNode" presStyleCnt="0"/>
      <dgm:spPr/>
    </dgm:pt>
    <dgm:pt modelId="{3AD313D8-5CC2-4C8B-A049-D48E4A15E9A3}" type="pres">
      <dgm:prSet presAssocID="{093ED675-73AF-471F-A0F2-75B428C40C8E}" presName="parTx" presStyleLbl="revTx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9F435-8BA4-4099-81F9-06EF17EFC7F5}" type="pres">
      <dgm:prSet presAssocID="{093ED675-73AF-471F-A0F2-75B428C40C8E}" presName="bracket" presStyleLbl="parChTrans1D1" presStyleIdx="2" presStyleCnt="7"/>
      <dgm:spPr/>
    </dgm:pt>
    <dgm:pt modelId="{7FC8E159-6098-49A1-8252-0F5FD74C33CF}" type="pres">
      <dgm:prSet presAssocID="{093ED675-73AF-471F-A0F2-75B428C40C8E}" presName="spH" presStyleCnt="0"/>
      <dgm:spPr/>
    </dgm:pt>
    <dgm:pt modelId="{ED980C1A-0E94-4667-BF9A-B99E3AE214D4}" type="pres">
      <dgm:prSet presAssocID="{093ED675-73AF-471F-A0F2-75B428C40C8E}" presName="des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50DA8-6A7C-4EE2-B17C-9565D46C20E9}" type="pres">
      <dgm:prSet presAssocID="{E0B8435F-EE98-445A-BC23-D75988678399}" presName="spV" presStyleCnt="0"/>
      <dgm:spPr/>
    </dgm:pt>
    <dgm:pt modelId="{FA8F638C-3FFC-4E8E-806A-206355D902B6}" type="pres">
      <dgm:prSet presAssocID="{77AA1B68-ECCB-446D-98D2-068FF9BF3DB6}" presName="linNode" presStyleCnt="0"/>
      <dgm:spPr/>
    </dgm:pt>
    <dgm:pt modelId="{5359CE78-6DAB-4D52-B5D3-43FE10F21A37}" type="pres">
      <dgm:prSet presAssocID="{77AA1B68-ECCB-446D-98D2-068FF9BF3DB6}" presName="parTx" presStyleLbl="revTx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7A8B0-1855-47C8-B0A7-59A6DE36CAB5}" type="pres">
      <dgm:prSet presAssocID="{77AA1B68-ECCB-446D-98D2-068FF9BF3DB6}" presName="bracket" presStyleLbl="parChTrans1D1" presStyleIdx="3" presStyleCnt="7"/>
      <dgm:spPr/>
    </dgm:pt>
    <dgm:pt modelId="{8ED14F9E-48C9-44F8-A737-840E8FE55336}" type="pres">
      <dgm:prSet presAssocID="{77AA1B68-ECCB-446D-98D2-068FF9BF3DB6}" presName="spH" presStyleCnt="0"/>
      <dgm:spPr/>
    </dgm:pt>
    <dgm:pt modelId="{9C5819FC-98C6-48AE-8900-21A036E36694}" type="pres">
      <dgm:prSet presAssocID="{77AA1B68-ECCB-446D-98D2-068FF9BF3DB6}" presName="des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253A5-AC05-4C89-8109-27781AB8BAB9}" type="pres">
      <dgm:prSet presAssocID="{FE15EDB6-7A82-42B9-BC5F-BD210B9779B8}" presName="spV" presStyleCnt="0"/>
      <dgm:spPr/>
    </dgm:pt>
    <dgm:pt modelId="{FA2DBC3F-6A2B-431D-B6DF-5426C474E50F}" type="pres">
      <dgm:prSet presAssocID="{261C8A47-0F66-4CE3-BB78-E881C1335295}" presName="linNode" presStyleCnt="0"/>
      <dgm:spPr/>
    </dgm:pt>
    <dgm:pt modelId="{EB696F47-8ED9-439A-91F5-9A13D70D4018}" type="pres">
      <dgm:prSet presAssocID="{261C8A47-0F66-4CE3-BB78-E881C1335295}" presName="parTx" presStyleLbl="revTx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18F46-2F0B-4DC8-BE57-4ED2722A3F13}" type="pres">
      <dgm:prSet presAssocID="{261C8A47-0F66-4CE3-BB78-E881C1335295}" presName="bracket" presStyleLbl="parChTrans1D1" presStyleIdx="4" presStyleCnt="7"/>
      <dgm:spPr/>
    </dgm:pt>
    <dgm:pt modelId="{94DB709F-A963-424D-87BB-6F9DF0B9F63D}" type="pres">
      <dgm:prSet presAssocID="{261C8A47-0F66-4CE3-BB78-E881C1335295}" presName="spH" presStyleCnt="0"/>
      <dgm:spPr/>
    </dgm:pt>
    <dgm:pt modelId="{23FDC7F9-061E-4832-91D0-8860C13ABF27}" type="pres">
      <dgm:prSet presAssocID="{261C8A47-0F66-4CE3-BB78-E881C1335295}" presName="des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37FEA-5A3E-4043-B75F-EBC10AD2A63E}" type="pres">
      <dgm:prSet presAssocID="{DE916C98-C1FF-49FE-8EBA-D1E7D136C202}" presName="spV" presStyleCnt="0"/>
      <dgm:spPr/>
    </dgm:pt>
    <dgm:pt modelId="{4B2F8422-888D-4104-B193-F6E4A3825C18}" type="pres">
      <dgm:prSet presAssocID="{C487840F-1893-4B2A-9123-7783ED852E07}" presName="linNode" presStyleCnt="0"/>
      <dgm:spPr/>
    </dgm:pt>
    <dgm:pt modelId="{BE08F70F-B7D4-4E71-8D37-391CC3CD25DA}" type="pres">
      <dgm:prSet presAssocID="{C487840F-1893-4B2A-9123-7783ED852E07}" presName="parTx" presStyleLbl="revTx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659CE-0A03-4450-AAE1-2D5E280F6019}" type="pres">
      <dgm:prSet presAssocID="{C487840F-1893-4B2A-9123-7783ED852E07}" presName="bracket" presStyleLbl="parChTrans1D1" presStyleIdx="5" presStyleCnt="7"/>
      <dgm:spPr/>
    </dgm:pt>
    <dgm:pt modelId="{E170F40F-7D79-4A05-90E9-49B9A3BCF351}" type="pres">
      <dgm:prSet presAssocID="{C487840F-1893-4B2A-9123-7783ED852E07}" presName="spH" presStyleCnt="0"/>
      <dgm:spPr/>
    </dgm:pt>
    <dgm:pt modelId="{A2C6DD36-1E00-458B-A9AC-663CE89E84AC}" type="pres">
      <dgm:prSet presAssocID="{C487840F-1893-4B2A-9123-7783ED852E07}" presName="des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E62E8-141E-46D2-90C4-AE8E0C6EC075}" type="pres">
      <dgm:prSet presAssocID="{4F46026A-A7F4-4A5B-A92A-97A70AD0FB11}" presName="spV" presStyleCnt="0"/>
      <dgm:spPr/>
    </dgm:pt>
    <dgm:pt modelId="{1F270F00-23E2-4F1C-8CE1-E9E81A582B69}" type="pres">
      <dgm:prSet presAssocID="{6930EDAA-F7A2-45CD-8992-8375F32A8AF6}" presName="linNode" presStyleCnt="0"/>
      <dgm:spPr/>
    </dgm:pt>
    <dgm:pt modelId="{FFF998A4-22D1-4ABD-A24E-3DF6CF7FE7B9}" type="pres">
      <dgm:prSet presAssocID="{6930EDAA-F7A2-45CD-8992-8375F32A8AF6}" presName="parTx" presStyleLbl="revTx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B41E6-73D4-4922-9641-C7450C32173F}" type="pres">
      <dgm:prSet presAssocID="{6930EDAA-F7A2-45CD-8992-8375F32A8AF6}" presName="bracket" presStyleLbl="parChTrans1D1" presStyleIdx="6" presStyleCnt="7"/>
      <dgm:spPr/>
    </dgm:pt>
    <dgm:pt modelId="{B67B05C7-19D7-4BB8-9043-AB8E52703F7B}" type="pres">
      <dgm:prSet presAssocID="{6930EDAA-F7A2-45CD-8992-8375F32A8AF6}" presName="spH" presStyleCnt="0"/>
      <dgm:spPr/>
    </dgm:pt>
    <dgm:pt modelId="{DA0DD5BF-DF82-4EB4-9D47-90A3E06B8033}" type="pres">
      <dgm:prSet presAssocID="{6930EDAA-F7A2-45CD-8992-8375F32A8AF6}" presName="des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93A31-18D5-43EC-96F8-42742FC9338F}" srcId="{77AA1B68-ECCB-446D-98D2-068FF9BF3DB6}" destId="{4FB5BF06-04A8-407B-8612-76246B227618}" srcOrd="1" destOrd="0" parTransId="{D72F9117-775C-4927-A12D-47EDB021AAF6}" sibTransId="{88BA8BE8-9B80-425B-8EF3-CB2262A2E2D6}"/>
    <dgm:cxn modelId="{10E0E2CC-B8C5-41CE-A85A-3DBE073FF28B}" srcId="{093ED675-73AF-471F-A0F2-75B428C40C8E}" destId="{0A9B9A71-E78F-4EDB-9615-4BBC59BF3279}" srcOrd="1" destOrd="0" parTransId="{91A00882-1A4C-4CCB-9C1E-AC990E84C5F2}" sibTransId="{FC9912A3-253E-42F6-911E-DEFB93835E70}"/>
    <dgm:cxn modelId="{E9CA55B8-DB5B-4604-97CA-C18F9546E5D0}" srcId="{0A9B9A71-E78F-4EDB-9615-4BBC59BF3279}" destId="{CF72AA12-AA78-4DC4-A156-E3F78A99BFD9}" srcOrd="1" destOrd="0" parTransId="{6A4A105A-FE5C-46F3-916D-56F16E939D25}" sibTransId="{F81F03CE-9E33-4B9F-8BBB-74457C28C4E8}"/>
    <dgm:cxn modelId="{F112FC21-73ED-448D-871A-6524FE42C803}" srcId="{0ABEEC7C-D4BF-4122-976D-8A03E73111A6}" destId="{3492198B-AE99-4B18-8554-C056DBFA2E80}" srcOrd="1" destOrd="0" parTransId="{C5C74EBE-6F15-4FB3-9BA4-C7E1500CC77F}" sibTransId="{D8585DB5-F54A-4281-9E2B-B745EE3A1461}"/>
    <dgm:cxn modelId="{B967F7D6-813F-412B-831E-5C043C6D91A7}" srcId="{0ABEEC7C-D4BF-4122-976D-8A03E73111A6}" destId="{3363DB48-F4B7-4F86-8623-0BB0FEBC8969}" srcOrd="5" destOrd="0" parTransId="{11D6945F-C341-4BF2-A2B5-C7C7868C3EAD}" sibTransId="{058D850B-00A5-4233-B339-3759738A595E}"/>
    <dgm:cxn modelId="{0DC2927F-A14E-4C62-8D5E-A019998C37AE}" type="presOf" srcId="{27195017-B692-48CB-A4A3-15580B618544}" destId="{ED980C1A-0E94-4667-BF9A-B99E3AE214D4}" srcOrd="0" destOrd="2" presId="urn:diagrams.loki3.com/BracketList"/>
    <dgm:cxn modelId="{802AF05E-7733-4FEE-8D91-ED60DB6E1F07}" type="presOf" srcId="{3492198B-AE99-4B18-8554-C056DBFA2E80}" destId="{FEDD91DB-BD95-44DA-A5A4-2962B576ECCE}" srcOrd="0" destOrd="1" presId="urn:diagrams.loki3.com/BracketList"/>
    <dgm:cxn modelId="{280CAB4E-37C8-4CA4-A2CA-C4F27C03E9F0}" type="presOf" srcId="{093ED675-73AF-471F-A0F2-75B428C40C8E}" destId="{3AD313D8-5CC2-4C8B-A049-D48E4A15E9A3}" srcOrd="0" destOrd="0" presId="urn:diagrams.loki3.com/BracketList"/>
    <dgm:cxn modelId="{73C432D4-8FE1-45BE-B77C-3642A1EA519E}" type="presOf" srcId="{0A172D0A-D109-4111-95F8-FCFD653D9FC9}" destId="{FEDD91DB-BD95-44DA-A5A4-2962B576ECCE}" srcOrd="0" destOrd="2" presId="urn:diagrams.loki3.com/BracketList"/>
    <dgm:cxn modelId="{7E5F61E2-FE3C-43FF-9CE2-606DB87469E7}" type="presOf" srcId="{4FB5BF06-04A8-407B-8612-76246B227618}" destId="{9C5819FC-98C6-48AE-8900-21A036E36694}" srcOrd="0" destOrd="1" presId="urn:diagrams.loki3.com/BracketList"/>
    <dgm:cxn modelId="{2DD586A8-0367-4EE7-915C-8B85656827E7}" srcId="{0A9B9A71-E78F-4EDB-9615-4BBC59BF3279}" destId="{DD2FB4F0-AAA8-4490-B543-D4BE9E56A996}" srcOrd="3" destOrd="0" parTransId="{C3A4850B-0840-4C3F-A582-0049B5696E6E}" sibTransId="{D45BC21A-01F2-444F-A234-540C9281BF83}"/>
    <dgm:cxn modelId="{60A32000-E17F-43EE-A915-1527EA988983}" srcId="{093ED675-73AF-471F-A0F2-75B428C40C8E}" destId="{14959724-565A-482E-8372-5D800CB59069}" srcOrd="0" destOrd="0" parTransId="{ACBA9D24-27DC-4535-9695-996D696400CF}" sibTransId="{C140B177-AAF0-49BD-83C1-09C07428767C}"/>
    <dgm:cxn modelId="{6F66B717-2513-4D97-943C-FD2403F52F58}" srcId="{34CAFBB1-B5D8-4B78-89A8-927CEA12356A}" destId="{093ED675-73AF-471F-A0F2-75B428C40C8E}" srcOrd="2" destOrd="0" parTransId="{9ECFE656-2A30-49D5-ABCE-9DCDA1FF7FCA}" sibTransId="{E0B8435F-EE98-445A-BC23-D75988678399}"/>
    <dgm:cxn modelId="{DCBEAFC0-4F3B-4529-BB88-6E30E89C4CFF}" type="presOf" srcId="{BD75F758-E666-4A16-B56F-0C6BA086AAD0}" destId="{DB197837-A7AF-42CB-AE9A-D04A48A2FC57}" srcOrd="0" destOrd="0" presId="urn:diagrams.loki3.com/BracketList"/>
    <dgm:cxn modelId="{179BD3B5-8F33-42F6-8883-3067493EA822}" srcId="{27195017-B692-48CB-A4A3-15580B618544}" destId="{C34179B3-39B2-4658-B50C-234FE2EB3727}" srcOrd="0" destOrd="0" parTransId="{5741E9FA-D679-4D94-B0A6-2E97A21FC819}" sibTransId="{43882340-6FA9-424C-90CF-C10C981293D0}"/>
    <dgm:cxn modelId="{0B99DB9F-880E-4E80-B959-CEEE4EADCFD0}" srcId="{34CAFBB1-B5D8-4B78-89A8-927CEA12356A}" destId="{77AA1B68-ECCB-446D-98D2-068FF9BF3DB6}" srcOrd="3" destOrd="0" parTransId="{6446148A-ED94-4221-9F16-1C045AE18E4A}" sibTransId="{FE15EDB6-7A82-42B9-BC5F-BD210B9779B8}"/>
    <dgm:cxn modelId="{683283C8-37DE-46B0-85A6-C77AFBA82915}" srcId="{F783D6B1-D44A-4AC4-8192-64BEE20DFC3F}" destId="{C6E47AC3-46E8-4909-B4C1-1D9BB7931A15}" srcOrd="0" destOrd="0" parTransId="{0A0A0E6C-E10C-47C8-917A-9BD939DB1195}" sibTransId="{CC47AD11-FB15-4125-AD79-3C19A71E29C1}"/>
    <dgm:cxn modelId="{8E25420D-CE39-40EF-9793-DE6AE5DF8E8A}" type="presOf" srcId="{3363DB48-F4B7-4F86-8623-0BB0FEBC8969}" destId="{FEDD91DB-BD95-44DA-A5A4-2962B576ECCE}" srcOrd="0" destOrd="8" presId="urn:diagrams.loki3.com/BracketList"/>
    <dgm:cxn modelId="{F0A6EC2D-A90D-4145-ABBB-1B292B478964}" srcId="{6930EDAA-F7A2-45CD-8992-8375F32A8AF6}" destId="{237FCB14-8407-4585-8852-F779F6882EE9}" srcOrd="0" destOrd="0" parTransId="{0182A5BF-0657-43BF-B16A-26870B0645B3}" sibTransId="{54D19575-D63E-41B5-B4C6-23954B2D9808}"/>
    <dgm:cxn modelId="{194047E9-09F0-470F-86AF-A8C411A479AC}" type="presOf" srcId="{14959724-565A-482E-8372-5D800CB59069}" destId="{ED980C1A-0E94-4667-BF9A-B99E3AE214D4}" srcOrd="0" destOrd="0" presId="urn:diagrams.loki3.com/BracketList"/>
    <dgm:cxn modelId="{849F1D35-D452-444E-A277-1AD92D33C557}" srcId="{0A9B9A71-E78F-4EDB-9615-4BBC59BF3279}" destId="{CAAE7E90-1D0C-43AD-A1C8-99A5EE8239B6}" srcOrd="2" destOrd="0" parTransId="{E9C1D015-1499-4DDF-A43B-D5C11D1B4634}" sibTransId="{125B3E75-15D4-40C7-A226-CCEEF01E5506}"/>
    <dgm:cxn modelId="{060A55BB-C73A-4C37-B44A-476B58CDF0A2}" srcId="{34CAFBB1-B5D8-4B78-89A8-927CEA12356A}" destId="{261C8A47-0F66-4CE3-BB78-E881C1335295}" srcOrd="4" destOrd="0" parTransId="{85B33E49-9047-4A2F-9B53-9BA43B04D8F1}" sibTransId="{DE916C98-C1FF-49FE-8EBA-D1E7D136C202}"/>
    <dgm:cxn modelId="{8DB93913-205E-4E44-8213-8ECA17852280}" type="presOf" srcId="{0ABEEC7C-D4BF-4122-976D-8A03E73111A6}" destId="{E00468EE-DA54-4CA9-876C-65DF3E4274DC}" srcOrd="0" destOrd="0" presId="urn:diagrams.loki3.com/BracketList"/>
    <dgm:cxn modelId="{22CEF2FD-D500-481F-8CD4-0DDD8E65FC96}" type="presOf" srcId="{C487840F-1893-4B2A-9123-7783ED852E07}" destId="{BE08F70F-B7D4-4E71-8D37-391CC3CD25DA}" srcOrd="0" destOrd="0" presId="urn:diagrams.loki3.com/BracketList"/>
    <dgm:cxn modelId="{225DA825-DCE3-4F3E-BFA9-A698AD1B16E6}" srcId="{0A9B9A71-E78F-4EDB-9615-4BBC59BF3279}" destId="{27195017-B692-48CB-A4A3-15580B618544}" srcOrd="0" destOrd="0" parTransId="{798FB60A-AB21-4272-83CB-ADE03AFEC5D3}" sibTransId="{10AC211E-636B-4D4E-BD09-B01D0CBB6412}"/>
    <dgm:cxn modelId="{2C06F0F5-8CD3-483C-9DA3-CC4D7389E199}" type="presOf" srcId="{CAAE7E90-1D0C-43AD-A1C8-99A5EE8239B6}" destId="{ED980C1A-0E94-4667-BF9A-B99E3AE214D4}" srcOrd="0" destOrd="5" presId="urn:diagrams.loki3.com/BracketList"/>
    <dgm:cxn modelId="{B5A0A894-CDF1-4C36-A109-D7E9773E0987}" srcId="{0ABEEC7C-D4BF-4122-976D-8A03E73111A6}" destId="{0A172D0A-D109-4111-95F8-FCFD653D9FC9}" srcOrd="2" destOrd="0" parTransId="{A33C9804-7DDC-4EC9-8627-8A1E7FF01C0A}" sibTransId="{3B0198D5-03A8-47ED-B1BC-4BAFF48D14B9}"/>
    <dgm:cxn modelId="{B98C0101-5771-4DBA-8CDF-97D019209C5D}" srcId="{77AA1B68-ECCB-446D-98D2-068FF9BF3DB6}" destId="{32CA39A7-8529-4F9C-8512-2DC8C230F4B8}" srcOrd="2" destOrd="0" parTransId="{A0DD8B52-B123-4BD1-9832-098A7CE6AD79}" sibTransId="{CFA9909F-0030-4026-8847-904158E1D535}"/>
    <dgm:cxn modelId="{093C3CE2-B796-4E9E-9DD0-320D0CCC583A}" type="presOf" srcId="{8E7EC0BD-0E9B-49AE-87AF-2485FF1D088A}" destId="{FEDD91DB-BD95-44DA-A5A4-2962B576ECCE}" srcOrd="0" destOrd="3" presId="urn:diagrams.loki3.com/BracketList"/>
    <dgm:cxn modelId="{38AE6086-0BE6-4AC9-8B20-2B2D381D70F2}" srcId="{261C8A47-0F66-4CE3-BB78-E881C1335295}" destId="{84066121-2636-46B2-B85D-36EDD2271B7C}" srcOrd="0" destOrd="0" parTransId="{C27CE8EC-2A4F-4BB6-94C0-729BD349A6CF}" sibTransId="{22D98B4C-8E52-43F7-88CA-9F1FA099A964}"/>
    <dgm:cxn modelId="{6057FB85-6EB0-4729-9AA8-AA8691AF9ABB}" type="presOf" srcId="{9D16CA26-0438-4678-A120-F55A59A1E82B}" destId="{A2C6DD36-1E00-458B-A9AC-663CE89E84AC}" srcOrd="0" destOrd="0" presId="urn:diagrams.loki3.com/BracketList"/>
    <dgm:cxn modelId="{343F949B-72F2-489C-B36A-4C2CC3081632}" srcId="{0ABEEC7C-D4BF-4122-976D-8A03E73111A6}" destId="{F783D6B1-D44A-4AC4-8192-64BEE20DFC3F}" srcOrd="4" destOrd="0" parTransId="{1D06DF90-D57F-4148-A0BE-8B61C00F13EB}" sibTransId="{95B9E8C6-D503-4D33-9D1A-C62F676789DF}"/>
    <dgm:cxn modelId="{10C3F56F-907B-44FA-8E4A-DFBD86F43005}" srcId="{F783D6B1-D44A-4AC4-8192-64BEE20DFC3F}" destId="{9A99062A-4352-451C-BEF6-4BC87EE507A6}" srcOrd="2" destOrd="0" parTransId="{A69F5A8B-A070-4A01-90A5-1D7174853DE6}" sibTransId="{BD4A2565-E4C3-4F46-B4D7-28B32ACCFEA3}"/>
    <dgm:cxn modelId="{781FDB15-E726-4D0C-B490-AB03CF484459}" type="presOf" srcId="{34CAFBB1-B5D8-4B78-89A8-927CEA12356A}" destId="{6979AAAB-6812-4B2B-B418-7D1D64C0EECB}" srcOrd="0" destOrd="0" presId="urn:diagrams.loki3.com/BracketList"/>
    <dgm:cxn modelId="{2F85CDE5-7D83-45E8-A5BF-57D158D6C58F}" type="presOf" srcId="{F783D6B1-D44A-4AC4-8192-64BEE20DFC3F}" destId="{FEDD91DB-BD95-44DA-A5A4-2962B576ECCE}" srcOrd="0" destOrd="4" presId="urn:diagrams.loki3.com/BracketList"/>
    <dgm:cxn modelId="{ECCE3FB7-561B-4B4D-B959-190D680B1081}" type="presOf" srcId="{45BD7F67-FAFE-4E38-8AD5-B651475D0EC9}" destId="{BFF57B79-E4C5-4E9F-ABF3-10251E9DA10D}" srcOrd="0" destOrd="0" presId="urn:diagrams.loki3.com/BracketList"/>
    <dgm:cxn modelId="{D1CE0685-BEDC-4BAC-A14D-9A5AC866B5FD}" type="presOf" srcId="{0A9B9A71-E78F-4EDB-9615-4BBC59BF3279}" destId="{ED980C1A-0E94-4667-BF9A-B99E3AE214D4}" srcOrd="0" destOrd="1" presId="urn:diagrams.loki3.com/BracketList"/>
    <dgm:cxn modelId="{C955B46F-9B9D-4E5C-BF59-E743B96BF743}" type="presOf" srcId="{DD2FB4F0-AAA8-4490-B543-D4BE9E56A996}" destId="{ED980C1A-0E94-4667-BF9A-B99E3AE214D4}" srcOrd="0" destOrd="6" presId="urn:diagrams.loki3.com/BracketList"/>
    <dgm:cxn modelId="{2AA7899E-9736-4F7A-B84F-9E44DE5B12AA}" srcId="{0ABEEC7C-D4BF-4122-976D-8A03E73111A6}" destId="{1124E34E-105A-4354-B5DB-B91E91372D01}" srcOrd="0" destOrd="0" parTransId="{BEAC91C3-7242-432C-8085-C236941D0CF1}" sibTransId="{1EAF7D19-BC39-4515-B410-0C6A2CCC64F7}"/>
    <dgm:cxn modelId="{EEDF0820-CD75-4058-81B3-805AF2022152}" type="presOf" srcId="{C34179B3-39B2-4658-B50C-234FE2EB3727}" destId="{ED980C1A-0E94-4667-BF9A-B99E3AE214D4}" srcOrd="0" destOrd="3" presId="urn:diagrams.loki3.com/BracketList"/>
    <dgm:cxn modelId="{B56A9CA2-D5B0-4797-BA06-33480E0AF4F7}" srcId="{77AA1B68-ECCB-446D-98D2-068FF9BF3DB6}" destId="{C575F7AC-3D94-4D77-8374-6559729C50B2}" srcOrd="0" destOrd="0" parTransId="{E0F90232-27D3-462A-B92E-4F70CC2F1297}" sibTransId="{69DF3131-F893-4DF5-8856-B91326B979E4}"/>
    <dgm:cxn modelId="{E7483F02-BEDB-4E41-A063-2F140A607559}" srcId="{C487840F-1893-4B2A-9123-7783ED852E07}" destId="{9D16CA26-0438-4678-A120-F55A59A1E82B}" srcOrd="0" destOrd="0" parTransId="{7A1F0637-771B-4EC7-9283-781FCCCF66FF}" sibTransId="{BE6AE678-FBE8-43D8-83FF-6FD2CD9C8B41}"/>
    <dgm:cxn modelId="{4F488BB7-CB96-45AF-86F6-1A97F785F9DE}" srcId="{F783D6B1-D44A-4AC4-8192-64BEE20DFC3F}" destId="{BD23ECDC-B814-496D-B3F6-0FE3D281C219}" srcOrd="1" destOrd="0" parTransId="{692ADF88-BC18-4894-91B1-1A7D0ABCBFC1}" sibTransId="{6F030CD6-DD9C-45C7-95E2-D123C85371E5}"/>
    <dgm:cxn modelId="{468F39E1-7B95-4D4C-B3E1-5E808DCC0B7B}" srcId="{34CAFBB1-B5D8-4B78-89A8-927CEA12356A}" destId="{C487840F-1893-4B2A-9123-7783ED852E07}" srcOrd="5" destOrd="0" parTransId="{BBBB9D6E-815E-4C69-BD2C-3407344EB172}" sibTransId="{4F46026A-A7F4-4A5B-A92A-97A70AD0FB11}"/>
    <dgm:cxn modelId="{5A45D114-BEE3-4D34-8712-B34F404154EF}" srcId="{45BD7F67-FAFE-4E38-8AD5-B651475D0EC9}" destId="{BD75F758-E666-4A16-B56F-0C6BA086AAD0}" srcOrd="0" destOrd="0" parTransId="{0563808C-387D-43AC-B95C-B174CC318CD9}" sibTransId="{A3B2573F-0943-4B53-BF60-E8AB1A191590}"/>
    <dgm:cxn modelId="{E549D3F7-C598-4E6C-819A-A9B3692EC77B}" type="presOf" srcId="{CF72AA12-AA78-4DC4-A156-E3F78A99BFD9}" destId="{ED980C1A-0E94-4667-BF9A-B99E3AE214D4}" srcOrd="0" destOrd="4" presId="urn:diagrams.loki3.com/BracketList"/>
    <dgm:cxn modelId="{0E3DB310-9D33-47E6-8E91-D711A0B2EA0B}" type="presOf" srcId="{BD23ECDC-B814-496D-B3F6-0FE3D281C219}" destId="{FEDD91DB-BD95-44DA-A5A4-2962B576ECCE}" srcOrd="0" destOrd="6" presId="urn:diagrams.loki3.com/BracketList"/>
    <dgm:cxn modelId="{3F4A60F4-EE47-4259-9D73-E274426EFEFA}" type="presOf" srcId="{77AA1B68-ECCB-446D-98D2-068FF9BF3DB6}" destId="{5359CE78-6DAB-4D52-B5D3-43FE10F21A37}" srcOrd="0" destOrd="0" presId="urn:diagrams.loki3.com/BracketList"/>
    <dgm:cxn modelId="{40C293A6-5784-4618-B16E-D8D29C38FCCA}" srcId="{34CAFBB1-B5D8-4B78-89A8-927CEA12356A}" destId="{6930EDAA-F7A2-45CD-8992-8375F32A8AF6}" srcOrd="6" destOrd="0" parTransId="{E6587535-4FF0-4F69-A1C1-1F4143DB3057}" sibTransId="{F8523E0A-EEB9-4EEB-9E3D-52650571D8FC}"/>
    <dgm:cxn modelId="{8503341F-A424-41B8-9452-33937AC87380}" type="presOf" srcId="{1124E34E-105A-4354-B5DB-B91E91372D01}" destId="{FEDD91DB-BD95-44DA-A5A4-2962B576ECCE}" srcOrd="0" destOrd="0" presId="urn:diagrams.loki3.com/BracketList"/>
    <dgm:cxn modelId="{E589819E-E16E-4E25-8803-D1B0DAC7112C}" srcId="{34CAFBB1-B5D8-4B78-89A8-927CEA12356A}" destId="{0ABEEC7C-D4BF-4122-976D-8A03E73111A6}" srcOrd="0" destOrd="0" parTransId="{C1F87490-8F21-4A65-AFDC-1FA95630AB92}" sibTransId="{F2A77E37-769C-4A7B-939B-5B9D20400BD6}"/>
    <dgm:cxn modelId="{C9F0D210-6D2D-44B0-9115-1991FBFAC517}" type="presOf" srcId="{237FCB14-8407-4585-8852-F779F6882EE9}" destId="{DA0DD5BF-DF82-4EB4-9D47-90A3E06B8033}" srcOrd="0" destOrd="0" presId="urn:diagrams.loki3.com/BracketList"/>
    <dgm:cxn modelId="{787DCECF-0F89-4991-B457-035E157EE722}" type="presOf" srcId="{C575F7AC-3D94-4D77-8374-6559729C50B2}" destId="{9C5819FC-98C6-48AE-8900-21A036E36694}" srcOrd="0" destOrd="0" presId="urn:diagrams.loki3.com/BracketList"/>
    <dgm:cxn modelId="{70428612-F1A1-491F-AC14-B4355A45EFE3}" type="presOf" srcId="{32CA39A7-8529-4F9C-8512-2DC8C230F4B8}" destId="{9C5819FC-98C6-48AE-8900-21A036E36694}" srcOrd="0" destOrd="2" presId="urn:diagrams.loki3.com/BracketList"/>
    <dgm:cxn modelId="{0138947F-9AD8-4118-AC35-BC81299A61C1}" srcId="{0ABEEC7C-D4BF-4122-976D-8A03E73111A6}" destId="{8E7EC0BD-0E9B-49AE-87AF-2485FF1D088A}" srcOrd="3" destOrd="0" parTransId="{897040C2-6BE2-465C-BC75-F0A0A82CBDBA}" sibTransId="{285E4D1F-BEE4-4E05-8EDD-8C28B96C765C}"/>
    <dgm:cxn modelId="{46AC2930-007D-4652-BE34-3D018529F2A3}" type="presOf" srcId="{261C8A47-0F66-4CE3-BB78-E881C1335295}" destId="{EB696F47-8ED9-439A-91F5-9A13D70D4018}" srcOrd="0" destOrd="0" presId="urn:diagrams.loki3.com/BracketList"/>
    <dgm:cxn modelId="{8470E44C-4CA5-410B-A0A0-F08F0E1DF921}" srcId="{34CAFBB1-B5D8-4B78-89A8-927CEA12356A}" destId="{45BD7F67-FAFE-4E38-8AD5-B651475D0EC9}" srcOrd="1" destOrd="0" parTransId="{D0D2B5E0-F973-411C-BCDB-00EA55A70848}" sibTransId="{BC39D8BC-A8F3-41E8-B448-FA72174C35BC}"/>
    <dgm:cxn modelId="{E1198219-272A-410A-A68E-CAEEEAA41C2B}" type="presOf" srcId="{6930EDAA-F7A2-45CD-8992-8375F32A8AF6}" destId="{FFF998A4-22D1-4ABD-A24E-3DF6CF7FE7B9}" srcOrd="0" destOrd="0" presId="urn:diagrams.loki3.com/BracketList"/>
    <dgm:cxn modelId="{B5F8DF31-EF1D-4616-B913-10C58A560EA9}" type="presOf" srcId="{84066121-2636-46B2-B85D-36EDD2271B7C}" destId="{23FDC7F9-061E-4832-91D0-8860C13ABF27}" srcOrd="0" destOrd="0" presId="urn:diagrams.loki3.com/BracketList"/>
    <dgm:cxn modelId="{A435C604-4167-45C1-904F-68BA93A42ACE}" type="presOf" srcId="{C6E47AC3-46E8-4909-B4C1-1D9BB7931A15}" destId="{FEDD91DB-BD95-44DA-A5A4-2962B576ECCE}" srcOrd="0" destOrd="5" presId="urn:diagrams.loki3.com/BracketList"/>
    <dgm:cxn modelId="{D81959DF-A15F-49E7-9D7E-EF9A72F822C0}" type="presOf" srcId="{9A99062A-4352-451C-BEF6-4BC87EE507A6}" destId="{FEDD91DB-BD95-44DA-A5A4-2962B576ECCE}" srcOrd="0" destOrd="7" presId="urn:diagrams.loki3.com/BracketList"/>
    <dgm:cxn modelId="{D04B51C6-3FA6-418D-8ABA-AA1940809740}" type="presParOf" srcId="{6979AAAB-6812-4B2B-B418-7D1D64C0EECB}" destId="{49A13553-E5D8-4DB4-BA4B-B78685096E55}" srcOrd="0" destOrd="0" presId="urn:diagrams.loki3.com/BracketList"/>
    <dgm:cxn modelId="{D0C87DE3-B686-4687-A9E1-7CC0FFEDCA02}" type="presParOf" srcId="{49A13553-E5D8-4DB4-BA4B-B78685096E55}" destId="{E00468EE-DA54-4CA9-876C-65DF3E4274DC}" srcOrd="0" destOrd="0" presId="urn:diagrams.loki3.com/BracketList"/>
    <dgm:cxn modelId="{A7D6BE1E-CB57-4C59-88B5-36C94F8A4247}" type="presParOf" srcId="{49A13553-E5D8-4DB4-BA4B-B78685096E55}" destId="{3117CC70-4513-466C-B3EF-9BAA63F31A07}" srcOrd="1" destOrd="0" presId="urn:diagrams.loki3.com/BracketList"/>
    <dgm:cxn modelId="{7400CA0C-7FA3-41D0-AFA3-483CB2CCCF0F}" type="presParOf" srcId="{49A13553-E5D8-4DB4-BA4B-B78685096E55}" destId="{2F3D260A-5869-4093-98B7-E64A79FBC0DA}" srcOrd="2" destOrd="0" presId="urn:diagrams.loki3.com/BracketList"/>
    <dgm:cxn modelId="{CF6666DD-901D-4217-AB57-352149338C57}" type="presParOf" srcId="{49A13553-E5D8-4DB4-BA4B-B78685096E55}" destId="{FEDD91DB-BD95-44DA-A5A4-2962B576ECCE}" srcOrd="3" destOrd="0" presId="urn:diagrams.loki3.com/BracketList"/>
    <dgm:cxn modelId="{2CA378B8-2AA9-4BF2-B617-C4355FD1C04B}" type="presParOf" srcId="{6979AAAB-6812-4B2B-B418-7D1D64C0EECB}" destId="{DD97F531-60D6-48D2-8C69-B9731B63A930}" srcOrd="1" destOrd="0" presId="urn:diagrams.loki3.com/BracketList"/>
    <dgm:cxn modelId="{85A77C39-37C9-484F-B162-84007A9FC657}" type="presParOf" srcId="{6979AAAB-6812-4B2B-B418-7D1D64C0EECB}" destId="{E2B24704-B929-4D9F-847C-84FA6267A5AE}" srcOrd="2" destOrd="0" presId="urn:diagrams.loki3.com/BracketList"/>
    <dgm:cxn modelId="{6271ED86-1DEF-4B98-B0AF-39995358154E}" type="presParOf" srcId="{E2B24704-B929-4D9F-847C-84FA6267A5AE}" destId="{BFF57B79-E4C5-4E9F-ABF3-10251E9DA10D}" srcOrd="0" destOrd="0" presId="urn:diagrams.loki3.com/BracketList"/>
    <dgm:cxn modelId="{4BAA636A-B26A-4063-B69F-58559F705876}" type="presParOf" srcId="{E2B24704-B929-4D9F-847C-84FA6267A5AE}" destId="{843783B2-2094-4F50-9D02-141A17F76376}" srcOrd="1" destOrd="0" presId="urn:diagrams.loki3.com/BracketList"/>
    <dgm:cxn modelId="{BC580D79-BC7C-4767-822A-CA68AFB66365}" type="presParOf" srcId="{E2B24704-B929-4D9F-847C-84FA6267A5AE}" destId="{70413370-A9FE-4802-B6BE-89CE98274CFF}" srcOrd="2" destOrd="0" presId="urn:diagrams.loki3.com/BracketList"/>
    <dgm:cxn modelId="{E0E1D6EC-D703-485E-80BE-F53A0A8A6717}" type="presParOf" srcId="{E2B24704-B929-4D9F-847C-84FA6267A5AE}" destId="{DB197837-A7AF-42CB-AE9A-D04A48A2FC57}" srcOrd="3" destOrd="0" presId="urn:diagrams.loki3.com/BracketList"/>
    <dgm:cxn modelId="{F77A59A5-2705-4C62-A5C9-0564C42B7094}" type="presParOf" srcId="{6979AAAB-6812-4B2B-B418-7D1D64C0EECB}" destId="{F811486C-7FF6-4469-8BFC-ABF5E4F60C36}" srcOrd="3" destOrd="0" presId="urn:diagrams.loki3.com/BracketList"/>
    <dgm:cxn modelId="{7387CA40-4ABF-4399-8008-F55474C705C3}" type="presParOf" srcId="{6979AAAB-6812-4B2B-B418-7D1D64C0EECB}" destId="{10F0AFAB-2031-4185-9337-B207234619B3}" srcOrd="4" destOrd="0" presId="urn:diagrams.loki3.com/BracketList"/>
    <dgm:cxn modelId="{7FA9B227-1399-4080-9D7B-80686859BA89}" type="presParOf" srcId="{10F0AFAB-2031-4185-9337-B207234619B3}" destId="{3AD313D8-5CC2-4C8B-A049-D48E4A15E9A3}" srcOrd="0" destOrd="0" presId="urn:diagrams.loki3.com/BracketList"/>
    <dgm:cxn modelId="{A5FA6E4E-B4F3-41A6-8C32-15B51C42F61C}" type="presParOf" srcId="{10F0AFAB-2031-4185-9337-B207234619B3}" destId="{9789F435-8BA4-4099-81F9-06EF17EFC7F5}" srcOrd="1" destOrd="0" presId="urn:diagrams.loki3.com/BracketList"/>
    <dgm:cxn modelId="{9360E620-4E70-4734-878E-328A540EB139}" type="presParOf" srcId="{10F0AFAB-2031-4185-9337-B207234619B3}" destId="{7FC8E159-6098-49A1-8252-0F5FD74C33CF}" srcOrd="2" destOrd="0" presId="urn:diagrams.loki3.com/BracketList"/>
    <dgm:cxn modelId="{B944BDD7-2B1D-4B3D-9433-1A70C2773693}" type="presParOf" srcId="{10F0AFAB-2031-4185-9337-B207234619B3}" destId="{ED980C1A-0E94-4667-BF9A-B99E3AE214D4}" srcOrd="3" destOrd="0" presId="urn:diagrams.loki3.com/BracketList"/>
    <dgm:cxn modelId="{945D8F70-652D-4FBE-A9E2-CF74828ACAB9}" type="presParOf" srcId="{6979AAAB-6812-4B2B-B418-7D1D64C0EECB}" destId="{51450DA8-6A7C-4EE2-B17C-9565D46C20E9}" srcOrd="5" destOrd="0" presId="urn:diagrams.loki3.com/BracketList"/>
    <dgm:cxn modelId="{5B36FFAA-8C4C-4607-AE0B-8E299A264F0D}" type="presParOf" srcId="{6979AAAB-6812-4B2B-B418-7D1D64C0EECB}" destId="{FA8F638C-3FFC-4E8E-806A-206355D902B6}" srcOrd="6" destOrd="0" presId="urn:diagrams.loki3.com/BracketList"/>
    <dgm:cxn modelId="{C1F354CC-0889-4322-819F-A790BCFCF578}" type="presParOf" srcId="{FA8F638C-3FFC-4E8E-806A-206355D902B6}" destId="{5359CE78-6DAB-4D52-B5D3-43FE10F21A37}" srcOrd="0" destOrd="0" presId="urn:diagrams.loki3.com/BracketList"/>
    <dgm:cxn modelId="{05975DCC-FEEE-4572-B984-87ED5BC70A8A}" type="presParOf" srcId="{FA8F638C-3FFC-4E8E-806A-206355D902B6}" destId="{5AB7A8B0-1855-47C8-B0A7-59A6DE36CAB5}" srcOrd="1" destOrd="0" presId="urn:diagrams.loki3.com/BracketList"/>
    <dgm:cxn modelId="{01348E3A-A295-4854-8D3D-3A559A7CA96D}" type="presParOf" srcId="{FA8F638C-3FFC-4E8E-806A-206355D902B6}" destId="{8ED14F9E-48C9-44F8-A737-840E8FE55336}" srcOrd="2" destOrd="0" presId="urn:diagrams.loki3.com/BracketList"/>
    <dgm:cxn modelId="{10998AC3-F9C8-4F51-880E-B5B5FDB6F375}" type="presParOf" srcId="{FA8F638C-3FFC-4E8E-806A-206355D902B6}" destId="{9C5819FC-98C6-48AE-8900-21A036E36694}" srcOrd="3" destOrd="0" presId="urn:diagrams.loki3.com/BracketList"/>
    <dgm:cxn modelId="{3F121019-D1DC-4915-89DE-0856E747B519}" type="presParOf" srcId="{6979AAAB-6812-4B2B-B418-7D1D64C0EECB}" destId="{E14253A5-AC05-4C89-8109-27781AB8BAB9}" srcOrd="7" destOrd="0" presId="urn:diagrams.loki3.com/BracketList"/>
    <dgm:cxn modelId="{E6702719-6884-4FAD-BB08-3BC0D7754B11}" type="presParOf" srcId="{6979AAAB-6812-4B2B-B418-7D1D64C0EECB}" destId="{FA2DBC3F-6A2B-431D-B6DF-5426C474E50F}" srcOrd="8" destOrd="0" presId="urn:diagrams.loki3.com/BracketList"/>
    <dgm:cxn modelId="{3FF5417B-27A9-4AEE-BFF6-32C46CF4AC2E}" type="presParOf" srcId="{FA2DBC3F-6A2B-431D-B6DF-5426C474E50F}" destId="{EB696F47-8ED9-439A-91F5-9A13D70D4018}" srcOrd="0" destOrd="0" presId="urn:diagrams.loki3.com/BracketList"/>
    <dgm:cxn modelId="{DEADE5E4-4210-46E3-A2EB-237A68F924EC}" type="presParOf" srcId="{FA2DBC3F-6A2B-431D-B6DF-5426C474E50F}" destId="{13C18F46-2F0B-4DC8-BE57-4ED2722A3F13}" srcOrd="1" destOrd="0" presId="urn:diagrams.loki3.com/BracketList"/>
    <dgm:cxn modelId="{EA8F4F66-7E21-4BBE-8978-A0125D622CA4}" type="presParOf" srcId="{FA2DBC3F-6A2B-431D-B6DF-5426C474E50F}" destId="{94DB709F-A963-424D-87BB-6F9DF0B9F63D}" srcOrd="2" destOrd="0" presId="urn:diagrams.loki3.com/BracketList"/>
    <dgm:cxn modelId="{143FFE2C-8EFC-49D2-8D17-5D15493F8987}" type="presParOf" srcId="{FA2DBC3F-6A2B-431D-B6DF-5426C474E50F}" destId="{23FDC7F9-061E-4832-91D0-8860C13ABF27}" srcOrd="3" destOrd="0" presId="urn:diagrams.loki3.com/BracketList"/>
    <dgm:cxn modelId="{E500DDEE-26DB-484F-80A7-FD316C74745E}" type="presParOf" srcId="{6979AAAB-6812-4B2B-B418-7D1D64C0EECB}" destId="{C1337FEA-5A3E-4043-B75F-EBC10AD2A63E}" srcOrd="9" destOrd="0" presId="urn:diagrams.loki3.com/BracketList"/>
    <dgm:cxn modelId="{E89243EE-0078-463F-A58B-4F0F6C8BA90B}" type="presParOf" srcId="{6979AAAB-6812-4B2B-B418-7D1D64C0EECB}" destId="{4B2F8422-888D-4104-B193-F6E4A3825C18}" srcOrd="10" destOrd="0" presId="urn:diagrams.loki3.com/BracketList"/>
    <dgm:cxn modelId="{42E78796-8196-4C71-85E4-E2A833D1F09C}" type="presParOf" srcId="{4B2F8422-888D-4104-B193-F6E4A3825C18}" destId="{BE08F70F-B7D4-4E71-8D37-391CC3CD25DA}" srcOrd="0" destOrd="0" presId="urn:diagrams.loki3.com/BracketList"/>
    <dgm:cxn modelId="{2D498F92-CEE5-4223-9D5F-E584FD0E4059}" type="presParOf" srcId="{4B2F8422-888D-4104-B193-F6E4A3825C18}" destId="{60F659CE-0A03-4450-AAE1-2D5E280F6019}" srcOrd="1" destOrd="0" presId="urn:diagrams.loki3.com/BracketList"/>
    <dgm:cxn modelId="{A269C439-B5DB-42DD-B5F6-9BAAC73868C8}" type="presParOf" srcId="{4B2F8422-888D-4104-B193-F6E4A3825C18}" destId="{E170F40F-7D79-4A05-90E9-49B9A3BCF351}" srcOrd="2" destOrd="0" presId="urn:diagrams.loki3.com/BracketList"/>
    <dgm:cxn modelId="{726734CA-B9DA-4C42-8AF8-457130B05F47}" type="presParOf" srcId="{4B2F8422-888D-4104-B193-F6E4A3825C18}" destId="{A2C6DD36-1E00-458B-A9AC-663CE89E84AC}" srcOrd="3" destOrd="0" presId="urn:diagrams.loki3.com/BracketList"/>
    <dgm:cxn modelId="{0699988D-D568-4E2E-AF5E-16075795D789}" type="presParOf" srcId="{6979AAAB-6812-4B2B-B418-7D1D64C0EECB}" destId="{0F0E62E8-141E-46D2-90C4-AE8E0C6EC075}" srcOrd="11" destOrd="0" presId="urn:diagrams.loki3.com/BracketList"/>
    <dgm:cxn modelId="{DAF0BA58-DC50-41F2-AE62-993AFA1B61F7}" type="presParOf" srcId="{6979AAAB-6812-4B2B-B418-7D1D64C0EECB}" destId="{1F270F00-23E2-4F1C-8CE1-E9E81A582B69}" srcOrd="12" destOrd="0" presId="urn:diagrams.loki3.com/BracketList"/>
    <dgm:cxn modelId="{9AFE0F63-3739-4DDB-A300-C830CAA5D2E2}" type="presParOf" srcId="{1F270F00-23E2-4F1C-8CE1-E9E81A582B69}" destId="{FFF998A4-22D1-4ABD-A24E-3DF6CF7FE7B9}" srcOrd="0" destOrd="0" presId="urn:diagrams.loki3.com/BracketList"/>
    <dgm:cxn modelId="{A97F2499-C9AE-41EE-9112-8DBFA17310DA}" type="presParOf" srcId="{1F270F00-23E2-4F1C-8CE1-E9E81A582B69}" destId="{226B41E6-73D4-4922-9641-C7450C32173F}" srcOrd="1" destOrd="0" presId="urn:diagrams.loki3.com/BracketList"/>
    <dgm:cxn modelId="{0BCFAB2A-E094-4781-8E02-B47CEAEC3038}" type="presParOf" srcId="{1F270F00-23E2-4F1C-8CE1-E9E81A582B69}" destId="{B67B05C7-19D7-4BB8-9043-AB8E52703F7B}" srcOrd="2" destOrd="0" presId="urn:diagrams.loki3.com/BracketList"/>
    <dgm:cxn modelId="{46DDAE3D-4529-4F67-8263-03F906D71312}" type="presParOf" srcId="{1F270F00-23E2-4F1C-8CE1-E9E81A582B69}" destId="{DA0DD5BF-DF82-4EB4-9D47-90A3E06B80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891A8-168C-4062-8F4C-FAFB3CBC65EC}">
      <dsp:nvSpPr>
        <dsp:cNvPr id="0" name=""/>
        <dsp:cNvSpPr/>
      </dsp:nvSpPr>
      <dsp:spPr>
        <a:xfrm>
          <a:off x="2750" y="10244"/>
          <a:ext cx="2681585" cy="806400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Functional Requirements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750" y="10244"/>
        <a:ext cx="2681585" cy="806400"/>
      </dsp:txXfrm>
    </dsp:sp>
    <dsp:sp modelId="{891216A6-C260-4097-AC20-3F054DEF3770}">
      <dsp:nvSpPr>
        <dsp:cNvPr id="0" name=""/>
        <dsp:cNvSpPr/>
      </dsp:nvSpPr>
      <dsp:spPr>
        <a:xfrm>
          <a:off x="2750" y="816644"/>
          <a:ext cx="2681585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Log Correlation &amp; Use Cases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Generate alarms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Correlation rules standard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Correlation rules customized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GUI/Dashboard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Interface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Archiving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Encryption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Scalability Log Collection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Scalability Log Processing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Log Collectors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Log Forwarding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OOTB Reporting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Integration External Systems (Malware information …)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License Exceeded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Filtering- User Query (Similar to correlation rules)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User Monitoring</a:t>
          </a:r>
          <a:endParaRPr lang="en-US" sz="1000" kern="1200" dirty="0"/>
        </a:p>
      </dsp:txBody>
      <dsp:txXfrm>
        <a:off x="2750" y="816644"/>
        <a:ext cx="2681585" cy="2997539"/>
      </dsp:txXfrm>
    </dsp:sp>
    <dsp:sp modelId="{61C7519B-232F-43DE-BDA5-F166EC27523B}">
      <dsp:nvSpPr>
        <dsp:cNvPr id="0" name=""/>
        <dsp:cNvSpPr/>
      </dsp:nvSpPr>
      <dsp:spPr>
        <a:xfrm>
          <a:off x="3059757" y="10244"/>
          <a:ext cx="2681585" cy="806400"/>
        </a:xfrm>
        <a:prstGeom prst="rect">
          <a:avLst/>
        </a:prstGeom>
        <a:solidFill>
          <a:srgbClr val="6BB44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</a:rPr>
            <a:t>SIEM  System Administration And Operation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059757" y="10244"/>
        <a:ext cx="2681585" cy="806400"/>
      </dsp:txXfrm>
    </dsp:sp>
    <dsp:sp modelId="{D8CC8901-0582-4918-BC8B-5FDB9F6E9046}">
      <dsp:nvSpPr>
        <dsp:cNvPr id="0" name=""/>
        <dsp:cNvSpPr/>
      </dsp:nvSpPr>
      <dsp:spPr>
        <a:xfrm>
          <a:off x="3059757" y="816644"/>
          <a:ext cx="2681585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9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SIEM System Monitoring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Daily System Health Check Report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End2end Measurements for SIEM System Performance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Housekeeping and Archiving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Upgrades and Updates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Virtualization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Platform and Application Monitoring</a:t>
          </a:r>
          <a:endParaRPr lang="en-US" sz="1000" kern="1200" dirty="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SIEM System Log Management</a:t>
          </a:r>
          <a:endParaRPr lang="en-US" sz="1000" kern="1200"/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Backup and Restore</a:t>
          </a:r>
          <a:endParaRPr lang="en-US" sz="1000" kern="1200" dirty="0"/>
        </a:p>
      </dsp:txBody>
      <dsp:txXfrm>
        <a:off x="3059757" y="816644"/>
        <a:ext cx="2681585" cy="2997539"/>
      </dsp:txXfrm>
    </dsp:sp>
    <dsp:sp modelId="{538B5622-4CE7-4655-8CEB-4F451C6F4441}">
      <dsp:nvSpPr>
        <dsp:cNvPr id="0" name=""/>
        <dsp:cNvSpPr/>
      </dsp:nvSpPr>
      <dsp:spPr>
        <a:xfrm>
          <a:off x="6116765" y="10244"/>
          <a:ext cx="2681585" cy="806400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</a:rPr>
            <a:t>SIEM User Management &amp; Authorization Concept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6116765" y="10244"/>
        <a:ext cx="2681585" cy="806400"/>
      </dsp:txXfrm>
    </dsp:sp>
    <dsp:sp modelId="{81F23157-2E59-46D6-A7E3-CD41674C5221}">
      <dsp:nvSpPr>
        <dsp:cNvPr id="0" name=""/>
        <dsp:cNvSpPr/>
      </dsp:nvSpPr>
      <dsp:spPr>
        <a:xfrm>
          <a:off x="6116765" y="816644"/>
          <a:ext cx="2681585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9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User Management &amp; Authorization concept</a:t>
          </a:r>
          <a:endParaRPr lang="en-US" sz="1000" kern="1200" dirty="0"/>
        </a:p>
      </dsp:txBody>
      <dsp:txXfrm>
        <a:off x="6116765" y="816644"/>
        <a:ext cx="2681585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891A8-168C-4062-8F4C-FAFB3CBC65EC}">
      <dsp:nvSpPr>
        <dsp:cNvPr id="0" name=""/>
        <dsp:cNvSpPr/>
      </dsp:nvSpPr>
      <dsp:spPr>
        <a:xfrm>
          <a:off x="42" y="7345"/>
          <a:ext cx="4112623" cy="633600"/>
        </a:xfrm>
        <a:prstGeom prst="rect">
          <a:avLst/>
        </a:prstGeom>
        <a:solidFill>
          <a:srgbClr val="00206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>
              <a:solidFill>
                <a:schemeClr val="bg1"/>
              </a:solidFill>
            </a:rPr>
            <a:t>Basic Services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2" y="7345"/>
        <a:ext cx="4112623" cy="633600"/>
      </dsp:txXfrm>
    </dsp:sp>
    <dsp:sp modelId="{891216A6-C260-4097-AC20-3F054DEF3770}">
      <dsp:nvSpPr>
        <dsp:cNvPr id="0" name=""/>
        <dsp:cNvSpPr/>
      </dsp:nvSpPr>
      <dsp:spPr>
        <a:xfrm>
          <a:off x="42" y="640945"/>
          <a:ext cx="4112623" cy="317613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Technical Assistance Centre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Telephone Support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Remote Interrogation of Equipment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Third Line Support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Defect Prioritisation &amp; Service Levels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Provision of Patches and Temporary Solutions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First Node Implementation of patches / temporary Solutions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Provision of Software Updates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First Node Implementation of Updates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Root Cause Analysis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Management Reporting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On Line / Web Based Reference Services</a:t>
          </a:r>
        </a:p>
      </dsp:txBody>
      <dsp:txXfrm>
        <a:off x="42" y="640945"/>
        <a:ext cx="4112623" cy="3176136"/>
      </dsp:txXfrm>
    </dsp:sp>
    <dsp:sp modelId="{0D21A8CF-B15B-46CA-BCA3-B8DDBC3275F3}">
      <dsp:nvSpPr>
        <dsp:cNvPr id="0" name=""/>
        <dsp:cNvSpPr/>
      </dsp:nvSpPr>
      <dsp:spPr>
        <a:xfrm>
          <a:off x="4688434" y="7345"/>
          <a:ext cx="4112623" cy="633600"/>
        </a:xfrm>
        <a:prstGeom prst="rect">
          <a:avLst/>
        </a:prstGeom>
        <a:solidFill>
          <a:srgbClr val="6BB44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smtClean="0">
              <a:solidFill>
                <a:schemeClr val="bg1"/>
              </a:solidFill>
            </a:rPr>
            <a:t>Optional Services</a:t>
          </a:r>
          <a:endParaRPr lang="en-US" sz="1200" b="0" i="0" u="none" kern="1200" dirty="0" smtClean="0">
            <a:solidFill>
              <a:schemeClr val="bg1"/>
            </a:solidFill>
          </a:endParaRPr>
        </a:p>
      </dsp:txBody>
      <dsp:txXfrm>
        <a:off x="4688434" y="7345"/>
        <a:ext cx="4112623" cy="633600"/>
      </dsp:txXfrm>
    </dsp:sp>
    <dsp:sp modelId="{61109D40-4FE8-4A1D-A974-89CEFF180FD8}">
      <dsp:nvSpPr>
        <dsp:cNvPr id="0" name=""/>
        <dsp:cNvSpPr/>
      </dsp:nvSpPr>
      <dsp:spPr>
        <a:xfrm>
          <a:off x="4688434" y="640945"/>
          <a:ext cx="4112623" cy="3176136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9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Field Force Dispatch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First Line Maintenance (FLM) - Engineer to Site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Second Line Support - Vendor (Remote)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L3 Engineer to Site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Remote Technical Support (Test Laboratory)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Roll Out of Patches/temporary Solutions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Roll Out of Updates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General Proactive Support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Provision of Software Upgrades (Operating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First Node Implementation of Software Upgrades (Operating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Roll Out of Software Upgrades (Operating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Provision of Software Upgrades (Application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First Node Implementation of Software Upgrades (Application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Roll Out of Software Upgrades (Application Software)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On Site Technical Support (Test Laboratory)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N+24 Months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Delivery Note</a:t>
          </a:r>
        </a:p>
        <a:p>
          <a:pPr marL="228600" lvl="1" indent="-1651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Managed Spare Part Service</a:t>
          </a:r>
        </a:p>
      </dsp:txBody>
      <dsp:txXfrm>
        <a:off x="4688434" y="640945"/>
        <a:ext cx="4112623" cy="3176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468EE-DA54-4CA9-876C-65DF3E4274DC}">
      <dsp:nvSpPr>
        <dsp:cNvPr id="0" name=""/>
        <dsp:cNvSpPr/>
      </dsp:nvSpPr>
      <dsp:spPr>
        <a:xfrm>
          <a:off x="0" y="182504"/>
          <a:ext cx="2200275" cy="766131"/>
        </a:xfrm>
        <a:prstGeom prst="rect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>
              <a:solidFill>
                <a:schemeClr val="bg1"/>
              </a:solidFill>
            </a:rPr>
            <a:t>Appendix 01 Process Overview - Third Line Support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0" y="182504"/>
        <a:ext cx="2200275" cy="766131"/>
      </dsp:txXfrm>
    </dsp:sp>
    <dsp:sp modelId="{3117CC70-4513-466C-B3EF-9BAA63F31A07}">
      <dsp:nvSpPr>
        <dsp:cNvPr id="0" name=""/>
        <dsp:cNvSpPr/>
      </dsp:nvSpPr>
      <dsp:spPr>
        <a:xfrm>
          <a:off x="2200275" y="2877"/>
          <a:ext cx="440055" cy="11253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D91DB-BD95-44DA-A5A4-2962B576ECCE}">
      <dsp:nvSpPr>
        <dsp:cNvPr id="0" name=""/>
        <dsp:cNvSpPr/>
      </dsp:nvSpPr>
      <dsp:spPr>
        <a:xfrm>
          <a:off x="2816352" y="2877"/>
          <a:ext cx="5984748" cy="11253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Trouble Ticket Follow up, review and closure</a:t>
          </a:r>
          <a:endParaRPr lang="en-US" sz="800" kern="1200" dirty="0"/>
        </a:p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Response, Recovery and Resolution times</a:t>
          </a:r>
          <a:endParaRPr lang="en-US" sz="800" kern="1200" dirty="0"/>
        </a:p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Temporary Solution or Workaround</a:t>
          </a:r>
          <a:endParaRPr lang="en-US" sz="800" kern="1200" dirty="0"/>
        </a:p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Software Updates and Software Upgrades</a:t>
          </a:r>
          <a:endParaRPr lang="en-US" sz="800" kern="1200" dirty="0"/>
        </a:p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Trouble Ticket Status</a:t>
          </a:r>
          <a:endParaRPr lang="en-US" sz="800" kern="1200" dirty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amount of all reported closed Trouble Tickets </a:t>
          </a:r>
          <a:endParaRPr lang="en-US" sz="800" kern="1200" dirty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severity of a closed Trouble Ticket</a:t>
          </a:r>
          <a:endParaRPr lang="en-US" sz="800" kern="1200" dirty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open and closed time</a:t>
          </a:r>
          <a:endParaRPr lang="en-US" sz="800" kern="1200" dirty="0"/>
        </a:p>
        <a:p>
          <a:pPr marL="4572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SLA time (FLM / SLM / TLM)</a:t>
          </a:r>
          <a:endParaRPr lang="en-US" sz="800" kern="1200" dirty="0"/>
        </a:p>
      </dsp:txBody>
      <dsp:txXfrm>
        <a:off x="2816352" y="2877"/>
        <a:ext cx="5984748" cy="1125384"/>
      </dsp:txXfrm>
    </dsp:sp>
    <dsp:sp modelId="{BFF57B79-E4C5-4E9F-ABF3-10251E9DA10D}">
      <dsp:nvSpPr>
        <dsp:cNvPr id="0" name=""/>
        <dsp:cNvSpPr/>
      </dsp:nvSpPr>
      <dsp:spPr>
        <a:xfrm>
          <a:off x="0" y="1145910"/>
          <a:ext cx="2200275" cy="339738"/>
        </a:xfrm>
        <a:prstGeom prst="rect">
          <a:avLst/>
        </a:prstGeom>
        <a:solidFill>
          <a:srgbClr val="6BB44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>
              <a:solidFill>
                <a:schemeClr val="bg1"/>
              </a:solidFill>
            </a:rPr>
            <a:t>Appendix 02 Defect Categorisation</a:t>
          </a:r>
        </a:p>
      </dsp:txBody>
      <dsp:txXfrm>
        <a:off x="0" y="1145910"/>
        <a:ext cx="2200275" cy="339738"/>
      </dsp:txXfrm>
    </dsp:sp>
    <dsp:sp modelId="{843783B2-2094-4F50-9D02-141A17F76376}">
      <dsp:nvSpPr>
        <dsp:cNvPr id="0" name=""/>
        <dsp:cNvSpPr/>
      </dsp:nvSpPr>
      <dsp:spPr>
        <a:xfrm>
          <a:off x="2200275" y="1145910"/>
          <a:ext cx="440055" cy="33973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97837-A7AF-42CB-AE9A-D04A48A2FC57}">
      <dsp:nvSpPr>
        <dsp:cNvPr id="0" name=""/>
        <dsp:cNvSpPr/>
      </dsp:nvSpPr>
      <dsp:spPr>
        <a:xfrm>
          <a:off x="2816352" y="1145910"/>
          <a:ext cx="5984748" cy="339738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228600" lvl="1" indent="-16510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Severity Level - Critical / Major /Minor</a:t>
          </a:r>
        </a:p>
      </dsp:txBody>
      <dsp:txXfrm>
        <a:off x="2816352" y="1145910"/>
        <a:ext cx="5984748" cy="339738"/>
      </dsp:txXfrm>
    </dsp:sp>
    <dsp:sp modelId="{3AD313D8-5CC2-4C8B-A049-D48E4A15E9A3}">
      <dsp:nvSpPr>
        <dsp:cNvPr id="0" name=""/>
        <dsp:cNvSpPr/>
      </dsp:nvSpPr>
      <dsp:spPr>
        <a:xfrm>
          <a:off x="0" y="1953755"/>
          <a:ext cx="2200275" cy="200203"/>
        </a:xfrm>
        <a:prstGeom prst="rect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>
              <a:solidFill>
                <a:schemeClr val="bg1"/>
              </a:solidFill>
            </a:rPr>
            <a:t>Appendix 03 Service Levels</a:t>
          </a:r>
        </a:p>
      </dsp:txBody>
      <dsp:txXfrm>
        <a:off x="0" y="1953755"/>
        <a:ext cx="2200275" cy="200203"/>
      </dsp:txXfrm>
    </dsp:sp>
    <dsp:sp modelId="{9789F435-8BA4-4099-81F9-06EF17EFC7F5}">
      <dsp:nvSpPr>
        <dsp:cNvPr id="0" name=""/>
        <dsp:cNvSpPr/>
      </dsp:nvSpPr>
      <dsp:spPr>
        <a:xfrm>
          <a:off x="2200275" y="1503298"/>
          <a:ext cx="440055" cy="110111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80C1A-0E94-4667-BF9A-B99E3AE214D4}">
      <dsp:nvSpPr>
        <dsp:cNvPr id="0" name=""/>
        <dsp:cNvSpPr/>
      </dsp:nvSpPr>
      <dsp:spPr>
        <a:xfrm>
          <a:off x="2816352" y="1503298"/>
          <a:ext cx="5984748" cy="1101117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Basic Services – Third Line Support - REASONABLE ENDEAVOURS (R.E.) – BRONZE – SILVER – GOLD  </a:t>
          </a:r>
          <a:r>
            <a:rPr lang="en-US" sz="800" b="1" i="1" kern="1200" dirty="0" smtClean="0">
              <a:solidFill>
                <a:srgbClr val="F4633A"/>
              </a:solidFill>
            </a:rPr>
            <a:t>( Critical / Major /Minor )</a:t>
          </a:r>
        </a:p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Optional Services </a:t>
          </a:r>
        </a:p>
        <a:p>
          <a:pPr marL="2286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FLM - Engineer to Site (according to Clause 3.2) Engineer to perform on Site corrective action - e.g. Defective board replacement</a:t>
          </a:r>
          <a:endParaRPr lang="en-US" sz="800" kern="1200" dirty="0" smtClean="0"/>
        </a:p>
        <a:p>
          <a:pPr marL="457200" lvl="3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High - Response 15 </a:t>
          </a:r>
          <a:r>
            <a:rPr lang="en-US" sz="800" kern="1200" dirty="0" err="1" smtClean="0"/>
            <a:t>mins</a:t>
          </a:r>
          <a:r>
            <a:rPr lang="en-US" sz="800" kern="1200" dirty="0" smtClean="0"/>
            <a:t> / Recovery - 4 hrs.</a:t>
          </a:r>
          <a:endParaRPr lang="en-US" sz="800" kern="1200" dirty="0" smtClean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Medium - Response 30 mins / Recovery - 10 hrs.</a:t>
          </a:r>
          <a:endParaRPr lang="en-US" sz="800" kern="1200" dirty="0" smtClean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Low - Response 1 hr. / Recovery - NBD</a:t>
          </a:r>
          <a:endParaRPr lang="en-US" sz="800" kern="1200" dirty="0" smtClean="0"/>
        </a:p>
        <a:p>
          <a:pPr marL="457200" lvl="2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REASONABLE ENDEAVOURS - Response / Recovery - R.E.</a:t>
          </a:r>
          <a:endParaRPr lang="en-US" sz="800" kern="1200" dirty="0" smtClean="0"/>
        </a:p>
      </dsp:txBody>
      <dsp:txXfrm>
        <a:off x="2816352" y="1503298"/>
        <a:ext cx="5984748" cy="1101117"/>
      </dsp:txXfrm>
    </dsp:sp>
    <dsp:sp modelId="{5359CE78-6DAB-4D52-B5D3-43FE10F21A37}">
      <dsp:nvSpPr>
        <dsp:cNvPr id="0" name=""/>
        <dsp:cNvSpPr/>
      </dsp:nvSpPr>
      <dsp:spPr>
        <a:xfrm>
          <a:off x="0" y="2738849"/>
          <a:ext cx="2200275" cy="339738"/>
        </a:xfrm>
        <a:prstGeom prst="rect">
          <a:avLst/>
        </a:prstGeom>
        <a:solidFill>
          <a:srgbClr val="6BB44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>
              <a:solidFill>
                <a:schemeClr val="bg1"/>
              </a:solidFill>
            </a:rPr>
            <a:t>Appendix 04 Compensation For Failure To Meet Service Levels</a:t>
          </a:r>
        </a:p>
      </dsp:txBody>
      <dsp:txXfrm>
        <a:off x="0" y="2738849"/>
        <a:ext cx="2200275" cy="339738"/>
      </dsp:txXfrm>
    </dsp:sp>
    <dsp:sp modelId="{5AB7A8B0-1855-47C8-B0A7-59A6DE36CAB5}">
      <dsp:nvSpPr>
        <dsp:cNvPr id="0" name=""/>
        <dsp:cNvSpPr/>
      </dsp:nvSpPr>
      <dsp:spPr>
        <a:xfrm>
          <a:off x="2200275" y="2622064"/>
          <a:ext cx="440055" cy="57330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819FC-98C6-48AE-8900-21A036E36694}">
      <dsp:nvSpPr>
        <dsp:cNvPr id="0" name=""/>
        <dsp:cNvSpPr/>
      </dsp:nvSpPr>
      <dsp:spPr>
        <a:xfrm>
          <a:off x="2816352" y="2622064"/>
          <a:ext cx="5984748" cy="5733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228600" lvl="1" indent="-16510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Vendor shall be liable to pay the Purchaser Penalties (Service Credits) as a credit note as described below:</a:t>
          </a:r>
        </a:p>
        <a:p>
          <a:pPr marL="457200" lvl="1" indent="-16510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i="1" kern="1200" dirty="0" smtClean="0">
              <a:solidFill>
                <a:srgbClr val="F4633A"/>
              </a:solidFill>
            </a:rPr>
            <a:t>Recovery (Workaround) (Fix Problem or provide corrective measure)  600 EUR / </a:t>
          </a:r>
          <a:r>
            <a:rPr lang="en-US" sz="900" i="1" kern="1200" dirty="0" err="1" smtClean="0">
              <a:solidFill>
                <a:srgbClr val="F4633A"/>
              </a:solidFill>
            </a:rPr>
            <a:t>hr</a:t>
          </a:r>
          <a:r>
            <a:rPr lang="en-US" sz="900" i="1" kern="1200" dirty="0" smtClean="0">
              <a:solidFill>
                <a:srgbClr val="F4633A"/>
              </a:solidFill>
            </a:rPr>
            <a:t> Priority Critical  AND400 EUR / </a:t>
          </a:r>
          <a:r>
            <a:rPr lang="en-US" sz="900" i="1" kern="1200" dirty="0" err="1" smtClean="0">
              <a:solidFill>
                <a:srgbClr val="F4633A"/>
              </a:solidFill>
            </a:rPr>
            <a:t>hr</a:t>
          </a:r>
          <a:r>
            <a:rPr lang="en-US" sz="900" i="1" kern="1200" dirty="0" smtClean="0">
              <a:solidFill>
                <a:srgbClr val="F4633A"/>
              </a:solidFill>
            </a:rPr>
            <a:t> Priority Major </a:t>
          </a:r>
        </a:p>
        <a:p>
          <a:pPr marL="457200" lvl="1" indent="-16510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i="1" kern="1200" dirty="0" smtClean="0">
              <a:solidFill>
                <a:srgbClr val="F4633A"/>
              </a:solidFill>
            </a:rPr>
            <a:t>Resolution  400 EUR / CD Priority Critical  AND200 EUR / CD Priority Major </a:t>
          </a:r>
        </a:p>
      </dsp:txBody>
      <dsp:txXfrm>
        <a:off x="2816352" y="2622064"/>
        <a:ext cx="5984748" cy="573309"/>
      </dsp:txXfrm>
    </dsp:sp>
    <dsp:sp modelId="{EB696F47-8ED9-439A-91F5-9A13D70D4018}">
      <dsp:nvSpPr>
        <dsp:cNvPr id="0" name=""/>
        <dsp:cNvSpPr/>
      </dsp:nvSpPr>
      <dsp:spPr>
        <a:xfrm>
          <a:off x="0" y="3213022"/>
          <a:ext cx="2200275" cy="200203"/>
        </a:xfrm>
        <a:prstGeom prst="rect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smtClean="0">
              <a:solidFill>
                <a:schemeClr val="bg1"/>
              </a:solidFill>
            </a:rPr>
            <a:t>Appendix 05 Contacts</a:t>
          </a:r>
        </a:p>
      </dsp:txBody>
      <dsp:txXfrm>
        <a:off x="0" y="3213022"/>
        <a:ext cx="2200275" cy="200203"/>
      </dsp:txXfrm>
    </dsp:sp>
    <dsp:sp modelId="{13C18F46-2F0B-4DC8-BE57-4ED2722A3F13}">
      <dsp:nvSpPr>
        <dsp:cNvPr id="0" name=""/>
        <dsp:cNvSpPr/>
      </dsp:nvSpPr>
      <dsp:spPr>
        <a:xfrm>
          <a:off x="2200275" y="3213022"/>
          <a:ext cx="440055" cy="2002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DC7F9-061E-4832-91D0-8860C13ABF27}">
      <dsp:nvSpPr>
        <dsp:cNvPr id="0" name=""/>
        <dsp:cNvSpPr/>
      </dsp:nvSpPr>
      <dsp:spPr>
        <a:xfrm>
          <a:off x="2816352" y="3213022"/>
          <a:ext cx="5984748" cy="200203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To Be Filled</a:t>
          </a:r>
          <a:endParaRPr lang="en-US" sz="800" kern="1200" dirty="0" smtClean="0"/>
        </a:p>
      </dsp:txBody>
      <dsp:txXfrm>
        <a:off x="2816352" y="3213022"/>
        <a:ext cx="5984748" cy="200203"/>
      </dsp:txXfrm>
    </dsp:sp>
    <dsp:sp modelId="{BE08F70F-B7D4-4E71-8D37-391CC3CD25DA}">
      <dsp:nvSpPr>
        <dsp:cNvPr id="0" name=""/>
        <dsp:cNvSpPr/>
      </dsp:nvSpPr>
      <dsp:spPr>
        <a:xfrm>
          <a:off x="0" y="3430873"/>
          <a:ext cx="2200275" cy="200203"/>
        </a:xfrm>
        <a:prstGeom prst="rect">
          <a:avLst/>
        </a:prstGeom>
        <a:solidFill>
          <a:srgbClr val="6BB44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0" kern="1200" dirty="0" smtClean="0">
              <a:solidFill>
                <a:schemeClr val="bg1"/>
              </a:solidFill>
            </a:rPr>
            <a:t>Appendix 06 Escalation Levels</a:t>
          </a:r>
          <a:endParaRPr lang="en-US" sz="1100" b="0" i="0" u="none" kern="1200" dirty="0" smtClean="0">
            <a:solidFill>
              <a:schemeClr val="bg1"/>
            </a:solidFill>
          </a:endParaRPr>
        </a:p>
      </dsp:txBody>
      <dsp:txXfrm>
        <a:off x="0" y="3430873"/>
        <a:ext cx="2200275" cy="200203"/>
      </dsp:txXfrm>
    </dsp:sp>
    <dsp:sp modelId="{60F659CE-0A03-4450-AAE1-2D5E280F6019}">
      <dsp:nvSpPr>
        <dsp:cNvPr id="0" name=""/>
        <dsp:cNvSpPr/>
      </dsp:nvSpPr>
      <dsp:spPr>
        <a:xfrm>
          <a:off x="2200275" y="3430873"/>
          <a:ext cx="440055" cy="2002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6DD36-1E00-458B-A9AC-663CE89E84AC}">
      <dsp:nvSpPr>
        <dsp:cNvPr id="0" name=""/>
        <dsp:cNvSpPr/>
      </dsp:nvSpPr>
      <dsp:spPr>
        <a:xfrm>
          <a:off x="2816352" y="3430873"/>
          <a:ext cx="5984748" cy="200203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To Be Filled</a:t>
          </a:r>
          <a:endParaRPr lang="en-US" sz="800" kern="1200" dirty="0" smtClean="0"/>
        </a:p>
      </dsp:txBody>
      <dsp:txXfrm>
        <a:off x="2816352" y="3430873"/>
        <a:ext cx="5984748" cy="200203"/>
      </dsp:txXfrm>
    </dsp:sp>
    <dsp:sp modelId="{FFF998A4-22D1-4ABD-A24E-3DF6CF7FE7B9}">
      <dsp:nvSpPr>
        <dsp:cNvPr id="0" name=""/>
        <dsp:cNvSpPr/>
      </dsp:nvSpPr>
      <dsp:spPr>
        <a:xfrm>
          <a:off x="0" y="3648725"/>
          <a:ext cx="2200275" cy="339738"/>
        </a:xfrm>
        <a:prstGeom prst="rect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27940" rIns="78232" bIns="2794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b="0" kern="1200" dirty="0" smtClean="0">
              <a:solidFill>
                <a:schemeClr val="bg1"/>
              </a:solidFill>
            </a:rPr>
            <a:t>Appendix 07</a:t>
          </a:r>
          <a:br>
            <a:rPr lang="en-GB" sz="1100" b="0" kern="1200" dirty="0" smtClean="0">
              <a:solidFill>
                <a:schemeClr val="bg1"/>
              </a:solidFill>
            </a:rPr>
          </a:br>
          <a:r>
            <a:rPr lang="en-GB" sz="1100" b="0" kern="1200" dirty="0" smtClean="0">
              <a:solidFill>
                <a:schemeClr val="bg1"/>
              </a:solidFill>
            </a:rPr>
            <a:t>Ordered Services</a:t>
          </a:r>
          <a:endParaRPr lang="en-US" sz="1100" b="0" i="0" u="none" kern="1200" dirty="0" smtClean="0">
            <a:solidFill>
              <a:schemeClr val="bg1"/>
            </a:solidFill>
          </a:endParaRPr>
        </a:p>
      </dsp:txBody>
      <dsp:txXfrm>
        <a:off x="0" y="3648725"/>
        <a:ext cx="2200275" cy="339738"/>
      </dsp:txXfrm>
    </dsp:sp>
    <dsp:sp modelId="{226B41E6-73D4-4922-9641-C7450C32173F}">
      <dsp:nvSpPr>
        <dsp:cNvPr id="0" name=""/>
        <dsp:cNvSpPr/>
      </dsp:nvSpPr>
      <dsp:spPr>
        <a:xfrm>
          <a:off x="2200275" y="3648725"/>
          <a:ext cx="440055" cy="33973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DD5BF-DF82-4EB4-9D47-90A3E06B8033}">
      <dsp:nvSpPr>
        <dsp:cNvPr id="0" name=""/>
        <dsp:cNvSpPr/>
      </dsp:nvSpPr>
      <dsp:spPr>
        <a:xfrm>
          <a:off x="2816352" y="3648725"/>
          <a:ext cx="5984748" cy="339738"/>
        </a:xfrm>
        <a:prstGeom prst="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228600" lvl="1" indent="-16510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To Be Filled</a:t>
          </a:r>
          <a:endParaRPr lang="en-US" sz="800" kern="1200" dirty="0" smtClean="0"/>
        </a:p>
      </dsp:txBody>
      <dsp:txXfrm>
        <a:off x="2816352" y="3648725"/>
        <a:ext cx="5984748" cy="339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451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0743" y="384048"/>
            <a:ext cx="192024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2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  <p:pic>
        <p:nvPicPr>
          <p:cNvPr id="12" name="Picture 32" descr="A:\LPTEL.GIF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000E78"/>
              </a:clrFrom>
              <a:clrTo>
                <a:srgbClr val="000E78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86" y="0"/>
            <a:ext cx="3335414" cy="121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2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2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2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2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616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8/21/2018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1611" y="117084"/>
            <a:ext cx="128016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97" r:id="rId11"/>
    <p:sldLayoutId id="2147483798" r:id="rId12"/>
    <p:sldLayoutId id="2147483799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0%20(Milestone%20Plan).docx" TargetMode="External"/><Relationship Id="rId3" Type="http://schemas.openxmlformats.org/officeDocument/2006/relationships/hyperlink" Target="https://knowhub.cognizant.com/bu/WLIB2/WLRepository/Telefonica_RFQ_SIEM_Tool/RFP%20Docs/Compliance%20Matrix%20Templates%20BCM,%20Unica,%20etc/CWxxxx%20GCP%20Services%20and%20Works%20SIEM%20Annex%2006%20(Information%20Security)%20Vendor_Response_Template.xlsx" TargetMode="External"/><Relationship Id="rId7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2018%20v1.1.docx" TargetMode="External"/><Relationship Id="rId12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4%20(Maintenance%20and%20Operations).docx" TargetMode="External"/><Relationship Id="rId2" Type="http://schemas.openxmlformats.org/officeDocument/2006/relationships/hyperlink" Target="https://knowhub.cognizant.com/bu/WLIB2/WLRepository/Telefonica_RFQ_SIEM_Tool/RFP%20Docs/ATTACHMENT%207%20-%20Unica%20Documents/UNICA%20Infra%20R2.1%20-%20VNF%20LC%20Management%20Description%20Model%201-20180205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Compliance%20Matrix%20Templates%20BCM,%20Unica,%20etc/SIEM%20RFQ%20Attachment%205%20Compliance%20Matrix%20UNICA.xlsx" TargetMode="External"/><Relationship Id="rId11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3%20(Price%20Book).xlsx" TargetMode="External"/><Relationship Id="rId5" Type="http://schemas.openxmlformats.org/officeDocument/2006/relationships/hyperlink" Target="https://knowhub.cognizant.com/bu/WLIB2/WLRepository/Telefonica_RFQ_SIEM_Tool/RFP%20Docs/Compliance%20Matrix%20Templates%20BCM,%20Unica,%20etc/CWxxxx%20GCP%20Services%20and%20Works%20SIEM%20Compliance%20Statement%20Annex%205,6,%208,9,%2013a,13b.xlsx" TargetMode="External"/><Relationship Id="rId10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2%20(Specifications_Service%20Requirements).docx" TargetMode="External"/><Relationship Id="rId4" Type="http://schemas.openxmlformats.org/officeDocument/2006/relationships/hyperlink" Target="https://knowhub.cognizant.com/bu/WLIB2/WLRepository/Telefonica_RFQ_SIEM_Tool/RFP%20Docs/Compliance%20Matrix%20Templates%20BCM,%20Unica,%20etc/CWxxxx%20GCP%20Services%20and%20Works%20SIEM%20Annex%2010%20(BCM%20Requirements%20and%20Deliverables).xlsm" TargetMode="External"/><Relationship Id="rId9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1%20(Definitions)%20.docx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11%20(Commissioned%20Data%20Processing).docx" TargetMode="External"/><Relationship Id="rId3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6%20(Information%20Security).pdf" TargetMode="External"/><Relationship Id="rId7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10%20(Business%20Continuity%20Management).docx" TargetMode="External"/><Relationship Id="rId12" Type="http://schemas.openxmlformats.org/officeDocument/2006/relationships/hyperlink" Target="https://knowhub.cognizant.com/bu/WLIB2/WLRepository/Telefonica_RFQ_SIEM_Tool/RFP%20Docs/PDFs/Anticorruption%20Obligations%20Obligaciones%20Anticorrupci%C3%B3n.pdf" TargetMode="External"/><Relationship Id="rId2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5%20(Quality%20Assurance)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9%20(Supply%20Chain%20Sustainability%20Policy).pdf" TargetMode="External"/><Relationship Id="rId11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13b%20(Environmental%20Management).docx" TargetMode="External"/><Relationship Id="rId5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8%20(Documentation).pdf" TargetMode="External"/><Relationship Id="rId10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13a%20(Health%20and%20Safety).docx" TargetMode="External"/><Relationship Id="rId4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07%20(Acceptance%20Procedure).docx" TargetMode="External"/><Relationship Id="rId9" Type="http://schemas.openxmlformats.org/officeDocument/2006/relationships/hyperlink" Target="https://knowhub.cognizant.com/bu/WLIB2/WLRepository/Telefonica_RFQ_SIEM_Tool/RFP%20Docs/CWxxxx%20GCP%20Services%20and%20Works%20SIEM%20incl.%20Annexes/CWxxxx%20GCP%20Services%20and%20Works%20SIEM%20Annex%2012%20(EU%20Model%20Clauses).doc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PDFs/Policy%20of%20Sustainability%20in%20the%20Supply%20Chain_July%202016%20(ENG).pdf" TargetMode="External"/><Relationship Id="rId3" Type="http://schemas.openxmlformats.org/officeDocument/2006/relationships/hyperlink" Target="https://knowhub.cognizant.com/bu/WLIB2/WLRepository/Telefonica_RFQ_SIEM_Tool/RFP%20Docs/PDFs/E-COMMERCE%20OPERATIONS.pdf" TargetMode="External"/><Relationship Id="rId7" Type="http://schemas.openxmlformats.org/officeDocument/2006/relationships/hyperlink" Target="https://knowhub.cognizant.com/bu/WLIB2/WLRepository/Telefonica_RFQ_SIEM_Tool/RFP%20Docs/PDFs/MCT.NI.004%20General%20Conditions%20for%20providing%20services%20May%202018.pdf" TargetMode="External"/><Relationship Id="rId12" Type="http://schemas.openxmlformats.org/officeDocument/2006/relationships/hyperlink" Target="https://knowhub.cognizant.com/bu/WLIB2/WLRepository/Telefonica_RFQ_SIEM_Tool/RFP%20Docs/PDFs/TGS%20-%20SSA%204%20Percent%20-%20January%202017.pdf" TargetMode="External"/><Relationship Id="rId2" Type="http://schemas.openxmlformats.org/officeDocument/2006/relationships/hyperlink" Target="https://knowhub.cognizant.com/bu/WLIB2/WLRepository/Telefonica_RFQ_SIEM_Tool/RFP%20Docs/PDFs/Confidenciality%20Notice%20-%20Aviso%20Confidencialidad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PDFs/MCT.NI.003%20%20General%20Conditions%20for%20the%20Supply%20of%20Goods%20May%202018_.pdf" TargetMode="External"/><Relationship Id="rId11" Type="http://schemas.openxmlformats.org/officeDocument/2006/relationships/hyperlink" Target="https://knowhub.cognizant.com/bu/WLIB2/WLRepository/Telefonica_RFQ_SIEM_Tool/RFP%20Docs/PDFs/Telef%C3%B3nica%20Germany_Purchasing_TC_01-2018.pdf" TargetMode="External"/><Relationship Id="rId5" Type="http://schemas.openxmlformats.org/officeDocument/2006/relationships/hyperlink" Target="https://knowhub.cognizant.com/bu/WLIB2/WLRepository/Telefonica_RFQ_SIEM_Tool/RFP%20Docs/PDFs/MCT%20NI%20004%20Condiciones%20Generales%20para%20la%20Prestaci%C3%B3n%20de%20Servicios%20Mayo%202018.pdf" TargetMode="External"/><Relationship Id="rId10" Type="http://schemas.openxmlformats.org/officeDocument/2006/relationships/hyperlink" Target="https://knowhub.cognizant.com/bu/WLIB2/WLRepository/Telefonica_RFQ_SIEM_Tool/RFP%20Docs/PDFs/Telefonica%20Germany_Einkaufs_AGB_01-2018.pdf" TargetMode="External"/><Relationship Id="rId4" Type="http://schemas.openxmlformats.org/officeDocument/2006/relationships/hyperlink" Target="https://knowhub.cognizant.com/bu/WLIB2/WLRepository/Telefonica_RFQ_SIEM_Tool/RFP%20Docs/PDFs/MCT%20NI%20003%20Condiciones%20Generales%20para%20el%20Suministro%20de%20Bienes%20Mayo%202018.pdf" TargetMode="External"/><Relationship Id="rId9" Type="http://schemas.openxmlformats.org/officeDocument/2006/relationships/hyperlink" Target="https://knowhub.cognizant.com/bu/WLIB2/WLRepository/Telefonica_RFQ_SIEM_Tool/RFP%20Docs/PDFs/Pol%C3%ADtica%20Sostenibilidad%20en%20la%20Cadena%20de%20Suministro_Julio%202016%20(ESP)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Response%20Excels/SIEM%20RFQ%20Attachment%201%20Questions%20and%20Answers.xlsx" TargetMode="External"/><Relationship Id="rId3" Type="http://schemas.openxmlformats.org/officeDocument/2006/relationships/hyperlink" Target="https://knowhub.cognizant.com/bu/WLIB2/WLRepository/Telefonica_RFQ_SIEM_Tool/RFP%20Docs/Response%20Excels/2_DUPLICATED_SIEM%20RFQ%20Attachment%201%20Questions%20and%20Answers.xlsx" TargetMode="External"/><Relationship Id="rId7" Type="http://schemas.openxmlformats.org/officeDocument/2006/relationships/hyperlink" Target="https://knowhub.cognizant.com/bu/WLIB2/WLRepository/Telefonica_RFQ_SIEM_Tool/RFP%20Docs/Response%20Excels/SIEM%20RFQ%20(Attachment%202)%20Service%20Requirements-Compliance-Matrix_FINAL.xlsx" TargetMode="External"/><Relationship Id="rId2" Type="http://schemas.openxmlformats.org/officeDocument/2006/relationships/hyperlink" Target="https://knowhub.cognizant.com/bu/WLIB2/WLRepository/Telefonica_RFQ_SIEM_Tool/RFP%20Docs/Response%20Excels/1_DUPLICATED_CWxxxx%20GCP%20Services%20and%20Works%20SIEM%20Annex%2003%20(Price%20Book).xls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Response%20Excels/SIEM%20RFQ%20(Attachment%202)%20Functional%20Requirements-Compliance-Matrix_FINAL.xlsx" TargetMode="External"/><Relationship Id="rId5" Type="http://schemas.openxmlformats.org/officeDocument/2006/relationships/hyperlink" Target="https://knowhub.cognizant.com/bu/WLIB2/WLRepository/Telefonica_RFQ_SIEM_Tool/RFP%20Docs/Response%20Excels/CWxxxx%20GCP%20Services%20and%20Works%20SIEM%20Annex%2003%20(Price%20Book).xlsx" TargetMode="External"/><Relationship Id="rId4" Type="http://schemas.openxmlformats.org/officeDocument/2006/relationships/hyperlink" Target="https://knowhub.cognizant.com/bu/WLIB2/WLRepository/Telefonica_RFQ_SIEM_Tool/RFP%20Docs/Response%20Excels/Catalog_Template_VF_28.05.2018.x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Forms/AllItems.aspx?RootFolder=/bu%2FWLIB2%2FWLRepository%2FTelefonica%5FRFQ%5FSIEM%5FTool%2FRFP%20Docs%2FCWxxxx%20GCP%20Services%20and%20Works%20SIEM%20incl%2E%20Annexes&amp;View=%7B599FAAEA%2DE09A%2D499E%2D8463%2DAFBB6C89368A%7D" TargetMode="External"/><Relationship Id="rId13" Type="http://schemas.openxmlformats.org/officeDocument/2006/relationships/hyperlink" Target="https://knowhub.cognizant.com/bu/WLIB2/WLRepository/Telefonica_RFQ_SIEM_Tool/RFP%20Docs/0_DUPLICATED_Compliance%20Matrix%20Templates%20BCM,%20Unica,%20etc/CWxxxx%20GCP%20Services%20and%20Works%20SIEM%20Annex%2006%20(Information%20Security)%20Vendor_Response_Template.xlsx" TargetMode="External"/><Relationship Id="rId3" Type="http://schemas.openxmlformats.org/officeDocument/2006/relationships/hyperlink" Target="https://knowhub.cognizant.com/bu/WLIB2/WLRepository/Forms/AllItems.aspx?RootFolder=/bu%2FWLIB2%2FWLRepository%2FTelefonica%5FRFQ%5FSIEM%5FTool%2FRFP%20Docs%2F0%5FDUPLICATED%5FCompliance%20Matrix%20Templates%20BCM%2C%20Unica%2C%20etc&amp;View=%7B599FAAEA%2DE09A%2D499E%2D8463%2DAFBB6C89368A%7D" TargetMode="External"/><Relationship Id="rId7" Type="http://schemas.openxmlformats.org/officeDocument/2006/relationships/hyperlink" Target="https://knowhub.cognizant.com/bu/WLIB2/WLRepository/Forms/AllItems.aspx?RootFolder=/bu%2FWLIB2%2FWLRepository%2FTelefonica%5FRFQ%5FSIEM%5FTool%2FRFP%20Docs%2FCompliance%20Matrix%20Templates%20BCM%2C%20Unica%2C%20etc&amp;View=%7B599FAAEA%2DE09A%2D499E%2D8463%2DAFBB6C89368A%7D" TargetMode="External"/><Relationship Id="rId12" Type="http://schemas.openxmlformats.org/officeDocument/2006/relationships/hyperlink" Target="https://knowhub.cognizant.com/bu/WLIB2/WLRepository/Telefonica_RFQ_SIEM_Tool/RFP%20Docs/SIEM%20RFQ%20(Attachment%206)%20Functional-Requirements_FINAL.docx" TargetMode="External"/><Relationship Id="rId2" Type="http://schemas.openxmlformats.org/officeDocument/2006/relationships/hyperlink" Target="https://knowhub.cognizant.com/bu/WLIB2/WLRepository/Forms/AllItems.aspx?RootFolder=/bu%2FWLIB2%2FWLRepository%2FTelefonica%5FRFQ%5FSIEM%5FTool%2FRFP%20Docs&amp;View=%7B599FAAEA%2DE09A%2D499E%2D8463%2DAFBB6C89368A%7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Forms/AllItems.aspx?RootFolder=/bu%2FWLIB2%2FWLRepository%2FTelefonica%5FRFQ%5FSIEM%5FTool%2FRFP%20Docs%2FATTACHMENT%207%20%2D%20Unica%20Documents&amp;View=%7B599FAAEA%2DE09A%2D499E%2D8463%2DAFBB6C89368A%7D" TargetMode="External"/><Relationship Id="rId11" Type="http://schemas.openxmlformats.org/officeDocument/2006/relationships/hyperlink" Target="https://knowhub.cognizant.com/bu/WLIB2/WLRepository/Telefonica_RFQ_SIEM_Tool/RFP%20Docs/RFQ%20SIEM%20Tool_General%20Instructions%20(English%20Version)%202018.docx" TargetMode="External"/><Relationship Id="rId5" Type="http://schemas.openxmlformats.org/officeDocument/2006/relationships/hyperlink" Target="https://knowhub.cognizant.com/bu/WLIB2/WLRepository/Forms/AllItems.aspx?RootFolder=/bu%2FWLIB2%2FWLRepository%2FTelefonica%5FRFQ%5FSIEM%5FTool%2FRFP%20Docs%2F4%5FDUPLICATED%5FCompliance%20Matrix%20Templates%20BCM%2C%20Unica%2C%20etc&amp;View=%7B599FAAEA%2DE09A%2D499E%2D8463%2DAFBB6C89368A%7D" TargetMode="External"/><Relationship Id="rId10" Type="http://schemas.openxmlformats.org/officeDocument/2006/relationships/hyperlink" Target="https://knowhub.cognizant.com/bu/WLIB2/WLRepository/Forms/AllItems.aspx?RootFolder=/bu%2FWLIB2%2FWLRepository%2FTelefonica%5FRFQ%5FSIEM%5FTool%2FRFP%20Docs%2FResponse%20Excels&amp;View=%7B599FAAEA%2DE09A%2D499E%2D8463%2DAFBB6C89368A%7D" TargetMode="External"/><Relationship Id="rId4" Type="http://schemas.openxmlformats.org/officeDocument/2006/relationships/hyperlink" Target="https://knowhub.cognizant.com/bu/WLIB2/WLRepository/Forms/AllItems.aspx?RootFolder=/bu%2FWLIB2%2FWLRepository%2FTelefonica%5FRFQ%5FSIEM%5FTool%2FRFP%20Docs%2F3%5FDUPLICATED%5FCWxxxx%20GCP%20Services%20and%20Works%20SIEM%20incl%2E%20Annexes&amp;View=%7B599FAAEA%2DE09A%2D499E%2D8463%2DAFBB6C89368A%7D" TargetMode="External"/><Relationship Id="rId9" Type="http://schemas.openxmlformats.org/officeDocument/2006/relationships/hyperlink" Target="https://knowhub.cognizant.com/bu/WLIB2/WLRepository/Forms/AllItems.aspx?RootFolder=/bu%2FWLIB2%2FWLRepository%2FTelefonica%5FRFQ%5FSIEM%5FTool%2FRFP%20Docs%2FPDFs&amp;View=%7B599FAAEA%2DE09A%2D499E%2D8463%2DAFBB6C89368A%7D" TargetMode="External"/><Relationship Id="rId14" Type="http://schemas.openxmlformats.org/officeDocument/2006/relationships/hyperlink" Target="https://knowhub.cognizant.com/bu/WLIB2/WLRepository/Telefonica_RFQ_SIEM_Tool/RFP%20Docs/0_DUPLICATED_Compliance%20Matrix%20Templates%20BCM,%20Unica,%20etc/CWxxxx%20GCP%20Services%20and%20Works%20SIEM%20Annex%2010%20(BCM%20Requirements%20and%20Deliverables).xls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3%20(Price%20Book).xlsx" TargetMode="External"/><Relationship Id="rId3" Type="http://schemas.openxmlformats.org/officeDocument/2006/relationships/hyperlink" Target="https://knowhub.cognizant.com/bu/WLIB2/WLRepository/Telefonica_RFQ_SIEM_Tool/RFP%20Docs/0_DUPLICATED_Compliance%20Matrix%20Templates%20BCM,%20Unica,%20etc/SIEM%20RFQ%20Attachment%205%20Compliance%20Matrix%20UNICA.xlsx" TargetMode="External"/><Relationship Id="rId7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2%20(Specifications_Service%20Requirements).docx" TargetMode="External"/><Relationship Id="rId2" Type="http://schemas.openxmlformats.org/officeDocument/2006/relationships/hyperlink" Target="https://knowhub.cognizant.com/bu/WLIB2/WLRepository/Telefonica_RFQ_SIEM_Tool/RFP%20Docs/0_DUPLICATED_Compliance%20Matrix%20Templates%20BCM,%20Unica,%20etc/CWxxxx%20GCP%20Services%20and%20Works%20SIEM%20Compliance%20Statement%20Annex%205,6,%208,9,%2013a,13b.xls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1%20(Definitions)%20.docx" TargetMode="External"/><Relationship Id="rId5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0%20(Milestone%20Plan).docx" TargetMode="External"/><Relationship Id="rId4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2018%20v1.1.docx" TargetMode="External"/><Relationship Id="rId9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4%20(Maintenance%20and%20Operations).doc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11%20(Commissioned%20Data%20Processing).docx" TargetMode="External"/><Relationship Id="rId3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6%20(Information%20Security).pdf" TargetMode="External"/><Relationship Id="rId7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10%20(Business%20Continuity%20Management).docx" TargetMode="External"/><Relationship Id="rId2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5%20(Quality%20Assurance)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9%20(Supply%20Chain%20Sustainability%20Policy).pdf" TargetMode="External"/><Relationship Id="rId5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8%20(Documentation).pdf" TargetMode="External"/><Relationship Id="rId4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07%20(Acceptance%20Procedure).docx" TargetMode="External"/><Relationship Id="rId9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12%20(EU%20Model%20Clauses).doc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nowhub.cognizant.com/bu/WLIB2/WLRepository/Telefonica_RFQ_SIEM_Tool/RFP%20Docs/ATTACHMENT%207%20-%20Unica%20Documents/Attachment%207_UNICA%20%20-%20Additional%20Documentation.7z.txt" TargetMode="External"/><Relationship Id="rId3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13b%20(Environmental%20Management).docx" TargetMode="External"/><Relationship Id="rId7" Type="http://schemas.openxmlformats.org/officeDocument/2006/relationships/hyperlink" Target="https://knowhub.cognizant.com/bu/WLIB2/WLRepository/Telefonica_RFQ_SIEM_Tool/RFP%20Docs/4_DUPLICATED_Compliance%20Matrix%20Templates%20BCM,%20Unica,%20etc/SIEM%20RFQ%20Attachment%205%20Compliance%20Matrix%20UNICA.xlsx" TargetMode="External"/><Relationship Id="rId2" Type="http://schemas.openxmlformats.org/officeDocument/2006/relationships/hyperlink" Target="https://knowhub.cognizant.com/bu/WLIB2/WLRepository/Telefonica_RFQ_SIEM_Tool/RFP%20Docs/3_DUPLICATED_CWxxxx%20GCP%20Services%20and%20Works%20SIEM%20incl.%20Annexes/CWxxxx%20GCP%20Services%20and%20Works%20SIEM%20Annex%2013a%20(Health%20and%20Safety)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nowhub.cognizant.com/bu/WLIB2/WLRepository/Telefonica_RFQ_SIEM_Tool/RFP%20Docs/4_DUPLICATED_Compliance%20Matrix%20Templates%20BCM,%20Unica,%20etc/CWxxxx%20GCP%20Services%20and%20Works%20SIEM%20Compliance%20Statement%20Annex%205,6,%208,9,%2013a,13b.xlsx" TargetMode="External"/><Relationship Id="rId11" Type="http://schemas.openxmlformats.org/officeDocument/2006/relationships/hyperlink" Target="https://knowhub.cognizant.com/bu/WLIB2/WLRepository/Telefonica_RFQ_SIEM_Tool/RFP%20Docs/ATTACHMENT%207%20-%20Unica%20Documents/UNICA%20Infra%20R2.1%20-%20VNF%20Descriptors-20180522.pdf" TargetMode="External"/><Relationship Id="rId5" Type="http://schemas.openxmlformats.org/officeDocument/2006/relationships/hyperlink" Target="https://knowhub.cognizant.com/bu/WLIB2/WLRepository/Telefonica_RFQ_SIEM_Tool/RFP%20Docs/4_DUPLICATED_Compliance%20Matrix%20Templates%20BCM,%20Unica,%20etc/CWxxxx%20GCP%20Services%20and%20Works%20SIEM%20Annex%2010%20(BCM%20Requirements%20and%20Deliverables).xlsm" TargetMode="External"/><Relationship Id="rId10" Type="http://schemas.openxmlformats.org/officeDocument/2006/relationships/hyperlink" Target="https://knowhub.cognizant.com/bu/WLIB2/WLRepository/Telefonica_RFQ_SIEM_Tool/RFP%20Docs/ATTACHMENT%207%20-%20Unica%20Documents/E2EvAPP_HOT.yaml" TargetMode="External"/><Relationship Id="rId4" Type="http://schemas.openxmlformats.org/officeDocument/2006/relationships/hyperlink" Target="https://knowhub.cognizant.com/bu/WLIB2/WLRepository/Telefonica_RFQ_SIEM_Tool/RFP%20Docs/4_DUPLICATED_Compliance%20Matrix%20Templates%20BCM,%20Unica,%20etc/CWxxxx%20GCP%20Services%20and%20Works%20SIEM%20Annex%2006%20(Information%20Security)%20Vendor_Response_Template.xlsx" TargetMode="External"/><Relationship Id="rId9" Type="http://schemas.openxmlformats.org/officeDocument/2006/relationships/hyperlink" Target="https://knowhub.cognizant.com/bu/WLIB2/WLRepository/Telefonica_RFQ_SIEM_Tool/RFP%20Docs/ATTACHMENT%207%20-%20Unica%20Documents/e2e_vapp_ovf.ov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17540"/>
            <a:ext cx="8229600" cy="726696"/>
          </a:xfrm>
        </p:spPr>
        <p:txBody>
          <a:bodyPr/>
          <a:lstStyle/>
          <a:p>
            <a:r>
              <a:rPr lang="en-GB" dirty="0"/>
              <a:t>Bid Summary - RFQ “FQ </a:t>
            </a:r>
            <a:r>
              <a:rPr lang="en-US" dirty="0"/>
              <a:t>SIEM Tool”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August </a:t>
            </a:r>
            <a:r>
              <a:rPr lang="en-US" dirty="0"/>
              <a:t>2018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21872"/>
              </p:ext>
            </p:extLst>
          </p:nvPr>
        </p:nvGraphicFramePr>
        <p:xfrm>
          <a:off x="299975" y="709626"/>
          <a:ext cx="8544050" cy="3681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UNICA Infra R2.1 - VNF LC Management Description Model 1-20180205.pdf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Docs/ATTACHMENT 7 - Unica Documents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8448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3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3"/>
                        </a:rPr>
                        <a:t> GCP Services and Works SIEM Annex 06 (Information Security) Vendor_Response_Template.xlsx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Docs/Compliance Matrix Templates BCM,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Unica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etc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71281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4"/>
                        </a:rPr>
                        <a:t>CWxxxx GCP Services and Works SIEM Annex 10 (BCM Requirements and Deliverables).xlsm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Docs/Compliance Matrix Templates BCM,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Unica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etc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2945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5"/>
                        </a:rPr>
                        <a:t>CWxxxx GCP Services and Works SIEM Compliance Statement Annex 5,6, 8,9, 13a,13b.xlsx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038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6"/>
                        </a:rPr>
                        <a:t>SIEM RFQ Attachment 5 Compliance Matrix UNICA.xlsx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0051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7"/>
                        </a:rPr>
                        <a:t>CWxxxx GCP Services and Works SIEM 2018 v1.1.docx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1638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CWxxxx GCP Services and Works SIEM Annex 00 (Milestone Plan).docx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479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9"/>
                        </a:rPr>
                        <a:t>CWxxxx GCP Services and Works SIEM Annex 01 (Definitions) 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4522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0"/>
                        </a:rPr>
                        <a:t>CWxxxx GCP Services and Works SIEM Annex 02 (Specifications_Service Requirements).docx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7115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11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11"/>
                        </a:rPr>
                        <a:t> GCP Services and Works SIEM Annex 03 (Price Book).xlsx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CWxxxx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 GCP Services and Works SIEM incl. Annexes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Pricing Sheet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517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2"/>
                        </a:rPr>
                        <a:t>CWxxxx GCP Services and Works SIEM Annex 04 (Maintenance and Operations).docx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2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1778"/>
              </p:ext>
            </p:extLst>
          </p:nvPr>
        </p:nvGraphicFramePr>
        <p:xfrm>
          <a:off x="299975" y="709626"/>
          <a:ext cx="8544050" cy="3681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CWxxxx GCP Services and Works SIEM Annex 05 (Quality Assurance).docx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7021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3"/>
                        </a:rPr>
                        <a:t>CWxxxx GCP Services and Works SIEM Annex 06 (Information Security).pdf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109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4"/>
                        </a:rPr>
                        <a:t>CWxxxx GCP Services and Works SIEM Annex 07 (Acceptance Procedure).docx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8086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5"/>
                        </a:rPr>
                        <a:t>CWxxxx GCP Services and Works SIEM Annex 08 (Documentation).pdf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93522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6"/>
                        </a:rPr>
                        <a:t>CWxxxx GCP Services and Works SIEM Annex 09 (Supply Chain Sustainability Policy).pdf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1859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7"/>
                        </a:rPr>
                        <a:t>CWxxxx GCP Services and Works SIEM Annex 10 (Business Continuity Management).docx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68920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CWxxxx GCP Services and Works SIEM Annex 11 (Commissioned Data Processing).docx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5911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9"/>
                        </a:rPr>
                        <a:t>CWxxxx GCP Services and Works SIEM Annex 12 (EU Model Clauses).docx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0125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0"/>
                        </a:rPr>
                        <a:t>CWxxxx GCP Services and Works SIEM Annex 13a (Health and Safety).docx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5111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1"/>
                        </a:rPr>
                        <a:t>CWxxxx GCP Services and Works SIEM Annex 13b (Environmental Management).docx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502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2"/>
                        </a:rPr>
                        <a:t>Anticorruption Obligations Obligaciones Anticorrupción.pdf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22178"/>
              </p:ext>
            </p:extLst>
          </p:nvPr>
        </p:nvGraphicFramePr>
        <p:xfrm>
          <a:off x="299975" y="709626"/>
          <a:ext cx="8544050" cy="3681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Confidenciality Notice - Aviso Confidencialidad.pdf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67291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3"/>
                        </a:rPr>
                        <a:t>E-COMMERCE OPERATIONS.pdf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3702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sng" strike="noStrike" dirty="0">
                          <a:effectLst/>
                          <a:latin typeface="+mj-lt"/>
                          <a:hlinkClick r:id="rId4"/>
                        </a:rPr>
                        <a:t>MCT NI 003 Condiciones Generales para el Suministro de Bienes Mayo 2018.pdf</a:t>
                      </a:r>
                      <a:endParaRPr lang="es-E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11183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sng" strike="noStrike" dirty="0">
                          <a:effectLst/>
                          <a:latin typeface="+mj-lt"/>
                          <a:hlinkClick r:id="rId5"/>
                        </a:rPr>
                        <a:t>MCT NI 004 Condiciones Generales para la Prestación de Servicios Mayo 2018.pdf</a:t>
                      </a:r>
                      <a:endParaRPr lang="es-E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2705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6"/>
                        </a:rPr>
                        <a:t>MCT.NI.003  General Conditions for the Supply of Goods May 2018_.pdf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28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7"/>
                        </a:rPr>
                        <a:t>MCT.NI.004 General Conditions for providing services May 2018.pdf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3185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8"/>
                        </a:rPr>
                        <a:t>Policy of Sustainability in the Supply </a:t>
                      </a:r>
                      <a:r>
                        <a:rPr lang="en-US" sz="1000" u="sng" strike="noStrike" dirty="0" err="1">
                          <a:effectLst/>
                          <a:latin typeface="+mj-lt"/>
                          <a:hlinkClick r:id="rId8"/>
                        </a:rPr>
                        <a:t>Chain_July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8"/>
                        </a:rPr>
                        <a:t> 2016 (ENG).pdf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16273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sng" strike="noStrike" dirty="0">
                          <a:effectLst/>
                          <a:latin typeface="+mj-lt"/>
                          <a:hlinkClick r:id="rId9"/>
                        </a:rPr>
                        <a:t>Política Sostenibilidad en la Cadena de </a:t>
                      </a:r>
                      <a:r>
                        <a:rPr lang="es-ES" sz="1000" u="sng" strike="noStrike" dirty="0" err="1">
                          <a:effectLst/>
                          <a:latin typeface="+mj-lt"/>
                          <a:hlinkClick r:id="rId9"/>
                        </a:rPr>
                        <a:t>Suministro_Julio</a:t>
                      </a:r>
                      <a:r>
                        <a:rPr lang="es-ES" sz="1000" u="sng" strike="noStrike" dirty="0">
                          <a:effectLst/>
                          <a:latin typeface="+mj-lt"/>
                          <a:hlinkClick r:id="rId9"/>
                        </a:rPr>
                        <a:t> 2016 (ESP).pdf</a:t>
                      </a:r>
                      <a:endParaRPr lang="es-E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2078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0"/>
                        </a:rPr>
                        <a:t>Telefonica Germany_Einkaufs_AGB_01-2018.pdf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7286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1"/>
                        </a:rPr>
                        <a:t>Telefónica Germany_Purchasing_TC_01-2018.pdf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8296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2"/>
                        </a:rPr>
                        <a:t>TGS - SSA 4 Percent - January 2017.pdf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Docs/PDFs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6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6705"/>
              </p:ext>
            </p:extLst>
          </p:nvPr>
        </p:nvGraphicFramePr>
        <p:xfrm>
          <a:off x="299975" y="709626"/>
          <a:ext cx="8544050" cy="245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2"/>
                        </a:rPr>
                        <a:t>1_DUPLICATED_CWxxxx GCP Services and Works SIEM Annex 03 (Price Book).xlsx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Pricing Sheet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519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3"/>
                        </a:rPr>
                        <a:t>2_DUPLICATED_SIEM RFQ Attachment 1 Questions and Answers.xlsx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Q&amp;A Sheet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2164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4"/>
                        </a:rPr>
                        <a:t>Catalog_Template_VF_28.05.2018.xls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4663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5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5"/>
                        </a:rPr>
                        <a:t> GCP Services and Works SIEM Annex 03 (Price Book).xlsx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0004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6"/>
                        </a:rPr>
                        <a:t>SIEM RFQ (Attachment 2) Functional Requirements-Compliance-Matrix_FINAL.xlsx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37100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7"/>
                        </a:rPr>
                        <a:t>SIEM RFQ (Attachment 2) Service Requirements-Compliance-Matrix_FINAL.xlsx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Docs/Response Excels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503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8"/>
                        </a:rPr>
                        <a:t>SIEM RFQ Attachment 1 Questions and Answers.xlsx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Docs/Response Excels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Q&amp;A Sheet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8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8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Bid Qualification </a:t>
            </a:r>
            <a:r>
              <a:rPr lang="en-US" dirty="0" smtClean="0"/>
              <a:t>Scorecard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" y="595085"/>
            <a:ext cx="7845552" cy="3938815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25867"/>
              </p:ext>
            </p:extLst>
          </p:nvPr>
        </p:nvGraphicFramePr>
        <p:xfrm>
          <a:off x="8037576" y="350996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37576" y="350996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1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2771"/>
              </p:ext>
            </p:extLst>
          </p:nvPr>
        </p:nvGraphicFramePr>
        <p:xfrm>
          <a:off x="467796" y="634454"/>
          <a:ext cx="8208409" cy="387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7861">
                  <a:extLst>
                    <a:ext uri="{9D8B030D-6E8A-4147-A177-3AD203B41FA5}">
                      <a16:colId xmlns:a16="http://schemas.microsoft.com/office/drawing/2014/main" val="1617356285"/>
                    </a:ext>
                  </a:extLst>
                </a:gridCol>
                <a:gridCol w="4960548">
                  <a:extLst>
                    <a:ext uri="{9D8B030D-6E8A-4147-A177-3AD203B41FA5}">
                      <a16:colId xmlns:a16="http://schemas.microsoft.com/office/drawing/2014/main" val="655285283"/>
                    </a:ext>
                  </a:extLst>
                </a:gridCol>
              </a:tblGrid>
              <a:tr h="262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DATE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DESCRIPTION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1002241497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August 16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>
                          <a:effectLst/>
                        </a:rPr>
                        <a:t>RFQ launch via Telefónica’s e-procurement platform (Adquira)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4092657809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August 20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Proposers confirms their interest via e-mail to bid for the RFQ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399416289"/>
                  </a:ext>
                </a:extLst>
              </a:tr>
              <a:tr h="7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August 27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Proposer’s questions to be inserted into the provided question &amp; answer template and submitted via e-mail to </a:t>
                      </a:r>
                      <a:r>
                        <a:rPr lang="en-GB" sz="1050" dirty="0" err="1">
                          <a:effectLst/>
                        </a:rPr>
                        <a:t>Telefónica’s</a:t>
                      </a:r>
                      <a:r>
                        <a:rPr lang="en-GB" sz="1050" dirty="0">
                          <a:effectLst/>
                        </a:rPr>
                        <a:t> Technical and Procurement contact person. 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Proposers shall submit its questions only in one batch.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511741792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September 3</a:t>
                      </a:r>
                      <a:r>
                        <a:rPr lang="en-GB" sz="1050" baseline="30000" dirty="0">
                          <a:effectLst/>
                        </a:rPr>
                        <a:t>rd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 err="1">
                          <a:effectLst/>
                        </a:rPr>
                        <a:t>Telefónica</a:t>
                      </a:r>
                      <a:r>
                        <a:rPr lang="en-GB" sz="1050" dirty="0">
                          <a:effectLst/>
                        </a:rPr>
                        <a:t> to send the answer document to all participants via </a:t>
                      </a:r>
                      <a:r>
                        <a:rPr lang="en-GB" sz="1050" dirty="0" err="1">
                          <a:effectLst/>
                        </a:rPr>
                        <a:t>Adquira</a:t>
                      </a:r>
                      <a:r>
                        <a:rPr lang="en-GB" sz="1050" dirty="0">
                          <a:effectLst/>
                        </a:rPr>
                        <a:t>.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293061528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September 14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Proposers to upload the complete RFQ response via Adquira to Telefónica.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564216707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September 28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 ,2018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Analysis of responses and questions by CONTRACTOR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6565127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September October 8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   to October 10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Supplier Presentations to take place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4123007362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October 12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s-CL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Communication regarding the shortlisting of Proposers.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2665351537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October 15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 – October 26</a:t>
                      </a:r>
                      <a:r>
                        <a:rPr lang="en-GB" sz="1050" baseline="30000" dirty="0">
                          <a:effectLst/>
                        </a:rPr>
                        <a:t>th</a:t>
                      </a:r>
                      <a:r>
                        <a:rPr lang="en-GB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>
                          <a:effectLst/>
                        </a:rPr>
                        <a:t>Commercial Negotiation &amp; Contractual Negotiations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930913297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 dirty="0">
                          <a:effectLst/>
                        </a:rPr>
                        <a:t>November 2</a:t>
                      </a:r>
                      <a:r>
                        <a:rPr lang="en-GB" sz="1050" baseline="30000" dirty="0" err="1">
                          <a:effectLst/>
                        </a:rPr>
                        <a:t>nd</a:t>
                      </a:r>
                      <a:r>
                        <a:rPr lang="pt-PT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>
                          <a:effectLst/>
                        </a:rPr>
                        <a:t>Final Supplier Selection</a:t>
                      </a:r>
                      <a:endParaRPr lang="en-US" sz="105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802887724"/>
                  </a:ext>
                </a:extLst>
              </a:tr>
              <a:tr h="2623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 dirty="0">
                          <a:effectLst/>
                        </a:rPr>
                        <a:t>November 9</a:t>
                      </a:r>
                      <a:r>
                        <a:rPr lang="en-GB" sz="1050" baseline="30000" dirty="0" err="1">
                          <a:effectLst/>
                        </a:rPr>
                        <a:t>th</a:t>
                      </a:r>
                      <a:r>
                        <a:rPr lang="pt-PT" sz="1050" dirty="0">
                          <a:effectLst/>
                        </a:rPr>
                        <a:t>, 2018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50" dirty="0">
                          <a:effectLst/>
                        </a:rPr>
                        <a:t>Contract Signature</a:t>
                      </a:r>
                      <a:endParaRPr lang="en-US" sz="1050" dirty="0">
                        <a:effectLst/>
                        <a:latin typeface="Trebuchet MS" panose="020B0603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99" marR="49299" marT="51581" marB="51581"/>
                </a:tc>
                <a:extLst>
                  <a:ext uri="{0D108BD9-81ED-4DB2-BD59-A6C34878D82A}">
                    <a16:rowId xmlns:a16="http://schemas.microsoft.com/office/drawing/2014/main" val="39018993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53511" y="4497169"/>
            <a:ext cx="5722693" cy="21544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anchor="ctr">
            <a:spAutoFit/>
          </a:bodyPr>
          <a:lstStyle/>
          <a:p>
            <a:pPr algn="just"/>
            <a:r>
              <a:rPr lang="en-GB" sz="800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* The </a:t>
            </a:r>
            <a:r>
              <a:rPr lang="en-GB" sz="8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dates may be altered at any time at the convenience of the CONTRACTOR. </a:t>
            </a:r>
            <a:endParaRPr lang="en-US" sz="800" dirty="0">
              <a:solidFill>
                <a:srgbClr val="FF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75641"/>
          </a:xfrm>
        </p:spPr>
        <p:txBody>
          <a:bodyPr/>
          <a:lstStyle/>
          <a:p>
            <a:r>
              <a:rPr lang="en-US" dirty="0"/>
              <a:t>Top 10 SIEM </a:t>
            </a:r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Top SIEM vend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 bwMode="auto">
          <a:xfrm>
            <a:off x="384048" y="672084"/>
            <a:ext cx="8486775" cy="41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72084"/>
            <a:ext cx="848636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426934"/>
            <a:ext cx="8486368" cy="3042168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75641"/>
          </a:xfrm>
        </p:spPr>
        <p:txBody>
          <a:bodyPr/>
          <a:lstStyle/>
          <a:p>
            <a:r>
              <a:rPr lang="en-US" dirty="0"/>
              <a:t>Top 10 SIEM Products</a:t>
            </a:r>
          </a:p>
        </p:txBody>
      </p:sp>
    </p:spTree>
    <p:extLst>
      <p:ext uri="{BB962C8B-B14F-4D97-AF65-F5344CB8AC3E}">
        <p14:creationId xmlns:p14="http://schemas.microsoft.com/office/powerpoint/2010/main" val="16264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Top SIEM vend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8"/>
          <a:stretch/>
        </p:blipFill>
        <p:spPr bwMode="auto">
          <a:xfrm>
            <a:off x="384048" y="1415860"/>
            <a:ext cx="8486775" cy="319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72084"/>
            <a:ext cx="8486368" cy="743776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75641"/>
          </a:xfrm>
        </p:spPr>
        <p:txBody>
          <a:bodyPr/>
          <a:lstStyle/>
          <a:p>
            <a:r>
              <a:rPr lang="en-US" dirty="0"/>
              <a:t>Top 10 SIEM Products</a:t>
            </a:r>
          </a:p>
        </p:txBody>
      </p:sp>
    </p:spTree>
    <p:extLst>
      <p:ext uri="{BB962C8B-B14F-4D97-AF65-F5344CB8AC3E}">
        <p14:creationId xmlns:p14="http://schemas.microsoft.com/office/powerpoint/2010/main" val="21718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&amp; </a:t>
            </a:r>
            <a:r>
              <a:rPr lang="en-US" dirty="0" smtClean="0"/>
              <a:t>Scope…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048" y="775376"/>
            <a:ext cx="489908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700020" algn="ctr"/>
                <a:tab pos="5400040" algn="r"/>
                <a:tab pos="114300" algn="l"/>
                <a:tab pos="2700020" algn="ctr"/>
                <a:tab pos="5400040" algn="r"/>
              </a:tabLst>
            </a:pPr>
            <a:r>
              <a:rPr lang="en-GB" sz="105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Telefónica</a:t>
            </a:r>
            <a:r>
              <a:rPr lang="en-GB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Looking for a </a:t>
            </a:r>
            <a:r>
              <a:rPr lang="en-GB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possible supplier for the </a:t>
            </a:r>
            <a:r>
              <a:rPr lang="en-GB" sz="1050" dirty="0">
                <a:solidFill>
                  <a:srgbClr val="FF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a SIEM tool in order to comply with security requirements and increase security and protection of the network that is under the responsibility of the Network department</a:t>
            </a:r>
            <a:r>
              <a:rPr lang="en-GB" sz="1050" dirty="0" smtClean="0">
                <a:solidFill>
                  <a:srgbClr val="FF000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tabLst>
                <a:tab pos="2700020" algn="ctr"/>
                <a:tab pos="5400040" algn="r"/>
                <a:tab pos="114300" algn="l"/>
                <a:tab pos="2700020" algn="ctr"/>
                <a:tab pos="5400040" algn="r"/>
              </a:tabLst>
            </a:pPr>
            <a:endParaRPr lang="en-GB" sz="1050" dirty="0">
              <a:solidFill>
                <a:srgbClr val="FF0000"/>
              </a:solidFill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2700020" algn="ctr"/>
                <a:tab pos="5400040" algn="r"/>
                <a:tab pos="114300" algn="l"/>
                <a:tab pos="2700020" algn="ctr"/>
                <a:tab pos="5400040" algn="r"/>
              </a:tabLst>
            </a:pPr>
            <a:r>
              <a:rPr lang="en-US" sz="105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Telefónica</a:t>
            </a: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 expects from the Vendor a modular </a:t>
            </a:r>
            <a:r>
              <a:rPr lang="en-US" sz="105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approach (</a:t>
            </a: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like a building box). This approach shall also be considered in the pricing model</a:t>
            </a:r>
            <a:r>
              <a:rPr lang="en-US" sz="105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tabLst>
                <a:tab pos="2700020" algn="ctr"/>
                <a:tab pos="5400040" algn="r"/>
                <a:tab pos="114300" algn="l"/>
                <a:tab pos="2700020" algn="ctr"/>
                <a:tab pos="5400040" algn="r"/>
              </a:tabLst>
            </a:pPr>
            <a:endParaRPr lang="en-US" sz="105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2700020" algn="ctr"/>
                <a:tab pos="5400040" algn="r"/>
                <a:tab pos="114300" algn="l"/>
                <a:tab pos="2700020" algn="ctr"/>
                <a:tab pos="5400040" algn="r"/>
              </a:tabLst>
            </a:pP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In case the offered Software product already has an installed base at </a:t>
            </a:r>
            <a:r>
              <a:rPr lang="en-US" sz="105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Telefónica</a:t>
            </a: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, this base shall be considered both technically and commercially in order to obtain the best results for </a:t>
            </a:r>
            <a:r>
              <a:rPr lang="en-US" sz="105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Telefónica</a:t>
            </a:r>
            <a:r>
              <a:rPr lang="en-US" sz="1050" dirty="0"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48321" y="781388"/>
            <a:ext cx="3519479" cy="30777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R="0" lvl="1">
              <a:spcBef>
                <a:spcPts val="1200"/>
              </a:spcBef>
              <a:spcAft>
                <a:spcPts val="1200"/>
              </a:spcAft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Reasons for Implementation</a:t>
            </a:r>
            <a:endParaRPr lang="en-US" sz="1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8321" y="1089165"/>
            <a:ext cx="351947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1200"/>
              </a:spcAft>
            </a:pPr>
            <a:r>
              <a:rPr lang="en-GB" sz="900" dirty="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All the previous network audits or network elements audits required that the local logs shall be saved in a centralized manner and further analysed. Furthermore, a complex network as the one from Telefonica Germany needs a SIEM tool for, e. g</a:t>
            </a:r>
            <a:r>
              <a:rPr lang="en-GB" sz="900" dirty="0" smtClean="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.: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Detect and alert for unauthorized scanning and attacks (e.g. brute force attacks, </a:t>
            </a:r>
            <a:r>
              <a:rPr lang="en-GB" sz="900" dirty="0" err="1">
                <a:latin typeface="+mj-lt"/>
              </a:rPr>
              <a:t>DDoS</a:t>
            </a:r>
            <a:r>
              <a:rPr lang="en-GB" sz="900" dirty="0">
                <a:latin typeface="+mj-lt"/>
              </a:rPr>
              <a:t> attacks) on different network elements (e.g. FW, Router, DNS, HLR, </a:t>
            </a:r>
            <a:r>
              <a:rPr lang="en-GB" sz="900" dirty="0" err="1">
                <a:latin typeface="+mj-lt"/>
              </a:rPr>
              <a:t>Jumphost</a:t>
            </a:r>
            <a:r>
              <a:rPr lang="en-GB" sz="900" dirty="0">
                <a:latin typeface="+mj-lt"/>
              </a:rPr>
              <a:t> server)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Detect abnormal file transfers (depending on: file type, size, time of transfer, source IP, destination IP, username)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Detect abnormalities in different protocols and user behaviour 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Detect Threats  &amp; Investigation possibilities  (even for a longer period in the past) in a central platform for all network elements (e.g. </a:t>
            </a:r>
            <a:r>
              <a:rPr lang="en-GB" sz="900" dirty="0" err="1">
                <a:latin typeface="+mj-lt"/>
              </a:rPr>
              <a:t>DDoS</a:t>
            </a:r>
            <a:r>
              <a:rPr lang="en-GB" sz="900" dirty="0">
                <a:latin typeface="+mj-lt"/>
              </a:rPr>
              <a:t> attacks)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Receive regularly updates from others attack types worldwide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Rules &amp; dashboards for detections of security leaks and attacks by combining different sources 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Sending security relevant alarms into a central alarming tool and into a ticketing tool  </a:t>
            </a:r>
            <a:endParaRPr lang="en-US" sz="900" dirty="0">
              <a:latin typeface="+mj-lt"/>
            </a:endParaRPr>
          </a:p>
          <a:p>
            <a:pPr marL="342900" lvl="0" indent="-342900" algn="just">
              <a:buFont typeface="+mj-lt"/>
              <a:buAutoNum type="alphaLcPeriod"/>
            </a:pPr>
            <a:r>
              <a:rPr lang="en-GB" sz="900" dirty="0">
                <a:latin typeface="+mj-lt"/>
              </a:rPr>
              <a:t>Malware detection and identification of systems that have been </a:t>
            </a:r>
            <a:r>
              <a:rPr lang="en-GB" sz="900" dirty="0" smtClean="0">
                <a:latin typeface="+mj-lt"/>
              </a:rPr>
              <a:t>compromised</a:t>
            </a:r>
            <a:endParaRPr lang="en-US" sz="900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2651131"/>
            <a:ext cx="4329121" cy="20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Scope…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7292817"/>
              </p:ext>
            </p:extLst>
          </p:nvPr>
        </p:nvGraphicFramePr>
        <p:xfrm>
          <a:off x="266700" y="762000"/>
          <a:ext cx="8801101" cy="382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5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Scope…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10567356"/>
              </p:ext>
            </p:extLst>
          </p:nvPr>
        </p:nvGraphicFramePr>
        <p:xfrm>
          <a:off x="266700" y="762000"/>
          <a:ext cx="8801101" cy="382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953511" y="4497169"/>
            <a:ext cx="5722693" cy="21544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anchor="ctr">
            <a:spAutoFit/>
          </a:bodyPr>
          <a:lstStyle/>
          <a:p>
            <a:pPr algn="just"/>
            <a:r>
              <a:rPr lang="en-US" sz="800" dirty="0" err="1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CWxxxx</a:t>
            </a:r>
            <a:r>
              <a:rPr lang="en-US" sz="8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GCP Services and Works SIEM Annex 04 (Maintenance and Operations).docx</a:t>
            </a:r>
          </a:p>
        </p:txBody>
      </p:sp>
    </p:spTree>
    <p:extLst>
      <p:ext uri="{BB962C8B-B14F-4D97-AF65-F5344CB8AC3E}">
        <p14:creationId xmlns:p14="http://schemas.microsoft.com/office/powerpoint/2010/main" val="37949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6448183"/>
              </p:ext>
            </p:extLst>
          </p:nvPr>
        </p:nvGraphicFramePr>
        <p:xfrm>
          <a:off x="266700" y="595086"/>
          <a:ext cx="8801101" cy="399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976766" y="4846628"/>
            <a:ext cx="4340907" cy="21544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anchor="ctr">
            <a:spAutoFit/>
          </a:bodyPr>
          <a:lstStyle/>
          <a:p>
            <a:pPr algn="just"/>
            <a:r>
              <a:rPr lang="en-US" sz="800" dirty="0" err="1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CWxxxx</a:t>
            </a:r>
            <a:r>
              <a:rPr lang="en-US" sz="8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GCP Services and Works SIEM Annex 04 (Maintenance and Operations).docx</a:t>
            </a:r>
          </a:p>
        </p:txBody>
      </p:sp>
    </p:spTree>
    <p:extLst>
      <p:ext uri="{BB962C8B-B14F-4D97-AF65-F5344CB8AC3E}">
        <p14:creationId xmlns:p14="http://schemas.microsoft.com/office/powerpoint/2010/main" val="16351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26724"/>
              </p:ext>
            </p:extLst>
          </p:nvPr>
        </p:nvGraphicFramePr>
        <p:xfrm>
          <a:off x="299975" y="709626"/>
          <a:ext cx="8544050" cy="3838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SharePoint Path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>
                          <a:effectLst/>
                          <a:latin typeface="+mj-lt"/>
                          <a:hlinkClick r:id="rId2"/>
                        </a:rPr>
                        <a:t>RFP Docs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4803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 dirty="0">
                          <a:effectLst/>
                          <a:latin typeface="+mj-lt"/>
                          <a:hlinkClick r:id="rId3"/>
                        </a:rPr>
                        <a:t>0_DUPLICATED_Compliance Matrix </a:t>
                      </a:r>
                      <a:r>
                        <a:rPr lang="fr-FR" sz="1000" u="sng" strike="noStrike" dirty="0" err="1">
                          <a:effectLst/>
                          <a:latin typeface="+mj-lt"/>
                          <a:hlinkClick r:id="rId3"/>
                        </a:rPr>
                        <a:t>Templates</a:t>
                      </a:r>
                      <a:r>
                        <a:rPr lang="fr-FR" sz="1000" u="sng" strike="noStrike" dirty="0">
                          <a:effectLst/>
                          <a:latin typeface="+mj-lt"/>
                          <a:hlinkClick r:id="rId3"/>
                        </a:rPr>
                        <a:t> BCM, </a:t>
                      </a:r>
                      <a:r>
                        <a:rPr lang="fr-FR" sz="1000" u="sng" strike="noStrike" dirty="0" err="1">
                          <a:effectLst/>
                          <a:latin typeface="+mj-lt"/>
                          <a:hlinkClick r:id="rId3"/>
                        </a:rPr>
                        <a:t>Unica</a:t>
                      </a:r>
                      <a:r>
                        <a:rPr lang="fr-FR" sz="1000" u="sng" strike="noStrike" dirty="0">
                          <a:effectLst/>
                          <a:latin typeface="+mj-lt"/>
                          <a:hlinkClick r:id="rId3"/>
                        </a:rPr>
                        <a:t>, </a:t>
                      </a:r>
                      <a:r>
                        <a:rPr lang="fr-FR" sz="1000" u="sng" strike="noStrike" dirty="0" err="1">
                          <a:effectLst/>
                          <a:latin typeface="+mj-lt"/>
                          <a:hlinkClick r:id="rId3"/>
                        </a:rPr>
                        <a:t>etc</a:t>
                      </a:r>
                      <a:endParaRPr lang="fr-FR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31443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4"/>
                        </a:rPr>
                        <a:t>3_DUPLICATED_CWxxxx GCP Services and Works SIEM incl. Annexes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8896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5"/>
                        </a:rPr>
                        <a:t>4_DUPLICATED_Compliance Matrix Templates BCM, Unica, etc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3847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6"/>
                        </a:rPr>
                        <a:t>ATTACHMENT 7 - Unica Documents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5568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7"/>
                        </a:rPr>
                        <a:t>Compliance Matrix Templates BCM, Unica, etc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4676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CWxxxx GCP Services and Works SIEM incl. Annexes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8405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9"/>
                        </a:rPr>
                        <a:t>PDFs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5799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0"/>
                        </a:rPr>
                        <a:t>Response Excels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127704"/>
                  </a:ext>
                </a:extLst>
              </a:tr>
              <a:tr h="7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1"/>
                        </a:rPr>
                        <a:t>RFQ SIEM Tool_General Instructions (English Version) 2018.docx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Instructions Docs (English Version)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4074"/>
                  </a:ext>
                </a:extLst>
              </a:tr>
              <a:tr h="7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2"/>
                        </a:rPr>
                        <a:t>SIEM RFQ (Attachment 6) Functional-Requirements_FINAL.docx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Functional-Requirements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9204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3"/>
                        </a:rPr>
                        <a:t>CWxxxx GCP Services and Works SIEM Annex 06 (Information Security) Vendor_Response_Template.xlsx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Docs/0_DUPLICATED_Compliance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4564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14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14"/>
                        </a:rPr>
                        <a:t> GCP Services and Works SIEM Annex 10 (BCM Requirements and Deliverables).xlsm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Docs/0_DUPLICATED_Compliance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8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53579"/>
              </p:ext>
            </p:extLst>
          </p:nvPr>
        </p:nvGraphicFramePr>
        <p:xfrm>
          <a:off x="299975" y="709626"/>
          <a:ext cx="8544050" cy="3675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CWxxxx GCP Services and Works SIEM Compliance Statement Annex 5,6, 8,9, 13a,13b.xlsx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Docs/0_DUPLICATED_Compliance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925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3"/>
                        </a:rPr>
                        <a:t>SIEM RFQ Attachment 5 Compliance Matrix UNICA.xlsx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Docs/0_DUPLICATED_Compliance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1907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4"/>
                        </a:rPr>
                        <a:t>CWxxxx GCP Services and Works SIEM 2018 v1.1.docx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Doc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7012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5"/>
                        </a:rPr>
                        <a:t>CWxxxx GCP Services and Works SIEM Annex 00 (Milestone Plan).docx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6998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6"/>
                        </a:rPr>
                        <a:t>CWxxxx GCP Services and Works SIEM Annex 01 (Definitions) 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305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7"/>
                        </a:rPr>
                        <a:t>CWxxxx GCP Services and Works SIEM Annex 02 (Specifications_Service Requirements).docx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8443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CWxxxx GCP Services and Works SIEM Annex 03 (Price Book).xlsx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Pricing Sheet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0791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9"/>
                        </a:rPr>
                        <a:t>CWxxxx GCP Services and Works SIEM Annex 04 (Maintenance and Operations).docx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8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5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4585"/>
              </p:ext>
            </p:extLst>
          </p:nvPr>
        </p:nvGraphicFramePr>
        <p:xfrm>
          <a:off x="299975" y="709626"/>
          <a:ext cx="8544050" cy="3980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CWxxxx GCP Services and Works SIEM Annex 05 (Quality Assurance).docx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7742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3"/>
                        </a:rPr>
                        <a:t>CWxxxx GCP Services and Works SIEM Annex 06 (Information Security).pdf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16918"/>
                  </a:ext>
                </a:extLst>
              </a:tr>
              <a:tr h="75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4"/>
                        </a:rPr>
                        <a:t>CWxxxx GCP Services and Works SIEM Annex 07 (Acceptance Procedure).docx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Acceptance Procedure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675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5"/>
                        </a:rPr>
                        <a:t>CWxxxx GCP Services and Works SIEM Annex 08 (Documentation).pdf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6788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6"/>
                        </a:rPr>
                        <a:t>CWxxxx GCP Services and Works SIEM Annex 09 (Supply Chain Sustainability Policy).pdf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2510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7"/>
                        </a:rPr>
                        <a:t>CWxxxx GCP Services and Works SIEM Annex 10 (Business Continuity Management).docx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29227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CWxxxx GCP Services and Works SIEM Annex 11 (Commissioned Data Processing).docx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67695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9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9"/>
                        </a:rPr>
                        <a:t> GCP Services and Works SIEM Annex 12 (EU Model Clauses).docx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6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documents as a part of RFQ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90774"/>
              </p:ext>
            </p:extLst>
          </p:nvPr>
        </p:nvGraphicFramePr>
        <p:xfrm>
          <a:off x="299975" y="709626"/>
          <a:ext cx="8544050" cy="3679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142">
                  <a:extLst>
                    <a:ext uri="{9D8B030D-6E8A-4147-A177-3AD203B41FA5}">
                      <a16:colId xmlns:a16="http://schemas.microsoft.com/office/drawing/2014/main" val="809943783"/>
                    </a:ext>
                  </a:extLst>
                </a:gridCol>
                <a:gridCol w="3165847">
                  <a:extLst>
                    <a:ext uri="{9D8B030D-6E8A-4147-A177-3AD203B41FA5}">
                      <a16:colId xmlns:a16="http://schemas.microsoft.com/office/drawing/2014/main" val="213816553"/>
                    </a:ext>
                  </a:extLst>
                </a:gridCol>
                <a:gridCol w="406856">
                  <a:extLst>
                    <a:ext uri="{9D8B030D-6E8A-4147-A177-3AD203B41FA5}">
                      <a16:colId xmlns:a16="http://schemas.microsoft.com/office/drawing/2014/main" val="3209103621"/>
                    </a:ext>
                  </a:extLst>
                </a:gridCol>
                <a:gridCol w="4011347">
                  <a:extLst>
                    <a:ext uri="{9D8B030D-6E8A-4147-A177-3AD203B41FA5}">
                      <a16:colId xmlns:a16="http://schemas.microsoft.com/office/drawing/2014/main" val="3317599067"/>
                    </a:ext>
                  </a:extLst>
                </a:gridCol>
                <a:gridCol w="654858">
                  <a:extLst>
                    <a:ext uri="{9D8B030D-6E8A-4147-A177-3AD203B41FA5}">
                      <a16:colId xmlns:a16="http://schemas.microsoft.com/office/drawing/2014/main" val="766937033"/>
                    </a:ext>
                  </a:extLst>
                </a:gridCol>
              </a:tblGrid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#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Item Type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SharePoint Path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79302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2"/>
                        </a:rPr>
                        <a:t>CWxxxx GCP Services and Works SIEM Annex 13a (Health and Safety).docx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20109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3"/>
                        </a:rPr>
                        <a:t>CWxxxx GCP Services and Works SIEM Annex 13b (Environmental Management).docx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Docs/3_DUPLICATED_CWxxxx GCP Services and Works SIEM incl. Annexes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9594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4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4"/>
                        </a:rPr>
                        <a:t> GCP Services and Works SIEM Annex 06 (Information Security) Vendor_Response_Template.xlsx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Docs/4_DUPLICATED_Compliance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26751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 dirty="0" err="1">
                          <a:effectLst/>
                          <a:latin typeface="+mj-lt"/>
                          <a:hlinkClick r:id="rId5"/>
                        </a:rPr>
                        <a:t>CWxxxx</a:t>
                      </a:r>
                      <a:r>
                        <a:rPr lang="en-US" sz="1000" u="sng" strike="noStrike" dirty="0">
                          <a:effectLst/>
                          <a:latin typeface="+mj-lt"/>
                          <a:hlinkClick r:id="rId5"/>
                        </a:rPr>
                        <a:t> GCP Services and Works SIEM Annex 10 (BCM Requirements and Deliverables).xlsm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bu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/WLIB2/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WLRepository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Telefonica_RFQ_SIEM_Tool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/RFP Docs/4_DUPLICATED_Compliance Matrix Templates BCM,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Unica</a:t>
                      </a:r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1000" u="none" strike="noStrike" dirty="0" err="1">
                          <a:effectLst/>
                          <a:latin typeface="+mj-lt"/>
                        </a:rPr>
                        <a:t>etc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76770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6"/>
                        </a:rPr>
                        <a:t>CWxxxx GCP Services and Works SIEM Compliance Statement Annex 5,6, 8,9, 13a,13b.xlsx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Docs/4_DUPLICATED_Compliance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10034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sng" strike="noStrike">
                          <a:effectLst/>
                          <a:latin typeface="+mj-lt"/>
                          <a:hlinkClick r:id="rId7"/>
                        </a:rPr>
                        <a:t>SIEM RFQ Attachment 5 Compliance Matrix UNICA.xlsx</a:t>
                      </a:r>
                      <a:endParaRPr lang="fr-F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Docs/4_DUPLICATED_Compliance Matrix Templates BCM, Unica, etc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Response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628756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8"/>
                        </a:rPr>
                        <a:t>Attachment 7_UNICA  - Additional Documentation.7z.txt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Docs/ATTACHMENT 7 - Unica Documents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02788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9"/>
                        </a:rPr>
                        <a:t>e2e_vapp_ovf.ovf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Docs/ATTACHMENT 7 - Unica Documents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96013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sng" strike="noStrike">
                          <a:effectLst/>
                          <a:latin typeface="+mj-lt"/>
                          <a:hlinkClick r:id="rId10"/>
                        </a:rPr>
                        <a:t>E2EvAPP_HOT.yaml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Docs/ATTACHMENT 7 - Unica Documents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25027"/>
                  </a:ext>
                </a:extLst>
              </a:tr>
              <a:tr h="41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sng" strike="noStrike">
                          <a:effectLst/>
                          <a:latin typeface="+mj-lt"/>
                          <a:hlinkClick r:id="rId11"/>
                        </a:rPr>
                        <a:t>UNICA Infra R2.1 - VNF Descriptors-20180522.pdf</a:t>
                      </a:r>
                      <a:endParaRPr lang="pt-BR" sz="1000" b="0" i="0" u="sng" strike="noStrike">
                        <a:solidFill>
                          <a:srgbClr val="0563C1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bu/WLIB2/WLRepository/Telefonica_RFQ_SIEM_Tool/RFP Docs/ATTACHMENT 7 - Unica Documents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Reference Doc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014" marR="2014" marT="2014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5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180722-2 [Read-Only]" id="{B65A5CBC-5A1C-4D29-B280-9A89867E14B8}" vid="{4A11E103-B36F-4487-862E-E1671DC88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BD22C0B70B642B55BB196FFBE1539" ma:contentTypeVersion="0" ma:contentTypeDescription="Create a new document." ma:contentTypeScope="" ma:versionID="7ff23e83399beb7c80d080280f297a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9B11A3-446E-45E7-8E62-5A660E035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86CED9-6DF8-4F35-A0B1-3FF643EB40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AD2322-6E45-4BE2-92F5-558B190FFD2F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Bid Summary</Template>
  <TotalTime>313</TotalTime>
  <Words>2906</Words>
  <Application>Microsoft Office PowerPoint</Application>
  <PresentationFormat>On-screen Show (16:9)</PresentationFormat>
  <Paragraphs>625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Trebuchet MS</vt:lpstr>
      <vt:lpstr>Cognizant</vt:lpstr>
      <vt:lpstr>Microsoft Excel 97-2003 Worksheet</vt:lpstr>
      <vt:lpstr>Bid Summary - RFQ “FQ SIEM Tool”</vt:lpstr>
      <vt:lpstr>Background &amp; Scope… </vt:lpstr>
      <vt:lpstr>Scope…</vt:lpstr>
      <vt:lpstr>Scope…</vt:lpstr>
      <vt:lpstr>Key Points</vt:lpstr>
      <vt:lpstr>List of documents as a part of RFQ</vt:lpstr>
      <vt:lpstr>List of documents as a part of RFQ</vt:lpstr>
      <vt:lpstr>List of documents as a part of RFQ</vt:lpstr>
      <vt:lpstr>List of documents as a part of RFQ</vt:lpstr>
      <vt:lpstr>List of documents as a part of RFQ</vt:lpstr>
      <vt:lpstr>List of documents as a part of RFQ</vt:lpstr>
      <vt:lpstr>List of documents as a part of RFQ</vt:lpstr>
      <vt:lpstr>List of documents as a part of RFQ</vt:lpstr>
      <vt:lpstr>Bid Qualification Scorecard</vt:lpstr>
      <vt:lpstr>Time Line</vt:lpstr>
      <vt:lpstr>Thank you</vt:lpstr>
      <vt:lpstr>Top 10 SIEM Products</vt:lpstr>
      <vt:lpstr>Top 10 SIEM Products</vt:lpstr>
      <vt:lpstr>Top 10 SIEM Products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Joshi, Akshay (Cognizant)</dc:creator>
  <cp:lastModifiedBy>Joshi, Akshay (Cognizant)</cp:lastModifiedBy>
  <cp:revision>26</cp:revision>
  <cp:lastPrinted>2017-02-17T19:35:46Z</cp:lastPrinted>
  <dcterms:created xsi:type="dcterms:W3CDTF">2018-08-21T06:31:47Z</dcterms:created>
  <dcterms:modified xsi:type="dcterms:W3CDTF">2018-08-21T12:26:00Z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0x010100931BD22C0B70B642B55BB196FFBE1539</vt:lpwstr>
  </property>
</Properties>
</file>