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49E10-79C8-4069-963D-293420A6A21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970687-4EC8-4C5C-A45B-80A0D95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CvQYz89hYU&amp;feature=youtu.b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432" y="1611985"/>
            <a:ext cx="1201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Secure Chat – An end to end secure chat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4656" y="5627802"/>
            <a:ext cx="3004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Chaitanya </a:t>
            </a:r>
            <a:r>
              <a:rPr lang="en-US" sz="2400" dirty="0" err="1"/>
              <a:t>Vooradi</a:t>
            </a:r>
            <a:endParaRPr lang="en-US" sz="2400" dirty="0"/>
          </a:p>
          <a:p>
            <a:r>
              <a:rPr lang="en-US" sz="2400" dirty="0"/>
              <a:t>Himani Kondra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8720" y="5201920"/>
            <a:ext cx="28448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8320" y="487680"/>
            <a:ext cx="403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AD10E-C726-4FB0-805F-175C480109CC}"/>
              </a:ext>
            </a:extLst>
          </p:cNvPr>
          <p:cNvSpPr/>
          <p:nvPr/>
        </p:nvSpPr>
        <p:spPr>
          <a:xfrm>
            <a:off x="2217490" y="2782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https://www.youtube.com/watch?v=_CvQYz89hYU&amp;feature=youtu</a:t>
            </a:r>
            <a:r>
              <a:rPr lang="en-US">
                <a:hlinkClick r:id="rId2"/>
              </a:rPr>
              <a:t>.be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5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920" y="2611120"/>
            <a:ext cx="587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29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75920"/>
            <a:ext cx="295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880" y="1330960"/>
            <a:ext cx="10027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Secure chat is a instant messaging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Asset to be protected is the message sent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Designers and the users are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Adversary can be any active or passive adversary</a:t>
            </a:r>
          </a:p>
        </p:txBody>
      </p:sp>
    </p:spTree>
    <p:extLst>
      <p:ext uri="{BB962C8B-B14F-4D97-AF65-F5344CB8AC3E}">
        <p14:creationId xmlns:p14="http://schemas.microsoft.com/office/powerpoint/2010/main" val="93241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703" y="358219"/>
            <a:ext cx="690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Goals and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3703" y="1126719"/>
            <a:ext cx="10360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Passwords shouldn’t be saved plain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Every message should be encrypted by user through a randomly generated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Integrity check of messages is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83703" y="3817855"/>
            <a:ext cx="10501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BouncyCastle</a:t>
            </a:r>
            <a:r>
              <a:rPr lang="en-US" sz="2800" dirty="0"/>
              <a:t> Libraries and Java Crypto Libraries are cryptographically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Certificate issued is trusted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652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666" y="339365"/>
            <a:ext cx="510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1666" y="1104688"/>
            <a:ext cx="953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Hosted on 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JDBC connector for connecting to MYSQL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LetsEncrypt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3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137" y="490193"/>
            <a:ext cx="421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 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0137" y="1451728"/>
            <a:ext cx="6259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Desktop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Email Validation is done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Passwords are secured with </a:t>
            </a:r>
            <a:r>
              <a:rPr lang="en-US" sz="2800" dirty="0" err="1"/>
              <a:t>bcrypt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55" y="3384027"/>
            <a:ext cx="5057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5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137" y="490193"/>
            <a:ext cx="421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5678" y="1272619"/>
            <a:ext cx="10086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Email Validation is done by sending a OTP to the email given while registering.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242526"/>
            <a:ext cx="5010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556" y="413904"/>
            <a:ext cx="3883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Client 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2556" y="1121790"/>
            <a:ext cx="9737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Registered users can login by entering the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password entered is encrypted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compare with stored password on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53" y="3368559"/>
            <a:ext cx="5105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996" y="273377"/>
            <a:ext cx="475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Client 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996" y="1178351"/>
            <a:ext cx="562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Communication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8" y="1898659"/>
            <a:ext cx="4791744" cy="4620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3" y="1898659"/>
            <a:ext cx="4896533" cy="46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62" y="398125"/>
            <a:ext cx="8407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8862" y="1244337"/>
            <a:ext cx="7173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AES 256 in CBC mode is used to encrypt and decrypt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keys used for encryption and decryption are generated randomly and are secured using 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integrity check is done using SHA256 – HMAC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8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511</TotalTime>
  <Words>227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Himani Kondra</dc:creator>
  <cp:lastModifiedBy>vooradi chaitanya</cp:lastModifiedBy>
  <cp:revision>14</cp:revision>
  <dcterms:created xsi:type="dcterms:W3CDTF">2017-05-07T23:34:25Z</dcterms:created>
  <dcterms:modified xsi:type="dcterms:W3CDTF">2017-11-08T05:48:32Z</dcterms:modified>
</cp:coreProperties>
</file>