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16666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2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11111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125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125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125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125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125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125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1818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1818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1818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ct val="116666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2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11111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125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125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125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125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125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125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1818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1818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16666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20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11111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125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125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125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125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125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125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16666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20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11111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125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125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125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125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125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125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1818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375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75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71428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6666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8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8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8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8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8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8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375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4375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500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58333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7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75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71428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6666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8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8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8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8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8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8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1818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Metasploit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9412224" y="4833430"/>
            <a:ext cx="251155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Chaitanya Vooradi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Metasploit ??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Metasploit is an open source framework contains collection of exploits  for penetration testing and also used for development of new exploits.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mainly to make the life of security researchers  easy.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Languages Used to Develop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1.0 and Version 2.0  developed in Perl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3.0 developed in Ruby which boasts the power of automation due to Ruby’s status as object oriented language.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of Metasploit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Security professionals →penetration testing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Security Administrators → patch installation verification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vendors → Regression testing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researchers → Development of exploits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Terms to Know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Vulnerability: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weakness which allows an attacker to break into or compromise a system's security.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Exploit: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which allows an attacker to take advantage of a vulnerability system.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Payload: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code which runs on the system after exploitation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Auxiliary Modules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Used for Scanning, fuzzing, sniffing, etc..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Payload Types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Singles: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single payload containing the exploit and full shell code for the selected task.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Stagers: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Stager establishes a communication channel between the attacker and the victim and reads in a stage payload to execute on the remote host.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Stages: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Stages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the components for the stager to deploy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in Syntax Form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Payload Type                              Example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Single                              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windows/shell_bind_tcp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Stager                               windows/shell/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bind_tcp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Stage                                 windows/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/bind_tcp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