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57B92-571A-4F3D-A442-5CF1A6841E48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BB658-CC6E-4CC4-B402-EF8F1AA7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0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BB658-CC6E-4CC4-B402-EF8F1AA7BB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86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BB658-CC6E-4CC4-B402-EF8F1AA7BB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9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BB658-CC6E-4CC4-B402-EF8F1AA7BB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04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BB658-CC6E-4CC4-B402-EF8F1AA7BB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3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9015-B025-44CD-A075-418D5C5C3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65B25-32B6-4525-8CD6-6B4315289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1339B-B02B-4B3A-9F26-34083790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4A49-0664-4F98-B6CE-606FC87ECC0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DEFCA-4031-47F4-869F-B28A60792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31C89-7F3D-48F3-99E5-F004E3AD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26B-6863-4AB1-A8E2-C872A00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7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C054-FCDC-4098-9CB3-D8DD3533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B9B05-E281-4918-A22E-526AE1B0F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D8605-A859-4601-83C8-32754A32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4A49-0664-4F98-B6CE-606FC87ECC0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D36A8-6010-4674-87B6-454E0330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C599C-9032-4F0B-8432-87453EAF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26B-6863-4AB1-A8E2-C872A00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4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41BD3-D0D6-4BE8-A9A5-7EEA88623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18D6C-EB2C-4416-8DA2-86B7921C7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D0557-FDD8-4558-9D9A-93E425ECF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4A49-0664-4F98-B6CE-606FC87ECC0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005D4-D7D3-4845-AED3-931C0238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EF81D-E7FB-4A3C-8610-2DD37F2C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26B-6863-4AB1-A8E2-C872A00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7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400F-7330-4E39-84B1-CC8D5C4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6008D-95F1-4A5F-BA3C-A3F3E1A6E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2BCA8-7F52-4D84-A757-62352ED70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4A49-0664-4F98-B6CE-606FC87ECC0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53587-D462-408A-A1F0-A758DF5D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DE7EE-210B-4E21-83D8-1A237C3D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26B-6863-4AB1-A8E2-C872A00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9861-2A3A-436C-9485-0FB04096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4E40E-3361-46F2-8454-40ABD44C4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97DE1-C988-4BC4-BDB0-2EE80C4B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4A49-0664-4F98-B6CE-606FC87ECC0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06622-97DF-4304-A822-40435A56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DCF79-846A-4C64-A5FA-70415659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26B-6863-4AB1-A8E2-C872A00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8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B6F99-4649-42E8-8318-ECBF2E8C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6D6DF-E94B-4508-942C-51F4AC495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2247A-304A-4141-8E13-57A838AFE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2823D-8623-4819-AD87-EA190ACA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4A49-0664-4F98-B6CE-606FC87ECC0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6AB26-4A35-4CC1-A826-7B423CC11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63759-09EF-4458-AA93-AFA95B88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26B-6863-4AB1-A8E2-C872A00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1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BE9F-5418-47DF-9176-51F84E80D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AD1E3-C70C-44AA-859B-2DE8A5408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30EFD-6B0A-48EC-89D3-9966A9231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801F0-4466-4BF5-858B-1ABEBB6F5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C914D-9592-408A-B008-C9E865DED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7B61A-2E53-47F0-AD07-945A1AB6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4A49-0664-4F98-B6CE-606FC87ECC0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A169F4-939A-42A3-BC3C-7051DBC0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3572B-CB8A-4DFC-AF72-1DD352A7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26B-6863-4AB1-A8E2-C872A00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1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C24D-055B-454F-A0F0-A11F6F85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E5F6F-4940-4001-8B39-78CC382C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4A49-0664-4F98-B6CE-606FC87ECC0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627D5-03AE-470F-84B0-F4BC0CFF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2DA11-1177-45C2-BFB3-EBC8A927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26B-6863-4AB1-A8E2-C872A00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7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A4F4D-0F46-42DA-A1F7-3B3658FD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4A49-0664-4F98-B6CE-606FC87ECC0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4F04B-54B0-498F-86FB-579305F5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D6A46-5FBE-4832-9A13-D832F4C6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26B-6863-4AB1-A8E2-C872A00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8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1FDD-3000-4B18-9FF2-51C09518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263A-C3FE-47BE-ADEC-47998C635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79893-8437-4AC7-B258-E7DCFC1F9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57962-CB16-48B3-9B54-6DC89848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4A49-0664-4F98-B6CE-606FC87ECC0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0FBFF-A507-4540-B3CD-357C26E3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3600C-0B02-4E67-8850-19EB29E3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26B-6863-4AB1-A8E2-C872A00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2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C25B-23A8-486D-8BA8-9FD903A7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9E02B-2226-407C-9EFF-5EA0A1DB2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CB025-75C9-4D61-AFDB-6A15510FA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390FD-A489-4F7B-9FBF-3345F2AD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4A49-0664-4F98-B6CE-606FC87ECC0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623F9-EFF8-4431-BEFB-DBB4074D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A53E5-7BFC-4F46-AE13-0266EB2A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26B-6863-4AB1-A8E2-C872A00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8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5DBAFC-D15B-4E04-AFCD-487DCAE1C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0DB1E-A306-4FB4-A057-79FD4208C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2C77-9FBC-44DD-9B20-7A7CE59C4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94A49-0664-4F98-B6CE-606FC87ECC0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32CE5-28DF-4C7A-8110-65E2BC243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86967-CB82-4126-9C9F-C1330879E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7A26B-6863-4AB1-A8E2-C872A00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7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77A3-85C3-4AB0-8DFB-77662059F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2792" y="1509225"/>
            <a:ext cx="9144000" cy="2387600"/>
          </a:xfrm>
        </p:spPr>
        <p:txBody>
          <a:bodyPr>
            <a:normAutofit/>
          </a:bodyPr>
          <a:lstStyle/>
          <a:p>
            <a:br>
              <a:rPr lang="en-US" sz="4000" b="1" dirty="0"/>
            </a:br>
            <a:br>
              <a:rPr lang="en-US" sz="4000" b="1" dirty="0"/>
            </a:br>
            <a:r>
              <a:rPr lang="en-US" sz="4000" b="1" dirty="0"/>
              <a:t>Virtual Memory Partitioning for Enhancing</a:t>
            </a:r>
            <a:br>
              <a:rPr lang="en-US" sz="4000" b="1" dirty="0"/>
            </a:br>
            <a:r>
              <a:rPr lang="en-US" sz="4000" b="1" dirty="0"/>
              <a:t>Application Performance in Mobile Platforms</a:t>
            </a:r>
            <a:endParaRPr lang="en-US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101A07-0631-4A02-AB9C-A1F380B2C19A}"/>
              </a:ext>
            </a:extLst>
          </p:cNvPr>
          <p:cNvSpPr txBox="1">
            <a:spLocks/>
          </p:cNvSpPr>
          <p:nvPr/>
        </p:nvSpPr>
        <p:spPr>
          <a:xfrm>
            <a:off x="8695592" y="4906107"/>
            <a:ext cx="3672254" cy="10774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000" b="1" dirty="0"/>
            </a:br>
            <a:br>
              <a:rPr lang="en-US" sz="4000" b="1" dirty="0"/>
            </a:br>
            <a:r>
              <a:rPr lang="en-US" sz="4000" b="1" dirty="0"/>
              <a:t>Chaitanya Vooradi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7795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8810-61DB-4CEE-9598-23EE1223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FCCE-B095-472F-90FE-7E9B28CCF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Existing Memory Management Techniques</a:t>
            </a:r>
          </a:p>
          <a:p>
            <a:r>
              <a:rPr lang="en-US" dirty="0"/>
              <a:t>Proposed Technique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99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E73D-61C9-4B1C-A66F-7A5A22BC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35F02-A5F8-4E2B-B464-196551D6F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amount of running software in mobile phones are increasing rapidly. Because of mobile phones have limited memory capacity, forced termination of old application is happening to run a new application.</a:t>
            </a:r>
          </a:p>
          <a:p>
            <a:endParaRPr lang="en-US" dirty="0"/>
          </a:p>
          <a:p>
            <a:r>
              <a:rPr lang="en-US" dirty="0"/>
              <a:t>Main problems of forced termination are thrashing and fragmentation</a:t>
            </a:r>
          </a:p>
        </p:txBody>
      </p:sp>
    </p:spTree>
    <p:extLst>
      <p:ext uri="{BB962C8B-B14F-4D97-AF65-F5344CB8AC3E}">
        <p14:creationId xmlns:p14="http://schemas.microsoft.com/office/powerpoint/2010/main" val="70835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85A2-8D9E-4E25-923E-F3CC149F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Techniques: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8CA70-2AC2-4D52-82D3-844854F3A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Memory Killer(LMK)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/>
              <a:t>The original role of LMK is to automatically terminate the applications in an LRU list, when the available memory reaches a specified threshold of the system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Disadvantages:</a:t>
            </a:r>
          </a:p>
          <a:p>
            <a:pPr marL="0" indent="0">
              <a:buNone/>
            </a:pPr>
            <a:r>
              <a:rPr lang="en-US" sz="2400" dirty="0"/>
              <a:t>1) Memory Fragmentation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dirty="0"/>
              <a:t> Additional memory management costs in order to merge</a:t>
            </a:r>
          </a:p>
          <a:p>
            <a:pPr marL="0" indent="0">
              <a:buNone/>
            </a:pPr>
            <a:r>
              <a:rPr lang="en-US" dirty="0"/>
              <a:t>small blocks by a memory allocator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Releasing small memory blocks is time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consming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30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E5188-25E5-4969-BB9D-C3330CA67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769"/>
            <a:ext cx="10515600" cy="59131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Out of Memory Killer (OOMK):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OOMK is to kill unimportant processes based on the memory score of processes heuristically when the memory capacity is deficient.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Heuristic score depends on </a:t>
            </a:r>
          </a:p>
          <a:p>
            <a:pPr marL="0" indent="0">
              <a:buNone/>
            </a:pPr>
            <a:r>
              <a:rPr lang="en-US" dirty="0"/>
              <a:t>1) Number of execution frequencies of the application</a:t>
            </a:r>
          </a:p>
          <a:p>
            <a:pPr marL="0" indent="0">
              <a:buNone/>
            </a:pPr>
            <a:r>
              <a:rPr lang="en-US" dirty="0"/>
              <a:t>2)Execution time of the application</a:t>
            </a:r>
          </a:p>
          <a:p>
            <a:pPr marL="0" indent="0">
              <a:buNone/>
            </a:pPr>
            <a:r>
              <a:rPr lang="en-US" dirty="0"/>
              <a:t>3)Scheduling priority of the process</a:t>
            </a:r>
          </a:p>
          <a:p>
            <a:pPr marL="0" indent="0">
              <a:buNone/>
            </a:pPr>
            <a:r>
              <a:rPr lang="en-US" dirty="0"/>
              <a:t>4)Application to access devices</a:t>
            </a:r>
          </a:p>
          <a:p>
            <a:pPr marL="0" indent="0">
              <a:buNone/>
            </a:pPr>
            <a:r>
              <a:rPr lang="en-US" dirty="0"/>
              <a:t>5)Application authorized by the root user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92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09CE7-2B27-420E-9BF6-C3BECC70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NODES TO AVOID LMK/OOMK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EE90-FD78-48DF-A2A5-9E3121176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technique sets the memory layout dynamically which is based on the permission privilege of the root user at boot time to support the various mobile devices from the low-end to the high-end.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41C47-0AC6-4E92-9B25-6808C3CAA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450" y="3082699"/>
            <a:ext cx="5779201" cy="377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43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D7DD-618A-418D-8CED-CB1F91D2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VNODE: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9C2D0-5AF4-49BD-BEC3-2AD8C61B0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vnode_setup_memblock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which manages the mapping between the physical memory address and a virtual node to separate the physical memory.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vnode_generation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the specified virtual memory nodes from a physical memory node and determines the size of the table for holding the address range of the physical memory.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vnode_set_cpumask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which allocates the CPU masks to support mapping between a virtual memory node(s) and specified CPU(s) to recognize CPU-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Hotplug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CPU-DVFS enabled multicore environments</a:t>
            </a:r>
          </a:p>
        </p:txBody>
      </p:sp>
    </p:spTree>
    <p:extLst>
      <p:ext uri="{BB962C8B-B14F-4D97-AF65-F5344CB8AC3E}">
        <p14:creationId xmlns:p14="http://schemas.microsoft.com/office/powerpoint/2010/main" val="3033104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B70D1-5474-46B4-9A53-FA5E2332E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977"/>
            <a:ext cx="10515600" cy="5921986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allocate_page_vma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the pages of the applications in the virtual memory space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allocate_page_interleave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executes the low level operation to interconnect an application and a memory area.</a:t>
            </a: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allocate_page_current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 the current page in process</a:t>
            </a: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allocate_page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operating system needs to find the allocated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address currently according to the process request,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allocate_page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calls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allocate_page_interleave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via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allocate_page_current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allocate_pages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/>
              <a:t>allocates/releases the memory area of the process using the processing result of VNODE’s three 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4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437C-7A33-49B7-98F0-5D1DB36A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17694-56DA-46F1-BE75-7C1987DC6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5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461</Words>
  <Application>Microsoft Office PowerPoint</Application>
  <PresentationFormat>Widescreen</PresentationFormat>
  <Paragraphs>45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  Virtual Memory Partitioning for Enhancing Application Performance in Mobile Platforms</vt:lpstr>
      <vt:lpstr>Agenda:</vt:lpstr>
      <vt:lpstr>Problem Statement:</vt:lpstr>
      <vt:lpstr>Memory Management Techniques:</vt:lpstr>
      <vt:lpstr>PowerPoint Presentation</vt:lpstr>
      <vt:lpstr>VIRTUAL MEMORY NODES TO AVOID LMK/OOMK OPERATIONS</vt:lpstr>
      <vt:lpstr>Design a VNODE: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Virtual Memory Partitioning for Enhancing Application Performance in Mobile Platforms</dc:title>
  <dc:creator>vooradi chaitanya</dc:creator>
  <cp:lastModifiedBy>vooradi chaitanya</cp:lastModifiedBy>
  <cp:revision>23</cp:revision>
  <dcterms:created xsi:type="dcterms:W3CDTF">2017-09-22T02:49:35Z</dcterms:created>
  <dcterms:modified xsi:type="dcterms:W3CDTF">2017-09-22T18:32:50Z</dcterms:modified>
</cp:coreProperties>
</file>