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7B92-571A-4F3D-A442-5CF1A6841E48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BB658-CC6E-4CC4-B402-EF8F1AA7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8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0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83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4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0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77A3-85C3-4AB0-8DFB-77662059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22264"/>
            <a:ext cx="10131669" cy="2693498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Virtual Memory Partitioning for Enhancing</a:t>
            </a:r>
            <a:br>
              <a:rPr lang="en-US" sz="4000" b="1" dirty="0"/>
            </a:br>
            <a:r>
              <a:rPr lang="en-US" sz="4000" b="1" dirty="0"/>
              <a:t>Application Performance in Mobile Platforms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101A07-0631-4A02-AB9C-A1F380B2C19A}"/>
              </a:ext>
            </a:extLst>
          </p:cNvPr>
          <p:cNvSpPr txBox="1">
            <a:spLocks/>
          </p:cNvSpPr>
          <p:nvPr/>
        </p:nvSpPr>
        <p:spPr>
          <a:xfrm>
            <a:off x="8440616" y="4932484"/>
            <a:ext cx="3672254" cy="1077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Chaitanya Vooradi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795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D6D8-EC19-4C77-9060-E02E2BF5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9404-B504-4644-8E2D-381257A6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memory Space: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E0374-6EF3-4C6D-B1D1-C5E90AD5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5" y="2675875"/>
            <a:ext cx="5862969" cy="34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6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3C07-C3D1-41E7-96EA-B074CBDF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LMK and OOMK operations: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10A47-CEA9-48D8-8AAD-30A9E50EB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04" y="1848255"/>
            <a:ext cx="6681606" cy="43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9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F17B-C856-498E-9106-5C1BFC72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5BEA-56A6-4CD7-BC25-2475A39E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Proposed system minimizes page reclamation of time-critical built-in applications from the trusted sources and limits the memory access range of unknown applications from the untrusted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Reduces OOMK and LMK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Dynamic memory-controlling interface to configure at boot time according to device types</a:t>
            </a:r>
          </a:p>
        </p:txBody>
      </p:sp>
    </p:spTree>
    <p:extLst>
      <p:ext uri="{BB962C8B-B14F-4D97-AF65-F5344CB8AC3E}">
        <p14:creationId xmlns:p14="http://schemas.microsoft.com/office/powerpoint/2010/main" val="24355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C174-CCF1-4F7E-A08F-43397CB4A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97851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Queries??</a:t>
            </a:r>
          </a:p>
        </p:txBody>
      </p:sp>
    </p:spTree>
    <p:extLst>
      <p:ext uri="{BB962C8B-B14F-4D97-AF65-F5344CB8AC3E}">
        <p14:creationId xmlns:p14="http://schemas.microsoft.com/office/powerpoint/2010/main" val="194201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8810-61DB-4CEE-9598-23EE1223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FCCE-B095-472F-90FE-7E9B28CC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Existing Memory Management Techniques</a:t>
            </a:r>
          </a:p>
          <a:p>
            <a:r>
              <a:rPr lang="en-US" dirty="0"/>
              <a:t>Proposed Technique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9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E73D-61C9-4B1C-A66F-7A5A22B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5F02-A5F8-4E2B-B464-196551D6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running software in mobile phones are increasing rapidly. Because of mobile phones have limited memory capacity, forced termination of old application is happening to run a new application.</a:t>
            </a:r>
          </a:p>
          <a:p>
            <a:endParaRPr lang="en-US" dirty="0"/>
          </a:p>
          <a:p>
            <a:r>
              <a:rPr lang="en-US" dirty="0"/>
              <a:t>Main problems of forced termination are thrashing and fragmentation</a:t>
            </a:r>
          </a:p>
        </p:txBody>
      </p:sp>
    </p:spTree>
    <p:extLst>
      <p:ext uri="{BB962C8B-B14F-4D97-AF65-F5344CB8AC3E}">
        <p14:creationId xmlns:p14="http://schemas.microsoft.com/office/powerpoint/2010/main" val="70835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85A2-8D9E-4E25-923E-F3CC149F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CA70-2AC2-4D52-82D3-844854F3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Memory Killer(LMK)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The original role of LMK is to automatically terminate the applications in an LRU list, when the available memory reaches a specified threshold of the system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Disadvantages:</a:t>
            </a:r>
          </a:p>
          <a:p>
            <a:pPr marL="0" indent="0">
              <a:buNone/>
            </a:pPr>
            <a:r>
              <a:rPr lang="en-US" sz="2400" dirty="0"/>
              <a:t>1) Memory Fragmentation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/>
              <a:t> Additional memory management costs in order to merge</a:t>
            </a:r>
          </a:p>
          <a:p>
            <a:pPr marL="0" indent="0">
              <a:buNone/>
            </a:pPr>
            <a:r>
              <a:rPr lang="en-US" dirty="0"/>
              <a:t>small blocks by a memory allocator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Releasing small memory blocks is time consuming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0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5188-25E5-4969-BB9D-C3330CA6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769"/>
            <a:ext cx="10515600" cy="59131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 of Memory Killer (OOMK):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OOMK is to kill unimportant processes based on the memory score of processes heuristically when the memory capacity is deficient.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Heuristic score depends on </a:t>
            </a:r>
          </a:p>
          <a:p>
            <a:pPr marL="0" indent="0">
              <a:buNone/>
            </a:pPr>
            <a:r>
              <a:rPr lang="en-US" dirty="0"/>
              <a:t>1) Number of execution frequencies of the application</a:t>
            </a:r>
          </a:p>
          <a:p>
            <a:pPr marL="0" indent="0">
              <a:buNone/>
            </a:pPr>
            <a:r>
              <a:rPr lang="en-US" dirty="0"/>
              <a:t>2)Execution time of the application</a:t>
            </a:r>
          </a:p>
          <a:p>
            <a:pPr marL="0" indent="0">
              <a:buNone/>
            </a:pPr>
            <a:r>
              <a:rPr lang="en-US" dirty="0"/>
              <a:t>3)Scheduling priority of the process</a:t>
            </a:r>
          </a:p>
          <a:p>
            <a:pPr marL="0" indent="0">
              <a:buNone/>
            </a:pPr>
            <a:r>
              <a:rPr lang="en-US" dirty="0"/>
              <a:t>4)Application to access devices</a:t>
            </a:r>
          </a:p>
          <a:p>
            <a:pPr marL="0" indent="0">
              <a:buNone/>
            </a:pPr>
            <a:r>
              <a:rPr lang="en-US" dirty="0"/>
              <a:t>5)Application authorized by the root user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2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CE7-2B27-420E-9BF6-C3BECC70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NODES TO AVOID LMK/OOMK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EE90-FD78-48DF-A2A5-9E312117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technique sets the memory layout dynamically which is based on the permission privilege of the root user at boot time to support the various mobile devices from the low-end to the high-end.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41C47-0AC6-4E92-9B25-6808C3CA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50" y="3082699"/>
            <a:ext cx="5779201" cy="37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D7DD-618A-418D-8CED-CB1F91D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VNODE: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C2D0-5AF4-49BD-BEC3-2AD8C61B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vnode_setup_memblock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which manages the mapping between the physical memory address and a virtual node to separate the physical memory.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vnode_generation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the specified virtual memory nodes from a physical memory node and determines the size of the table for holding the address range of the physical memory.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vnode_set_cpumask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which allocates the CPU masks to support mapping between a virtual memory node(s) and specified CPU(s) to recognize CPU-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Hotplug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CPU-DVFS enabled multicore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3310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70D1-5474-46B4-9A53-FA5E2332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77"/>
            <a:ext cx="10515600" cy="592198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allocate_page_vma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pages of the applications in the virtual memory space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allocate_page_interleave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low level operation to interconnect an application and a memory area.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allocate_page_current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the current page in process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operating system needs to find the allocated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currently according to the process request,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calls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allocate_page_interleave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via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/>
              <a:t>allocates/releases the memory area of the process using the processing result of VNODE’s three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4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37C-7A33-49B7-98F0-5D1DB36A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 controlling Interface: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7694-56DA-46F1-BE75-7C1987DC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47" y="1570649"/>
            <a:ext cx="10515600" cy="483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VNODE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enerates two virtual nodes </a:t>
            </a:r>
            <a:r>
              <a:rPr lang="en-US" dirty="0"/>
              <a:t>at boot time to isolate external applications downloaded from the application store and the built-in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Case 2: </a:t>
            </a:r>
            <a:r>
              <a:rPr lang="en-US" dirty="0"/>
              <a:t>VNODE generates three virtual memory nodes for built-in applications, the applications from the trusted application store, and the unknown applications from the untrusted application store.</a:t>
            </a:r>
          </a:p>
          <a:p>
            <a:pPr marL="0" indent="0">
              <a:buNone/>
            </a:pPr>
            <a:r>
              <a:rPr lang="en-US" b="1" dirty="0"/>
              <a:t>Case 3: </a:t>
            </a:r>
            <a:r>
              <a:rPr lang="en-US" dirty="0"/>
              <a:t>VNODE generates two virtual memory nodes for responsive-aware applications and external applications for low-end mobile devices including low memory capacity.</a:t>
            </a:r>
          </a:p>
          <a:p>
            <a:pPr marL="0" indent="0">
              <a:buNone/>
            </a:pPr>
            <a:r>
              <a:rPr lang="en-US" b="1" dirty="0"/>
              <a:t>Case 4: </a:t>
            </a:r>
            <a:r>
              <a:rPr lang="en-US" dirty="0"/>
              <a:t>VNODE generates three virtual memory nodes for high-end mobile devices that have a high memory capacity. the responsive-aware built-in applications area provided by the manufacturer, the built-in applications area provided by the telecommunication company, and the large external applications area available due to the sufficient physical memory capacity.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59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</TotalTime>
  <Words>661</Words>
  <Application>Microsoft Office PowerPoint</Application>
  <PresentationFormat>Widescreen</PresentationFormat>
  <Paragraphs>63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 Virtual Memory Partitioning for Enhancing Application Performance in Mobile Platforms</vt:lpstr>
      <vt:lpstr>Agenda:</vt:lpstr>
      <vt:lpstr>Problem Statement:</vt:lpstr>
      <vt:lpstr>Memory Management Techniques:</vt:lpstr>
      <vt:lpstr>PowerPoint Presentation</vt:lpstr>
      <vt:lpstr>VIRTUAL MEMORY NODES TO AVOID LMK/OOMK OPERATIONS</vt:lpstr>
      <vt:lpstr>Design a VNODE:</vt:lpstr>
      <vt:lpstr>PowerPoint Presentation</vt:lpstr>
      <vt:lpstr>Dynamics controlling Interface:</vt:lpstr>
      <vt:lpstr>Evaluation:</vt:lpstr>
      <vt:lpstr>LMK and OOMK operations: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Virtual Memory Partitioning for Enhancing Application Performance in Mobile Platforms</dc:title>
  <dc:creator>vooradi chaitanya</dc:creator>
  <cp:lastModifiedBy>vooradi chaitanya</cp:lastModifiedBy>
  <cp:revision>33</cp:revision>
  <dcterms:created xsi:type="dcterms:W3CDTF">2017-09-22T02:49:35Z</dcterms:created>
  <dcterms:modified xsi:type="dcterms:W3CDTF">2017-09-22T21:18:38Z</dcterms:modified>
</cp:coreProperties>
</file>