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57" r:id="rId3"/>
    <p:sldId id="258" r:id="rId4"/>
    <p:sldId id="260" r:id="rId5"/>
    <p:sldId id="288" r:id="rId6"/>
    <p:sldId id="263" r:id="rId7"/>
    <p:sldId id="265" r:id="rId8"/>
    <p:sldId id="266" r:id="rId9"/>
    <p:sldId id="267" r:id="rId10"/>
    <p:sldId id="268" r:id="rId11"/>
    <p:sldId id="277" r:id="rId12"/>
    <p:sldId id="278" r:id="rId13"/>
    <p:sldId id="275" r:id="rId14"/>
    <p:sldId id="276" r:id="rId15"/>
    <p:sldId id="280" r:id="rId16"/>
    <p:sldId id="279" r:id="rId17"/>
    <p:sldId id="283" r:id="rId18"/>
    <p:sldId id="281" r:id="rId19"/>
    <p:sldId id="287" r:id="rId20"/>
    <p:sldId id="282" r:id="rId21"/>
    <p:sldId id="27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8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ata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ata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ata6.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60.svg"/><Relationship Id="rId4" Type="http://schemas.openxmlformats.org/officeDocument/2006/relationships/image" Target="../media/image54.svg"/><Relationship Id="rId9" Type="http://schemas.openxmlformats.org/officeDocument/2006/relationships/image" Target="../media/image59.png"/></Relationships>
</file>

<file path=ppt/diagrams/_rels/data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svg"/><Relationship Id="rId1" Type="http://schemas.openxmlformats.org/officeDocument/2006/relationships/image" Target="../media/image69.png"/><Relationship Id="rId4" Type="http://schemas.openxmlformats.org/officeDocument/2006/relationships/image" Target="../media/image7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60.svg"/><Relationship Id="rId4" Type="http://schemas.openxmlformats.org/officeDocument/2006/relationships/image" Target="../media/image54.svg"/><Relationship Id="rId9" Type="http://schemas.openxmlformats.org/officeDocument/2006/relationships/image" Target="../media/image59.png"/></Relationships>
</file>

<file path=ppt/diagrams/_rels/drawing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svg"/><Relationship Id="rId1" Type="http://schemas.openxmlformats.org/officeDocument/2006/relationships/image" Target="../media/image69.png"/><Relationship Id="rId4" Type="http://schemas.openxmlformats.org/officeDocument/2006/relationships/image" Target="../media/image7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71D98D-E37A-41E8-8D19-2CBBE8A3631C}"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AB77CBF2-2889-4BE8-B16F-A61436BC09BD}">
      <dgm:prSet/>
      <dgm:spPr/>
      <dgm:t>
        <a:bodyPr/>
        <a:lstStyle/>
        <a:p>
          <a:pPr>
            <a:lnSpc>
              <a:spcPct val="100000"/>
            </a:lnSpc>
          </a:pPr>
          <a:r>
            <a:rPr lang="en-IN" dirty="0"/>
            <a:t>A food delivery service has to deal with a lot of perishable raw materials which makes it difficult to maintain , so the important factor which plays a major role is predicting the demand </a:t>
          </a:r>
          <a:r>
            <a:rPr lang="en-IN" dirty="0" err="1"/>
            <a:t>i.e</a:t>
          </a:r>
          <a:r>
            <a:rPr lang="en-IN" dirty="0"/>
            <a:t> accurately forecasting weekly and daily demand .</a:t>
          </a:r>
          <a:endParaRPr lang="en-US" dirty="0"/>
        </a:p>
      </dgm:t>
    </dgm:pt>
    <dgm:pt modelId="{F01D0945-C69F-4A6B-AADA-E080B70833ED}" type="parTrans" cxnId="{6A89F48E-2A3A-4176-B2CF-1DE21D8B1A38}">
      <dgm:prSet/>
      <dgm:spPr/>
      <dgm:t>
        <a:bodyPr/>
        <a:lstStyle/>
        <a:p>
          <a:endParaRPr lang="en-US"/>
        </a:p>
      </dgm:t>
    </dgm:pt>
    <dgm:pt modelId="{2D4463FC-5367-4DC5-8929-A94D3445C4CF}" type="sibTrans" cxnId="{6A89F48E-2A3A-4176-B2CF-1DE21D8B1A38}">
      <dgm:prSet/>
      <dgm:spPr/>
      <dgm:t>
        <a:bodyPr/>
        <a:lstStyle/>
        <a:p>
          <a:pPr>
            <a:lnSpc>
              <a:spcPct val="100000"/>
            </a:lnSpc>
          </a:pPr>
          <a:endParaRPr lang="en-US"/>
        </a:p>
      </dgm:t>
    </dgm:pt>
    <dgm:pt modelId="{739DF403-8FE7-494B-AC12-5E051CAE56ED}">
      <dgm:prSet/>
      <dgm:spPr/>
      <dgm:t>
        <a:bodyPr/>
        <a:lstStyle/>
        <a:p>
          <a:pPr>
            <a:lnSpc>
              <a:spcPct val="100000"/>
            </a:lnSpc>
          </a:pPr>
          <a:r>
            <a:rPr lang="en-IN" dirty="0"/>
            <a:t>Prediction of demand plays a major role because too much inventory in warehouse may lead to risk of wastage and too less may lead to out-of-stock situation  . Which may tend customers to opt for an alternative solution</a:t>
          </a:r>
          <a:endParaRPr lang="en-US" dirty="0"/>
        </a:p>
      </dgm:t>
    </dgm:pt>
    <dgm:pt modelId="{171EF0C2-3A7E-4282-8663-5E70993C1BAE}" type="parTrans" cxnId="{C1208DB0-DA9A-4452-8558-FE9DB7BD271A}">
      <dgm:prSet/>
      <dgm:spPr/>
      <dgm:t>
        <a:bodyPr/>
        <a:lstStyle/>
        <a:p>
          <a:endParaRPr lang="en-US"/>
        </a:p>
      </dgm:t>
    </dgm:pt>
    <dgm:pt modelId="{07B9B831-6A5D-4267-A7F2-6AE05B59069D}" type="sibTrans" cxnId="{C1208DB0-DA9A-4452-8558-FE9DB7BD271A}">
      <dgm:prSet/>
      <dgm:spPr/>
      <dgm:t>
        <a:bodyPr/>
        <a:lstStyle/>
        <a:p>
          <a:pPr>
            <a:lnSpc>
              <a:spcPct val="100000"/>
            </a:lnSpc>
          </a:pPr>
          <a:endParaRPr lang="en-US"/>
        </a:p>
      </dgm:t>
    </dgm:pt>
    <dgm:pt modelId="{2BDE2568-A102-4900-832A-EC73412F6CC4}">
      <dgm:prSet/>
      <dgm:spPr/>
      <dgm:t>
        <a:bodyPr/>
        <a:lstStyle/>
        <a:p>
          <a:pPr>
            <a:lnSpc>
              <a:spcPct val="100000"/>
            </a:lnSpc>
          </a:pPr>
          <a:r>
            <a:rPr lang="en-IN" dirty="0"/>
            <a:t>So to check the supply of raw materials and preventing the raw material spoilage in warehouses we came up with a solution .</a:t>
          </a:r>
          <a:endParaRPr lang="en-US" dirty="0"/>
        </a:p>
      </dgm:t>
    </dgm:pt>
    <dgm:pt modelId="{11EC2B21-FC92-4050-82F0-DB224E7842FB}" type="parTrans" cxnId="{AA324487-6609-4C41-9A6B-DF87CF5D778D}">
      <dgm:prSet/>
      <dgm:spPr/>
      <dgm:t>
        <a:bodyPr/>
        <a:lstStyle/>
        <a:p>
          <a:endParaRPr lang="en-US"/>
        </a:p>
      </dgm:t>
    </dgm:pt>
    <dgm:pt modelId="{21C8C0ED-63A6-4791-BFE2-1345CF5D4020}" type="sibTrans" cxnId="{AA324487-6609-4C41-9A6B-DF87CF5D778D}">
      <dgm:prSet/>
      <dgm:spPr/>
      <dgm:t>
        <a:bodyPr/>
        <a:lstStyle/>
        <a:p>
          <a:endParaRPr lang="en-US"/>
        </a:p>
      </dgm:t>
    </dgm:pt>
    <dgm:pt modelId="{044781BE-35BA-4D63-8F4F-A9D79EA5C32F}" type="pres">
      <dgm:prSet presAssocID="{8E71D98D-E37A-41E8-8D19-2CBBE8A3631C}" presName="root" presStyleCnt="0">
        <dgm:presLayoutVars>
          <dgm:dir/>
          <dgm:resizeHandles val="exact"/>
        </dgm:presLayoutVars>
      </dgm:prSet>
      <dgm:spPr/>
    </dgm:pt>
    <dgm:pt modelId="{A2C11D03-70D4-4666-BD7C-0DD82F7D4CA9}" type="pres">
      <dgm:prSet presAssocID="{AB77CBF2-2889-4BE8-B16F-A61436BC09BD}" presName="compNode" presStyleCnt="0"/>
      <dgm:spPr/>
    </dgm:pt>
    <dgm:pt modelId="{C7946273-E789-41D4-A64F-9E53FEEC4411}" type="pres">
      <dgm:prSet presAssocID="{AB77CBF2-2889-4BE8-B16F-A61436BC09BD}" presName="bgRect" presStyleLbl="bgShp" presStyleIdx="0" presStyleCnt="3"/>
      <dgm:spPr/>
    </dgm:pt>
    <dgm:pt modelId="{38068382-8A6A-472E-BB8A-CD51A4B09343}" type="pres">
      <dgm:prSet presAssocID="{AB77CBF2-2889-4BE8-B16F-A61436BC09B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apanese Dolls"/>
        </a:ext>
      </dgm:extLst>
    </dgm:pt>
    <dgm:pt modelId="{2AD9AC4B-6E7F-4492-993D-1BBB8C1B767C}" type="pres">
      <dgm:prSet presAssocID="{AB77CBF2-2889-4BE8-B16F-A61436BC09BD}" presName="spaceRect" presStyleCnt="0"/>
      <dgm:spPr/>
    </dgm:pt>
    <dgm:pt modelId="{43A7C7DF-089F-4A71-88C4-105F619B7762}" type="pres">
      <dgm:prSet presAssocID="{AB77CBF2-2889-4BE8-B16F-A61436BC09BD}" presName="parTx" presStyleLbl="revTx" presStyleIdx="0" presStyleCnt="3">
        <dgm:presLayoutVars>
          <dgm:chMax val="0"/>
          <dgm:chPref val="0"/>
        </dgm:presLayoutVars>
      </dgm:prSet>
      <dgm:spPr/>
    </dgm:pt>
    <dgm:pt modelId="{BCAD2309-09B9-4074-9E05-9C03C744031C}" type="pres">
      <dgm:prSet presAssocID="{2D4463FC-5367-4DC5-8929-A94D3445C4CF}" presName="sibTrans" presStyleCnt="0"/>
      <dgm:spPr/>
    </dgm:pt>
    <dgm:pt modelId="{FCFAA71E-8149-4ED5-B49E-F8DE477352F7}" type="pres">
      <dgm:prSet presAssocID="{739DF403-8FE7-494B-AC12-5E051CAE56ED}" presName="compNode" presStyleCnt="0"/>
      <dgm:spPr/>
    </dgm:pt>
    <dgm:pt modelId="{AA230D18-42CF-40EA-B1D3-967DA0F1EEB2}" type="pres">
      <dgm:prSet presAssocID="{739DF403-8FE7-494B-AC12-5E051CAE56ED}" presName="bgRect" presStyleLbl="bgShp" presStyleIdx="1" presStyleCnt="3"/>
      <dgm:spPr/>
    </dgm:pt>
    <dgm:pt modelId="{E26EAA43-DEE2-4CCD-BB3E-BD3DD0EC9A07}" type="pres">
      <dgm:prSet presAssocID="{739DF403-8FE7-494B-AC12-5E051CAE56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9A3DD0AE-A5EC-4893-995A-3F6D4F434ECC}" type="pres">
      <dgm:prSet presAssocID="{739DF403-8FE7-494B-AC12-5E051CAE56ED}" presName="spaceRect" presStyleCnt="0"/>
      <dgm:spPr/>
    </dgm:pt>
    <dgm:pt modelId="{FE786341-41DB-417E-9D71-FA153DA6A8FC}" type="pres">
      <dgm:prSet presAssocID="{739DF403-8FE7-494B-AC12-5E051CAE56ED}" presName="parTx" presStyleLbl="revTx" presStyleIdx="1" presStyleCnt="3">
        <dgm:presLayoutVars>
          <dgm:chMax val="0"/>
          <dgm:chPref val="0"/>
        </dgm:presLayoutVars>
      </dgm:prSet>
      <dgm:spPr/>
    </dgm:pt>
    <dgm:pt modelId="{0FFCC9FF-6556-4BD2-AD63-50FCFBC60D4A}" type="pres">
      <dgm:prSet presAssocID="{07B9B831-6A5D-4267-A7F2-6AE05B59069D}" presName="sibTrans" presStyleCnt="0"/>
      <dgm:spPr/>
    </dgm:pt>
    <dgm:pt modelId="{074E291E-3A17-4106-9EAB-703E0AD5E9B9}" type="pres">
      <dgm:prSet presAssocID="{2BDE2568-A102-4900-832A-EC73412F6CC4}" presName="compNode" presStyleCnt="0"/>
      <dgm:spPr/>
    </dgm:pt>
    <dgm:pt modelId="{7A57E322-0292-4A0D-A1CD-991BD7DB7ABB}" type="pres">
      <dgm:prSet presAssocID="{2BDE2568-A102-4900-832A-EC73412F6CC4}" presName="bgRect" presStyleLbl="bgShp" presStyleIdx="2" presStyleCnt="3"/>
      <dgm:spPr/>
    </dgm:pt>
    <dgm:pt modelId="{7E39672D-1108-4640-9C67-1B556EFF06E5}" type="pres">
      <dgm:prSet presAssocID="{2BDE2568-A102-4900-832A-EC73412F6C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dozer"/>
        </a:ext>
      </dgm:extLst>
    </dgm:pt>
    <dgm:pt modelId="{78256018-13CC-4D7A-A774-FFD94BD959F7}" type="pres">
      <dgm:prSet presAssocID="{2BDE2568-A102-4900-832A-EC73412F6CC4}" presName="spaceRect" presStyleCnt="0"/>
      <dgm:spPr/>
    </dgm:pt>
    <dgm:pt modelId="{5513F58E-F88F-48A6-907A-A5F42D890BDB}" type="pres">
      <dgm:prSet presAssocID="{2BDE2568-A102-4900-832A-EC73412F6CC4}" presName="parTx" presStyleLbl="revTx" presStyleIdx="2" presStyleCnt="3">
        <dgm:presLayoutVars>
          <dgm:chMax val="0"/>
          <dgm:chPref val="0"/>
        </dgm:presLayoutVars>
      </dgm:prSet>
      <dgm:spPr/>
    </dgm:pt>
  </dgm:ptLst>
  <dgm:cxnLst>
    <dgm:cxn modelId="{AA324487-6609-4C41-9A6B-DF87CF5D778D}" srcId="{8E71D98D-E37A-41E8-8D19-2CBBE8A3631C}" destId="{2BDE2568-A102-4900-832A-EC73412F6CC4}" srcOrd="2" destOrd="0" parTransId="{11EC2B21-FC92-4050-82F0-DB224E7842FB}" sibTransId="{21C8C0ED-63A6-4791-BFE2-1345CF5D4020}"/>
    <dgm:cxn modelId="{6A89F48E-2A3A-4176-B2CF-1DE21D8B1A38}" srcId="{8E71D98D-E37A-41E8-8D19-2CBBE8A3631C}" destId="{AB77CBF2-2889-4BE8-B16F-A61436BC09BD}" srcOrd="0" destOrd="0" parTransId="{F01D0945-C69F-4A6B-AADA-E080B70833ED}" sibTransId="{2D4463FC-5367-4DC5-8929-A94D3445C4CF}"/>
    <dgm:cxn modelId="{2126CD9C-DCE4-45B6-BE37-2FC08F7AE929}" type="presOf" srcId="{2BDE2568-A102-4900-832A-EC73412F6CC4}" destId="{5513F58E-F88F-48A6-907A-A5F42D890BDB}" srcOrd="0" destOrd="0" presId="urn:microsoft.com/office/officeart/2018/2/layout/IconVerticalSolidList"/>
    <dgm:cxn modelId="{5485B09E-DB45-4962-9308-1BDC4574157C}" type="presOf" srcId="{8E71D98D-E37A-41E8-8D19-2CBBE8A3631C}" destId="{044781BE-35BA-4D63-8F4F-A9D79EA5C32F}" srcOrd="0" destOrd="0" presId="urn:microsoft.com/office/officeart/2018/2/layout/IconVerticalSolidList"/>
    <dgm:cxn modelId="{C1208DB0-DA9A-4452-8558-FE9DB7BD271A}" srcId="{8E71D98D-E37A-41E8-8D19-2CBBE8A3631C}" destId="{739DF403-8FE7-494B-AC12-5E051CAE56ED}" srcOrd="1" destOrd="0" parTransId="{171EF0C2-3A7E-4282-8663-5E70993C1BAE}" sibTransId="{07B9B831-6A5D-4267-A7F2-6AE05B59069D}"/>
    <dgm:cxn modelId="{A72894B9-D811-475B-A215-A2B79FAD402C}" type="presOf" srcId="{739DF403-8FE7-494B-AC12-5E051CAE56ED}" destId="{FE786341-41DB-417E-9D71-FA153DA6A8FC}" srcOrd="0" destOrd="0" presId="urn:microsoft.com/office/officeart/2018/2/layout/IconVerticalSolidList"/>
    <dgm:cxn modelId="{106FE8F3-A3DC-4957-A5D7-D652B34299C8}" type="presOf" srcId="{AB77CBF2-2889-4BE8-B16F-A61436BC09BD}" destId="{43A7C7DF-089F-4A71-88C4-105F619B7762}" srcOrd="0" destOrd="0" presId="urn:microsoft.com/office/officeart/2018/2/layout/IconVerticalSolidList"/>
    <dgm:cxn modelId="{73D09326-37B8-4B8F-82B9-326ADD5C72E1}" type="presParOf" srcId="{044781BE-35BA-4D63-8F4F-A9D79EA5C32F}" destId="{A2C11D03-70D4-4666-BD7C-0DD82F7D4CA9}" srcOrd="0" destOrd="0" presId="urn:microsoft.com/office/officeart/2018/2/layout/IconVerticalSolidList"/>
    <dgm:cxn modelId="{F0387C2F-658B-4F5B-A629-C81004025119}" type="presParOf" srcId="{A2C11D03-70D4-4666-BD7C-0DD82F7D4CA9}" destId="{C7946273-E789-41D4-A64F-9E53FEEC4411}" srcOrd="0" destOrd="0" presId="urn:microsoft.com/office/officeart/2018/2/layout/IconVerticalSolidList"/>
    <dgm:cxn modelId="{854D6F20-8B33-4219-B0AA-525729CDAD9D}" type="presParOf" srcId="{A2C11D03-70D4-4666-BD7C-0DD82F7D4CA9}" destId="{38068382-8A6A-472E-BB8A-CD51A4B09343}" srcOrd="1" destOrd="0" presId="urn:microsoft.com/office/officeart/2018/2/layout/IconVerticalSolidList"/>
    <dgm:cxn modelId="{8097957A-02E1-43A3-BF00-62D3CB2BA3CD}" type="presParOf" srcId="{A2C11D03-70D4-4666-BD7C-0DD82F7D4CA9}" destId="{2AD9AC4B-6E7F-4492-993D-1BBB8C1B767C}" srcOrd="2" destOrd="0" presId="urn:microsoft.com/office/officeart/2018/2/layout/IconVerticalSolidList"/>
    <dgm:cxn modelId="{45DF44E7-8037-437A-ABAC-2746C12F8E1F}" type="presParOf" srcId="{A2C11D03-70D4-4666-BD7C-0DD82F7D4CA9}" destId="{43A7C7DF-089F-4A71-88C4-105F619B7762}" srcOrd="3" destOrd="0" presId="urn:microsoft.com/office/officeart/2018/2/layout/IconVerticalSolidList"/>
    <dgm:cxn modelId="{BA103069-C76F-45B3-9EF4-98FF000E42B9}" type="presParOf" srcId="{044781BE-35BA-4D63-8F4F-A9D79EA5C32F}" destId="{BCAD2309-09B9-4074-9E05-9C03C744031C}" srcOrd="1" destOrd="0" presId="urn:microsoft.com/office/officeart/2018/2/layout/IconVerticalSolidList"/>
    <dgm:cxn modelId="{FC7EECC4-E346-496D-BF6E-281A7D0D322B}" type="presParOf" srcId="{044781BE-35BA-4D63-8F4F-A9D79EA5C32F}" destId="{FCFAA71E-8149-4ED5-B49E-F8DE477352F7}" srcOrd="2" destOrd="0" presId="urn:microsoft.com/office/officeart/2018/2/layout/IconVerticalSolidList"/>
    <dgm:cxn modelId="{6E1BF89C-2DE9-40B2-8A1D-DAA0BE7CB115}" type="presParOf" srcId="{FCFAA71E-8149-4ED5-B49E-F8DE477352F7}" destId="{AA230D18-42CF-40EA-B1D3-967DA0F1EEB2}" srcOrd="0" destOrd="0" presId="urn:microsoft.com/office/officeart/2018/2/layout/IconVerticalSolidList"/>
    <dgm:cxn modelId="{2112CE11-AD9D-416B-AA4E-1E188F6FE8E5}" type="presParOf" srcId="{FCFAA71E-8149-4ED5-B49E-F8DE477352F7}" destId="{E26EAA43-DEE2-4CCD-BB3E-BD3DD0EC9A07}" srcOrd="1" destOrd="0" presId="urn:microsoft.com/office/officeart/2018/2/layout/IconVerticalSolidList"/>
    <dgm:cxn modelId="{3B431BD7-05B2-4DB5-8242-F0E31F304CA2}" type="presParOf" srcId="{FCFAA71E-8149-4ED5-B49E-F8DE477352F7}" destId="{9A3DD0AE-A5EC-4893-995A-3F6D4F434ECC}" srcOrd="2" destOrd="0" presId="urn:microsoft.com/office/officeart/2018/2/layout/IconVerticalSolidList"/>
    <dgm:cxn modelId="{8A0123E0-E92E-4A85-9320-93AFC3D90C90}" type="presParOf" srcId="{FCFAA71E-8149-4ED5-B49E-F8DE477352F7}" destId="{FE786341-41DB-417E-9D71-FA153DA6A8FC}" srcOrd="3" destOrd="0" presId="urn:microsoft.com/office/officeart/2018/2/layout/IconVerticalSolidList"/>
    <dgm:cxn modelId="{903762F1-7C48-4057-BE20-27DD2ABD9B32}" type="presParOf" srcId="{044781BE-35BA-4D63-8F4F-A9D79EA5C32F}" destId="{0FFCC9FF-6556-4BD2-AD63-50FCFBC60D4A}" srcOrd="3" destOrd="0" presId="urn:microsoft.com/office/officeart/2018/2/layout/IconVerticalSolidList"/>
    <dgm:cxn modelId="{5D158210-B7C5-4436-912E-0E111CC21FDB}" type="presParOf" srcId="{044781BE-35BA-4D63-8F4F-A9D79EA5C32F}" destId="{074E291E-3A17-4106-9EAB-703E0AD5E9B9}" srcOrd="4" destOrd="0" presId="urn:microsoft.com/office/officeart/2018/2/layout/IconVerticalSolidList"/>
    <dgm:cxn modelId="{23919D11-EF33-4EF9-8D26-9496533005D4}" type="presParOf" srcId="{074E291E-3A17-4106-9EAB-703E0AD5E9B9}" destId="{7A57E322-0292-4A0D-A1CD-991BD7DB7ABB}" srcOrd="0" destOrd="0" presId="urn:microsoft.com/office/officeart/2018/2/layout/IconVerticalSolidList"/>
    <dgm:cxn modelId="{8EEA7F8C-0201-49FD-B1EB-EFD8B085E55A}" type="presParOf" srcId="{074E291E-3A17-4106-9EAB-703E0AD5E9B9}" destId="{7E39672D-1108-4640-9C67-1B556EFF06E5}" srcOrd="1" destOrd="0" presId="urn:microsoft.com/office/officeart/2018/2/layout/IconVerticalSolidList"/>
    <dgm:cxn modelId="{82D78B4C-C182-489A-A7D4-4E44183A1A68}" type="presParOf" srcId="{074E291E-3A17-4106-9EAB-703E0AD5E9B9}" destId="{78256018-13CC-4D7A-A774-FFD94BD959F7}" srcOrd="2" destOrd="0" presId="urn:microsoft.com/office/officeart/2018/2/layout/IconVerticalSolidList"/>
    <dgm:cxn modelId="{3FA798F2-A821-46C8-9958-2160BB0AEBA1}" type="presParOf" srcId="{074E291E-3A17-4106-9EAB-703E0AD5E9B9}" destId="{5513F58E-F88F-48A6-907A-A5F42D890BD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9AA28C-977D-4A5E-BD65-FA39A537127B}"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D46AA8F2-643E-4F68-BAE5-045693BA8CAB}">
      <dgm:prSet/>
      <dgm:spPr/>
      <dgm:t>
        <a:bodyPr/>
        <a:lstStyle/>
        <a:p>
          <a:pPr>
            <a:lnSpc>
              <a:spcPct val="100000"/>
            </a:lnSpc>
          </a:pPr>
          <a:r>
            <a:rPr lang="en-IN" dirty="0"/>
            <a:t>We build a machine learning model to predict the demand of goods for over next period of time . We build mobile/web application to interact with ml model .</a:t>
          </a:r>
          <a:endParaRPr lang="en-US" dirty="0"/>
        </a:p>
      </dgm:t>
    </dgm:pt>
    <dgm:pt modelId="{71818946-16BC-46F6-972B-80416E15B6C9}" type="parTrans" cxnId="{AF3AC49E-A6A5-473D-A249-4657E0B7DC87}">
      <dgm:prSet/>
      <dgm:spPr/>
      <dgm:t>
        <a:bodyPr/>
        <a:lstStyle/>
        <a:p>
          <a:endParaRPr lang="en-US"/>
        </a:p>
      </dgm:t>
    </dgm:pt>
    <dgm:pt modelId="{55CDCB74-E73D-4873-A029-B5C5AE1A68B3}" type="sibTrans" cxnId="{AF3AC49E-A6A5-473D-A249-4657E0B7DC87}">
      <dgm:prSet/>
      <dgm:spPr/>
      <dgm:t>
        <a:bodyPr/>
        <a:lstStyle/>
        <a:p>
          <a:pPr>
            <a:lnSpc>
              <a:spcPct val="100000"/>
            </a:lnSpc>
          </a:pPr>
          <a:endParaRPr lang="en-US"/>
        </a:p>
      </dgm:t>
    </dgm:pt>
    <dgm:pt modelId="{88F3F4F1-7F91-47C0-83A7-62728BACE58D}">
      <dgm:prSet/>
      <dgm:spPr/>
      <dgm:t>
        <a:bodyPr/>
        <a:lstStyle/>
        <a:p>
          <a:pPr>
            <a:lnSpc>
              <a:spcPct val="100000"/>
            </a:lnSpc>
          </a:pPr>
          <a:r>
            <a:rPr lang="en-IN" b="0" dirty="0"/>
            <a:t>A significant add-on in our </a:t>
          </a:r>
          <a:r>
            <a:rPr lang="en-IN" b="0" dirty="0" err="1"/>
            <a:t>monstograin</a:t>
          </a:r>
          <a:r>
            <a:rPr lang="en-IN" b="0" dirty="0"/>
            <a:t> model which helps in maintaining raw materials is monitoring and storage facility of raw materials</a:t>
          </a:r>
          <a:endParaRPr lang="en-US" b="0" dirty="0"/>
        </a:p>
      </dgm:t>
    </dgm:pt>
    <dgm:pt modelId="{554C33FB-D596-46BB-B53D-36762E922E67}" type="parTrans" cxnId="{BA9B72EF-3C64-4433-8399-78AB58FEBAD2}">
      <dgm:prSet/>
      <dgm:spPr/>
      <dgm:t>
        <a:bodyPr/>
        <a:lstStyle/>
        <a:p>
          <a:endParaRPr lang="en-US"/>
        </a:p>
      </dgm:t>
    </dgm:pt>
    <dgm:pt modelId="{1FDE691F-08E8-4A17-B382-FEACFC164F7A}" type="sibTrans" cxnId="{BA9B72EF-3C64-4433-8399-78AB58FEBAD2}">
      <dgm:prSet/>
      <dgm:spPr/>
      <dgm:t>
        <a:bodyPr/>
        <a:lstStyle/>
        <a:p>
          <a:pPr>
            <a:lnSpc>
              <a:spcPct val="100000"/>
            </a:lnSpc>
          </a:pPr>
          <a:endParaRPr lang="en-US"/>
        </a:p>
      </dgm:t>
    </dgm:pt>
    <dgm:pt modelId="{0C56D234-8995-4533-A9B7-AA4EFF9E76C4}">
      <dgm:prSet/>
      <dgm:spPr/>
      <dgm:t>
        <a:bodyPr/>
        <a:lstStyle/>
        <a:p>
          <a:pPr>
            <a:lnSpc>
              <a:spcPct val="100000"/>
            </a:lnSpc>
          </a:pPr>
          <a:r>
            <a:rPr lang="en-IN"/>
            <a:t>Here the major factors like CO2 , temperature and humidity which plays the major role in the grain spoilage are considered and continous monitoring of these parameters in the warehouse is done using an iot device .</a:t>
          </a:r>
          <a:endParaRPr lang="en-US"/>
        </a:p>
      </dgm:t>
    </dgm:pt>
    <dgm:pt modelId="{068F2D07-83D8-4D64-BBF9-7127DB5A576D}" type="parTrans" cxnId="{782E3433-CCF1-474B-86DF-12C25F82B27E}">
      <dgm:prSet/>
      <dgm:spPr/>
      <dgm:t>
        <a:bodyPr/>
        <a:lstStyle/>
        <a:p>
          <a:endParaRPr lang="en-US"/>
        </a:p>
      </dgm:t>
    </dgm:pt>
    <dgm:pt modelId="{A75A7040-5ED3-47A2-AE46-FB53ADA90223}" type="sibTrans" cxnId="{782E3433-CCF1-474B-86DF-12C25F82B27E}">
      <dgm:prSet/>
      <dgm:spPr/>
      <dgm:t>
        <a:bodyPr/>
        <a:lstStyle/>
        <a:p>
          <a:pPr>
            <a:lnSpc>
              <a:spcPct val="100000"/>
            </a:lnSpc>
          </a:pPr>
          <a:endParaRPr lang="en-US"/>
        </a:p>
      </dgm:t>
    </dgm:pt>
    <dgm:pt modelId="{7A78CDB4-CC74-4517-83DB-4812499F5BD3}">
      <dgm:prSet/>
      <dgm:spPr/>
      <dgm:t>
        <a:bodyPr/>
        <a:lstStyle/>
        <a:p>
          <a:pPr>
            <a:lnSpc>
              <a:spcPct val="100000"/>
            </a:lnSpc>
          </a:pPr>
          <a:r>
            <a:rPr lang="en-IN"/>
            <a:t>The live data is shown to the user in the mobile/web application and and also alerts when these parameters reach an abnormal range .</a:t>
          </a:r>
          <a:endParaRPr lang="en-US"/>
        </a:p>
      </dgm:t>
    </dgm:pt>
    <dgm:pt modelId="{6B46B5B6-468A-4799-A861-59FEC22A512F}" type="parTrans" cxnId="{EB199DFC-1546-4111-8E7F-76BACDE1B88C}">
      <dgm:prSet/>
      <dgm:spPr/>
      <dgm:t>
        <a:bodyPr/>
        <a:lstStyle/>
        <a:p>
          <a:endParaRPr lang="en-US"/>
        </a:p>
      </dgm:t>
    </dgm:pt>
    <dgm:pt modelId="{81AD0B6F-17CE-489A-BBF1-47CCD24265EF}" type="sibTrans" cxnId="{EB199DFC-1546-4111-8E7F-76BACDE1B88C}">
      <dgm:prSet/>
      <dgm:spPr/>
      <dgm:t>
        <a:bodyPr/>
        <a:lstStyle/>
        <a:p>
          <a:endParaRPr lang="en-US"/>
        </a:p>
      </dgm:t>
    </dgm:pt>
    <dgm:pt modelId="{338B7609-249F-48B2-9002-F152665BE2E1}" type="pres">
      <dgm:prSet presAssocID="{BA9AA28C-977D-4A5E-BD65-FA39A537127B}" presName="root" presStyleCnt="0">
        <dgm:presLayoutVars>
          <dgm:dir/>
          <dgm:resizeHandles val="exact"/>
        </dgm:presLayoutVars>
      </dgm:prSet>
      <dgm:spPr/>
    </dgm:pt>
    <dgm:pt modelId="{4D6C6C73-C7DA-4DEC-ACE7-35AD0797232F}" type="pres">
      <dgm:prSet presAssocID="{D46AA8F2-643E-4F68-BAE5-045693BA8CAB}" presName="compNode" presStyleCnt="0"/>
      <dgm:spPr/>
    </dgm:pt>
    <dgm:pt modelId="{DF43BF96-6ED7-4EA7-9451-14AFE87C6427}" type="pres">
      <dgm:prSet presAssocID="{D46AA8F2-643E-4F68-BAE5-045693BA8CAB}" presName="bgRect" presStyleLbl="bgShp" presStyleIdx="0" presStyleCnt="4"/>
      <dgm:spPr/>
    </dgm:pt>
    <dgm:pt modelId="{51E42ECA-E5F3-40C3-8CC3-493D30D0E003}" type="pres">
      <dgm:prSet presAssocID="{D46AA8F2-643E-4F68-BAE5-045693BA8CA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33FED75D-223E-40B8-A61D-016FFF629C50}" type="pres">
      <dgm:prSet presAssocID="{D46AA8F2-643E-4F68-BAE5-045693BA8CAB}" presName="spaceRect" presStyleCnt="0"/>
      <dgm:spPr/>
    </dgm:pt>
    <dgm:pt modelId="{B055375C-5903-489F-9A68-DAF834D27A90}" type="pres">
      <dgm:prSet presAssocID="{D46AA8F2-643E-4F68-BAE5-045693BA8CAB}" presName="parTx" presStyleLbl="revTx" presStyleIdx="0" presStyleCnt="4">
        <dgm:presLayoutVars>
          <dgm:chMax val="0"/>
          <dgm:chPref val="0"/>
        </dgm:presLayoutVars>
      </dgm:prSet>
      <dgm:spPr/>
    </dgm:pt>
    <dgm:pt modelId="{4AE98635-62A3-433B-A2EC-9B49C4B9205D}" type="pres">
      <dgm:prSet presAssocID="{55CDCB74-E73D-4873-A029-B5C5AE1A68B3}" presName="sibTrans" presStyleCnt="0"/>
      <dgm:spPr/>
    </dgm:pt>
    <dgm:pt modelId="{03AA70CB-474B-40D5-9C4A-132286FB5796}" type="pres">
      <dgm:prSet presAssocID="{88F3F4F1-7F91-47C0-83A7-62728BACE58D}" presName="compNode" presStyleCnt="0"/>
      <dgm:spPr/>
    </dgm:pt>
    <dgm:pt modelId="{5645A212-3275-4318-8308-15153DB79ACB}" type="pres">
      <dgm:prSet presAssocID="{88F3F4F1-7F91-47C0-83A7-62728BACE58D}" presName="bgRect" presStyleLbl="bgShp" presStyleIdx="1" presStyleCnt="4"/>
      <dgm:spPr/>
    </dgm:pt>
    <dgm:pt modelId="{D7FD214F-1CA4-495E-B70C-55E0857AD7D8}" type="pres">
      <dgm:prSet presAssocID="{88F3F4F1-7F91-47C0-83A7-62728BACE58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771011E5-7B3F-4CCE-9064-EDA49EC0A3F6}" type="pres">
      <dgm:prSet presAssocID="{88F3F4F1-7F91-47C0-83A7-62728BACE58D}" presName="spaceRect" presStyleCnt="0"/>
      <dgm:spPr/>
    </dgm:pt>
    <dgm:pt modelId="{68651B15-3BE9-41DF-9143-D78E77941584}" type="pres">
      <dgm:prSet presAssocID="{88F3F4F1-7F91-47C0-83A7-62728BACE58D}" presName="parTx" presStyleLbl="revTx" presStyleIdx="1" presStyleCnt="4">
        <dgm:presLayoutVars>
          <dgm:chMax val="0"/>
          <dgm:chPref val="0"/>
        </dgm:presLayoutVars>
      </dgm:prSet>
      <dgm:spPr/>
    </dgm:pt>
    <dgm:pt modelId="{7C1888D1-CC0E-41F3-969A-05851E0FF5A1}" type="pres">
      <dgm:prSet presAssocID="{1FDE691F-08E8-4A17-B382-FEACFC164F7A}" presName="sibTrans" presStyleCnt="0"/>
      <dgm:spPr/>
    </dgm:pt>
    <dgm:pt modelId="{58397902-C939-4E8D-977B-42F2A56E6841}" type="pres">
      <dgm:prSet presAssocID="{0C56D234-8995-4533-A9B7-AA4EFF9E76C4}" presName="compNode" presStyleCnt="0"/>
      <dgm:spPr/>
    </dgm:pt>
    <dgm:pt modelId="{E230188C-4588-451C-971C-D281141C19D1}" type="pres">
      <dgm:prSet presAssocID="{0C56D234-8995-4533-A9B7-AA4EFF9E76C4}" presName="bgRect" presStyleLbl="bgShp" presStyleIdx="2" presStyleCnt="4"/>
      <dgm:spPr/>
    </dgm:pt>
    <dgm:pt modelId="{A428FE41-F501-4147-8F92-009024370A92}" type="pres">
      <dgm:prSet presAssocID="{0C56D234-8995-4533-A9B7-AA4EFF9E76C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ermometer"/>
        </a:ext>
      </dgm:extLst>
    </dgm:pt>
    <dgm:pt modelId="{A1196099-7D17-49A3-ABDB-028224DB0BA6}" type="pres">
      <dgm:prSet presAssocID="{0C56D234-8995-4533-A9B7-AA4EFF9E76C4}" presName="spaceRect" presStyleCnt="0"/>
      <dgm:spPr/>
    </dgm:pt>
    <dgm:pt modelId="{BF2A2EFE-8551-4D73-B3CC-4628BF12D52F}" type="pres">
      <dgm:prSet presAssocID="{0C56D234-8995-4533-A9B7-AA4EFF9E76C4}" presName="parTx" presStyleLbl="revTx" presStyleIdx="2" presStyleCnt="4">
        <dgm:presLayoutVars>
          <dgm:chMax val="0"/>
          <dgm:chPref val="0"/>
        </dgm:presLayoutVars>
      </dgm:prSet>
      <dgm:spPr/>
    </dgm:pt>
    <dgm:pt modelId="{64BB9C0E-4924-48D1-A5D6-D788561CA77C}" type="pres">
      <dgm:prSet presAssocID="{A75A7040-5ED3-47A2-AE46-FB53ADA90223}" presName="sibTrans" presStyleCnt="0"/>
      <dgm:spPr/>
    </dgm:pt>
    <dgm:pt modelId="{57E1AB62-B7E4-4BA9-9AAC-80AC034D3AC0}" type="pres">
      <dgm:prSet presAssocID="{7A78CDB4-CC74-4517-83DB-4812499F5BD3}" presName="compNode" presStyleCnt="0"/>
      <dgm:spPr/>
    </dgm:pt>
    <dgm:pt modelId="{F65715F2-3431-4479-9D2D-4AECEB6076B2}" type="pres">
      <dgm:prSet presAssocID="{7A78CDB4-CC74-4517-83DB-4812499F5BD3}" presName="bgRect" presStyleLbl="bgShp" presStyleIdx="3" presStyleCnt="4"/>
      <dgm:spPr/>
    </dgm:pt>
    <dgm:pt modelId="{939D8117-5E2A-43A4-9680-F4DB44B6E54D}" type="pres">
      <dgm:prSet presAssocID="{7A78CDB4-CC74-4517-83DB-4812499F5BD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6D7CED29-EB4E-4FF0-AD51-B37571835EBF}" type="pres">
      <dgm:prSet presAssocID="{7A78CDB4-CC74-4517-83DB-4812499F5BD3}" presName="spaceRect" presStyleCnt="0"/>
      <dgm:spPr/>
    </dgm:pt>
    <dgm:pt modelId="{10BA06FC-16BA-4DA7-904E-3F62A64D2840}" type="pres">
      <dgm:prSet presAssocID="{7A78CDB4-CC74-4517-83DB-4812499F5BD3}" presName="parTx" presStyleLbl="revTx" presStyleIdx="3" presStyleCnt="4">
        <dgm:presLayoutVars>
          <dgm:chMax val="0"/>
          <dgm:chPref val="0"/>
        </dgm:presLayoutVars>
      </dgm:prSet>
      <dgm:spPr/>
    </dgm:pt>
  </dgm:ptLst>
  <dgm:cxnLst>
    <dgm:cxn modelId="{28FF9B03-2CBD-40F8-9548-1657CB6E8571}" type="presOf" srcId="{BA9AA28C-977D-4A5E-BD65-FA39A537127B}" destId="{338B7609-249F-48B2-9002-F152665BE2E1}" srcOrd="0" destOrd="0" presId="urn:microsoft.com/office/officeart/2018/2/layout/IconVerticalSolidList"/>
    <dgm:cxn modelId="{12205A0C-7BA8-459B-B809-E0EF4AADFD46}" type="presOf" srcId="{0C56D234-8995-4533-A9B7-AA4EFF9E76C4}" destId="{BF2A2EFE-8551-4D73-B3CC-4628BF12D52F}" srcOrd="0" destOrd="0" presId="urn:microsoft.com/office/officeart/2018/2/layout/IconVerticalSolidList"/>
    <dgm:cxn modelId="{782E3433-CCF1-474B-86DF-12C25F82B27E}" srcId="{BA9AA28C-977D-4A5E-BD65-FA39A537127B}" destId="{0C56D234-8995-4533-A9B7-AA4EFF9E76C4}" srcOrd="2" destOrd="0" parTransId="{068F2D07-83D8-4D64-BBF9-7127DB5A576D}" sibTransId="{A75A7040-5ED3-47A2-AE46-FB53ADA90223}"/>
    <dgm:cxn modelId="{49D1BE3C-6347-4B89-9E9F-00C73D32461E}" type="presOf" srcId="{88F3F4F1-7F91-47C0-83A7-62728BACE58D}" destId="{68651B15-3BE9-41DF-9143-D78E77941584}" srcOrd="0" destOrd="0" presId="urn:microsoft.com/office/officeart/2018/2/layout/IconVerticalSolidList"/>
    <dgm:cxn modelId="{D8F8FB65-2053-4ADD-82B3-666A7EA11618}" type="presOf" srcId="{D46AA8F2-643E-4F68-BAE5-045693BA8CAB}" destId="{B055375C-5903-489F-9A68-DAF834D27A90}" srcOrd="0" destOrd="0" presId="urn:microsoft.com/office/officeart/2018/2/layout/IconVerticalSolidList"/>
    <dgm:cxn modelId="{AF3AC49E-A6A5-473D-A249-4657E0B7DC87}" srcId="{BA9AA28C-977D-4A5E-BD65-FA39A537127B}" destId="{D46AA8F2-643E-4F68-BAE5-045693BA8CAB}" srcOrd="0" destOrd="0" parTransId="{71818946-16BC-46F6-972B-80416E15B6C9}" sibTransId="{55CDCB74-E73D-4873-A029-B5C5AE1A68B3}"/>
    <dgm:cxn modelId="{04F5C0E0-0DE0-40FE-AB4F-E417FC8D6395}" type="presOf" srcId="{7A78CDB4-CC74-4517-83DB-4812499F5BD3}" destId="{10BA06FC-16BA-4DA7-904E-3F62A64D2840}" srcOrd="0" destOrd="0" presId="urn:microsoft.com/office/officeart/2018/2/layout/IconVerticalSolidList"/>
    <dgm:cxn modelId="{BA9B72EF-3C64-4433-8399-78AB58FEBAD2}" srcId="{BA9AA28C-977D-4A5E-BD65-FA39A537127B}" destId="{88F3F4F1-7F91-47C0-83A7-62728BACE58D}" srcOrd="1" destOrd="0" parTransId="{554C33FB-D596-46BB-B53D-36762E922E67}" sibTransId="{1FDE691F-08E8-4A17-B382-FEACFC164F7A}"/>
    <dgm:cxn modelId="{EB199DFC-1546-4111-8E7F-76BACDE1B88C}" srcId="{BA9AA28C-977D-4A5E-BD65-FA39A537127B}" destId="{7A78CDB4-CC74-4517-83DB-4812499F5BD3}" srcOrd="3" destOrd="0" parTransId="{6B46B5B6-468A-4799-A861-59FEC22A512F}" sibTransId="{81AD0B6F-17CE-489A-BBF1-47CCD24265EF}"/>
    <dgm:cxn modelId="{A9CF99E1-829F-4628-810F-8CEC6D0AEAFA}" type="presParOf" srcId="{338B7609-249F-48B2-9002-F152665BE2E1}" destId="{4D6C6C73-C7DA-4DEC-ACE7-35AD0797232F}" srcOrd="0" destOrd="0" presId="urn:microsoft.com/office/officeart/2018/2/layout/IconVerticalSolidList"/>
    <dgm:cxn modelId="{7556AD4A-1D69-494C-9928-E222BBA20D20}" type="presParOf" srcId="{4D6C6C73-C7DA-4DEC-ACE7-35AD0797232F}" destId="{DF43BF96-6ED7-4EA7-9451-14AFE87C6427}" srcOrd="0" destOrd="0" presId="urn:microsoft.com/office/officeart/2018/2/layout/IconVerticalSolidList"/>
    <dgm:cxn modelId="{4BA732ED-9134-4D3E-BB17-8327C0814661}" type="presParOf" srcId="{4D6C6C73-C7DA-4DEC-ACE7-35AD0797232F}" destId="{51E42ECA-E5F3-40C3-8CC3-493D30D0E003}" srcOrd="1" destOrd="0" presId="urn:microsoft.com/office/officeart/2018/2/layout/IconVerticalSolidList"/>
    <dgm:cxn modelId="{08CFFF64-EBF6-4484-BC6A-BC0D419A72D8}" type="presParOf" srcId="{4D6C6C73-C7DA-4DEC-ACE7-35AD0797232F}" destId="{33FED75D-223E-40B8-A61D-016FFF629C50}" srcOrd="2" destOrd="0" presId="urn:microsoft.com/office/officeart/2018/2/layout/IconVerticalSolidList"/>
    <dgm:cxn modelId="{2AF9B8D7-C826-450F-95BF-378748CC6A5B}" type="presParOf" srcId="{4D6C6C73-C7DA-4DEC-ACE7-35AD0797232F}" destId="{B055375C-5903-489F-9A68-DAF834D27A90}" srcOrd="3" destOrd="0" presId="urn:microsoft.com/office/officeart/2018/2/layout/IconVerticalSolidList"/>
    <dgm:cxn modelId="{B0DA7F6B-AC02-49E8-B8FD-E9DF16449FE1}" type="presParOf" srcId="{338B7609-249F-48B2-9002-F152665BE2E1}" destId="{4AE98635-62A3-433B-A2EC-9B49C4B9205D}" srcOrd="1" destOrd="0" presId="urn:microsoft.com/office/officeart/2018/2/layout/IconVerticalSolidList"/>
    <dgm:cxn modelId="{D2211E84-4B22-40F0-B4A0-72E0D6577BCB}" type="presParOf" srcId="{338B7609-249F-48B2-9002-F152665BE2E1}" destId="{03AA70CB-474B-40D5-9C4A-132286FB5796}" srcOrd="2" destOrd="0" presId="urn:microsoft.com/office/officeart/2018/2/layout/IconVerticalSolidList"/>
    <dgm:cxn modelId="{5CCE5039-29FD-4E8A-8443-D0ACA7DBF4CA}" type="presParOf" srcId="{03AA70CB-474B-40D5-9C4A-132286FB5796}" destId="{5645A212-3275-4318-8308-15153DB79ACB}" srcOrd="0" destOrd="0" presId="urn:microsoft.com/office/officeart/2018/2/layout/IconVerticalSolidList"/>
    <dgm:cxn modelId="{AC4D20C2-6A99-4423-9C97-7B38AE649378}" type="presParOf" srcId="{03AA70CB-474B-40D5-9C4A-132286FB5796}" destId="{D7FD214F-1CA4-495E-B70C-55E0857AD7D8}" srcOrd="1" destOrd="0" presId="urn:microsoft.com/office/officeart/2018/2/layout/IconVerticalSolidList"/>
    <dgm:cxn modelId="{0ED72EE3-8A3B-490F-BC65-D4449DE3C3A5}" type="presParOf" srcId="{03AA70CB-474B-40D5-9C4A-132286FB5796}" destId="{771011E5-7B3F-4CCE-9064-EDA49EC0A3F6}" srcOrd="2" destOrd="0" presId="urn:microsoft.com/office/officeart/2018/2/layout/IconVerticalSolidList"/>
    <dgm:cxn modelId="{7DE6A33B-B67C-407B-95A7-61257FE08DA0}" type="presParOf" srcId="{03AA70CB-474B-40D5-9C4A-132286FB5796}" destId="{68651B15-3BE9-41DF-9143-D78E77941584}" srcOrd="3" destOrd="0" presId="urn:microsoft.com/office/officeart/2018/2/layout/IconVerticalSolidList"/>
    <dgm:cxn modelId="{F23B9DA7-C6F4-43E1-BC22-CB3E3DD9BC87}" type="presParOf" srcId="{338B7609-249F-48B2-9002-F152665BE2E1}" destId="{7C1888D1-CC0E-41F3-969A-05851E0FF5A1}" srcOrd="3" destOrd="0" presId="urn:microsoft.com/office/officeart/2018/2/layout/IconVerticalSolidList"/>
    <dgm:cxn modelId="{524045EF-BC30-4676-8F7C-E966C80A7369}" type="presParOf" srcId="{338B7609-249F-48B2-9002-F152665BE2E1}" destId="{58397902-C939-4E8D-977B-42F2A56E6841}" srcOrd="4" destOrd="0" presId="urn:microsoft.com/office/officeart/2018/2/layout/IconVerticalSolidList"/>
    <dgm:cxn modelId="{074E6552-225C-40E9-BD85-5B5DB014599D}" type="presParOf" srcId="{58397902-C939-4E8D-977B-42F2A56E6841}" destId="{E230188C-4588-451C-971C-D281141C19D1}" srcOrd="0" destOrd="0" presId="urn:microsoft.com/office/officeart/2018/2/layout/IconVerticalSolidList"/>
    <dgm:cxn modelId="{F507AA84-F9D6-4CF6-BA67-D5416C4CBFCE}" type="presParOf" srcId="{58397902-C939-4E8D-977B-42F2A56E6841}" destId="{A428FE41-F501-4147-8F92-009024370A92}" srcOrd="1" destOrd="0" presId="urn:microsoft.com/office/officeart/2018/2/layout/IconVerticalSolidList"/>
    <dgm:cxn modelId="{4C5E319E-B380-4AE5-80A5-EB9009D12F6C}" type="presParOf" srcId="{58397902-C939-4E8D-977B-42F2A56E6841}" destId="{A1196099-7D17-49A3-ABDB-028224DB0BA6}" srcOrd="2" destOrd="0" presId="urn:microsoft.com/office/officeart/2018/2/layout/IconVerticalSolidList"/>
    <dgm:cxn modelId="{59787ECC-6D05-4AAB-BD13-5E4639736E74}" type="presParOf" srcId="{58397902-C939-4E8D-977B-42F2A56E6841}" destId="{BF2A2EFE-8551-4D73-B3CC-4628BF12D52F}" srcOrd="3" destOrd="0" presId="urn:microsoft.com/office/officeart/2018/2/layout/IconVerticalSolidList"/>
    <dgm:cxn modelId="{A2E5CA0E-4752-4D4B-8F2F-5D29854C6B1B}" type="presParOf" srcId="{338B7609-249F-48B2-9002-F152665BE2E1}" destId="{64BB9C0E-4924-48D1-A5D6-D788561CA77C}" srcOrd="5" destOrd="0" presId="urn:microsoft.com/office/officeart/2018/2/layout/IconVerticalSolidList"/>
    <dgm:cxn modelId="{3987C441-C90F-4B88-B1BE-B15A3F16AC9B}" type="presParOf" srcId="{338B7609-249F-48B2-9002-F152665BE2E1}" destId="{57E1AB62-B7E4-4BA9-9AAC-80AC034D3AC0}" srcOrd="6" destOrd="0" presId="urn:microsoft.com/office/officeart/2018/2/layout/IconVerticalSolidList"/>
    <dgm:cxn modelId="{603CA384-DA0B-4B2A-BBB2-72BAA958174F}" type="presParOf" srcId="{57E1AB62-B7E4-4BA9-9AAC-80AC034D3AC0}" destId="{F65715F2-3431-4479-9D2D-4AECEB6076B2}" srcOrd="0" destOrd="0" presId="urn:microsoft.com/office/officeart/2018/2/layout/IconVerticalSolidList"/>
    <dgm:cxn modelId="{1F04D019-89A7-4847-8026-AA933F230107}" type="presParOf" srcId="{57E1AB62-B7E4-4BA9-9AAC-80AC034D3AC0}" destId="{939D8117-5E2A-43A4-9680-F4DB44B6E54D}" srcOrd="1" destOrd="0" presId="urn:microsoft.com/office/officeart/2018/2/layout/IconVerticalSolidList"/>
    <dgm:cxn modelId="{35F6F185-9F4D-4B5C-BF19-3A1396E45FEB}" type="presParOf" srcId="{57E1AB62-B7E4-4BA9-9AAC-80AC034D3AC0}" destId="{6D7CED29-EB4E-4FF0-AD51-B37571835EBF}" srcOrd="2" destOrd="0" presId="urn:microsoft.com/office/officeart/2018/2/layout/IconVerticalSolidList"/>
    <dgm:cxn modelId="{2E8625D1-E2A8-4477-961B-0FCF2255FDA3}" type="presParOf" srcId="{57E1AB62-B7E4-4BA9-9AAC-80AC034D3AC0}" destId="{10BA06FC-16BA-4DA7-904E-3F62A64D28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F5ABB2-54B7-47B1-BBFA-2557D4180BF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1763ADD-5D1B-435E-8A0B-885D9149352F}">
      <dgm:prSet/>
      <dgm:spPr/>
      <dgm:t>
        <a:bodyPr/>
        <a:lstStyle/>
        <a:p>
          <a:r>
            <a:rPr lang="en-US" b="1"/>
            <a:t>Quick Installations</a:t>
          </a:r>
          <a:endParaRPr lang="en-US"/>
        </a:p>
      </dgm:t>
    </dgm:pt>
    <dgm:pt modelId="{4570B299-D7E0-4362-8AC4-F304C128ABE1}" type="parTrans" cxnId="{1FE1DC8C-2A5E-4439-8726-1ABEE2A830C4}">
      <dgm:prSet/>
      <dgm:spPr/>
      <dgm:t>
        <a:bodyPr/>
        <a:lstStyle/>
        <a:p>
          <a:endParaRPr lang="en-US"/>
        </a:p>
      </dgm:t>
    </dgm:pt>
    <dgm:pt modelId="{B8A096D7-E079-4F95-8FDD-DF0664F0A221}" type="sibTrans" cxnId="{1FE1DC8C-2A5E-4439-8726-1ABEE2A830C4}">
      <dgm:prSet/>
      <dgm:spPr/>
      <dgm:t>
        <a:bodyPr/>
        <a:lstStyle/>
        <a:p>
          <a:endParaRPr lang="en-US"/>
        </a:p>
      </dgm:t>
    </dgm:pt>
    <dgm:pt modelId="{E1AEA3D2-6DB0-4E8D-99FE-411FBB713B7B}">
      <dgm:prSet/>
      <dgm:spPr/>
      <dgm:t>
        <a:bodyPr/>
        <a:lstStyle/>
        <a:p>
          <a:r>
            <a:rPr lang="en-US"/>
            <a:t>Our systems are designed from the ground up to be easy to interact with due to an </a:t>
          </a:r>
          <a:r>
            <a:rPr lang="en-US" b="1"/>
            <a:t>attractive UI</a:t>
          </a:r>
          <a:r>
            <a:rPr lang="en-US"/>
            <a:t>.</a:t>
          </a:r>
        </a:p>
      </dgm:t>
    </dgm:pt>
    <dgm:pt modelId="{3F2274B9-980A-41D7-B31A-D2C524623186}" type="parTrans" cxnId="{BCB3884A-97BA-4BFE-8852-5AD1E63C8527}">
      <dgm:prSet/>
      <dgm:spPr/>
      <dgm:t>
        <a:bodyPr/>
        <a:lstStyle/>
        <a:p>
          <a:endParaRPr lang="en-US"/>
        </a:p>
      </dgm:t>
    </dgm:pt>
    <dgm:pt modelId="{2104411F-CBAD-47AC-ACE9-E7192DBC6ED1}" type="sibTrans" cxnId="{BCB3884A-97BA-4BFE-8852-5AD1E63C8527}">
      <dgm:prSet/>
      <dgm:spPr/>
      <dgm:t>
        <a:bodyPr/>
        <a:lstStyle/>
        <a:p>
          <a:endParaRPr lang="en-US"/>
        </a:p>
      </dgm:t>
    </dgm:pt>
    <dgm:pt modelId="{82B4D364-47C7-4475-A957-E4F964C722BB}">
      <dgm:prSet/>
      <dgm:spPr/>
      <dgm:t>
        <a:bodyPr/>
        <a:lstStyle/>
        <a:p>
          <a:pPr>
            <a:lnSpc>
              <a:spcPct val="100000"/>
            </a:lnSpc>
          </a:pPr>
          <a:r>
            <a:rPr lang="en-US" b="1" dirty="0"/>
            <a:t>Cross Platform Support</a:t>
          </a:r>
          <a:r>
            <a:rPr lang="en-US" dirty="0"/>
            <a:t>: You can access the MONSTOGRAIN dashboard from your laptop, phone or tablets and start Controlling your machines </a:t>
          </a:r>
        </a:p>
      </dgm:t>
    </dgm:pt>
    <dgm:pt modelId="{16EA3155-43C3-425F-ADEE-417480EDEBFB}" type="parTrans" cxnId="{C1A1BA45-37FB-46F5-B536-A28C5B3DB475}">
      <dgm:prSet/>
      <dgm:spPr/>
      <dgm:t>
        <a:bodyPr/>
        <a:lstStyle/>
        <a:p>
          <a:endParaRPr lang="en-US"/>
        </a:p>
      </dgm:t>
    </dgm:pt>
    <dgm:pt modelId="{AA92300D-9D0B-4F86-B181-FBAD0B0578E5}" type="sibTrans" cxnId="{C1A1BA45-37FB-46F5-B536-A28C5B3DB475}">
      <dgm:prSet/>
      <dgm:spPr/>
      <dgm:t>
        <a:bodyPr/>
        <a:lstStyle/>
        <a:p>
          <a:endParaRPr lang="en-US"/>
        </a:p>
      </dgm:t>
    </dgm:pt>
    <dgm:pt modelId="{C2909F07-1247-46FC-87DE-9F6449952309}">
      <dgm:prSet/>
      <dgm:spPr/>
      <dgm:t>
        <a:bodyPr/>
        <a:lstStyle/>
        <a:p>
          <a:pPr>
            <a:lnSpc>
              <a:spcPct val="100000"/>
            </a:lnSpc>
          </a:pPr>
          <a:r>
            <a:rPr lang="en-US" b="1"/>
            <a:t>Real Time Analysis </a:t>
          </a:r>
          <a:r>
            <a:rPr lang="en-US"/>
            <a:t>of the data is done.</a:t>
          </a:r>
        </a:p>
      </dgm:t>
    </dgm:pt>
    <dgm:pt modelId="{3B28F189-BE41-438C-A385-B58FC5004F6F}" type="parTrans" cxnId="{49FB0B88-5277-43A4-9345-34707887C7A0}">
      <dgm:prSet/>
      <dgm:spPr/>
      <dgm:t>
        <a:bodyPr/>
        <a:lstStyle/>
        <a:p>
          <a:endParaRPr lang="en-US"/>
        </a:p>
      </dgm:t>
    </dgm:pt>
    <dgm:pt modelId="{612EBA34-67DE-47D7-AE3C-3DD90F4627D3}" type="sibTrans" cxnId="{49FB0B88-5277-43A4-9345-34707887C7A0}">
      <dgm:prSet/>
      <dgm:spPr/>
      <dgm:t>
        <a:bodyPr/>
        <a:lstStyle/>
        <a:p>
          <a:endParaRPr lang="en-US"/>
        </a:p>
      </dgm:t>
    </dgm:pt>
    <dgm:pt modelId="{2457B8BD-55CA-4045-AC42-B37AE11A946C}">
      <dgm:prSet/>
      <dgm:spPr/>
      <dgm:t>
        <a:bodyPr/>
        <a:lstStyle/>
        <a:p>
          <a:pPr>
            <a:lnSpc>
              <a:spcPct val="100000"/>
            </a:lnSpc>
          </a:pPr>
          <a:r>
            <a:rPr lang="en-US" dirty="0"/>
            <a:t>The data produced by our systems is often highly sensitive, and can directly relate to production levels, environmental conditions or occupancy. So, All the requests which are made to the server are </a:t>
          </a:r>
          <a:r>
            <a:rPr lang="en-US" b="1" dirty="0"/>
            <a:t>encrypted requests</a:t>
          </a:r>
          <a:r>
            <a:rPr lang="en-US" dirty="0"/>
            <a:t>.	</a:t>
          </a:r>
        </a:p>
      </dgm:t>
    </dgm:pt>
    <dgm:pt modelId="{F0B4DA4D-E804-4B94-BC61-7344142004B5}" type="parTrans" cxnId="{E239A287-C8DD-4998-A966-916340CBC731}">
      <dgm:prSet/>
      <dgm:spPr/>
      <dgm:t>
        <a:bodyPr/>
        <a:lstStyle/>
        <a:p>
          <a:endParaRPr lang="en-US"/>
        </a:p>
      </dgm:t>
    </dgm:pt>
    <dgm:pt modelId="{115B3E7B-3B54-456E-9A8F-3F838FDBE631}" type="sibTrans" cxnId="{E239A287-C8DD-4998-A966-916340CBC731}">
      <dgm:prSet/>
      <dgm:spPr/>
      <dgm:t>
        <a:bodyPr/>
        <a:lstStyle/>
        <a:p>
          <a:endParaRPr lang="en-US"/>
        </a:p>
      </dgm:t>
    </dgm:pt>
    <dgm:pt modelId="{15D18F96-AC96-4D00-A7CE-B7B07FDBB880}">
      <dgm:prSet/>
      <dgm:spPr/>
      <dgm:t>
        <a:bodyPr/>
        <a:lstStyle/>
        <a:p>
          <a:pPr>
            <a:lnSpc>
              <a:spcPct val="100000"/>
            </a:lnSpc>
          </a:pPr>
          <a:r>
            <a:rPr lang="en-US" b="1"/>
            <a:t>End to End System</a:t>
          </a:r>
          <a:r>
            <a:rPr lang="en-US"/>
            <a:t> (No prior experience needed to configure and hardware maintenance)</a:t>
          </a:r>
        </a:p>
      </dgm:t>
    </dgm:pt>
    <dgm:pt modelId="{30073EC0-94A6-455B-97B4-CCE51B11F203}" type="parTrans" cxnId="{B1287693-7571-44F3-A77E-E34838BA87CC}">
      <dgm:prSet/>
      <dgm:spPr/>
      <dgm:t>
        <a:bodyPr/>
        <a:lstStyle/>
        <a:p>
          <a:endParaRPr lang="en-US"/>
        </a:p>
      </dgm:t>
    </dgm:pt>
    <dgm:pt modelId="{9B91BEBE-723B-42CF-A776-69C28C7F1875}" type="sibTrans" cxnId="{B1287693-7571-44F3-A77E-E34838BA87CC}">
      <dgm:prSet/>
      <dgm:spPr/>
      <dgm:t>
        <a:bodyPr/>
        <a:lstStyle/>
        <a:p>
          <a:endParaRPr lang="en-US"/>
        </a:p>
      </dgm:t>
    </dgm:pt>
    <dgm:pt modelId="{8CB64BB4-93F6-4969-88DF-25ED10ABC84A}" type="pres">
      <dgm:prSet presAssocID="{DEF5ABB2-54B7-47B1-BBFA-2557D4180BF8}" presName="root" presStyleCnt="0">
        <dgm:presLayoutVars>
          <dgm:dir/>
          <dgm:resizeHandles val="exact"/>
        </dgm:presLayoutVars>
      </dgm:prSet>
      <dgm:spPr/>
    </dgm:pt>
    <dgm:pt modelId="{EC08771A-2C1F-4490-B798-B9B4D51D974C}" type="pres">
      <dgm:prSet presAssocID="{E1763ADD-5D1B-435E-8A0B-885D9149352F}" presName="compNode" presStyleCnt="0"/>
      <dgm:spPr/>
    </dgm:pt>
    <dgm:pt modelId="{8241DD62-02A1-4C76-9645-38498F514B70}" type="pres">
      <dgm:prSet presAssocID="{E1763ADD-5D1B-435E-8A0B-885D9149352F}" presName="bgRect" presStyleLbl="bgShp" presStyleIdx="0" presStyleCnt="6" custLinFactNeighborY="-4543"/>
      <dgm:spPr/>
    </dgm:pt>
    <dgm:pt modelId="{46DF1D03-3171-47D6-A1EF-4649A5BECFDD}" type="pres">
      <dgm:prSet presAssocID="{E1763ADD-5D1B-435E-8A0B-885D9149352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D01791F-D292-4339-99F2-098FC47BF53B}" type="pres">
      <dgm:prSet presAssocID="{E1763ADD-5D1B-435E-8A0B-885D9149352F}" presName="spaceRect" presStyleCnt="0"/>
      <dgm:spPr/>
    </dgm:pt>
    <dgm:pt modelId="{A64EA163-8E29-43E8-9E8B-3DD82FFF6AD9}" type="pres">
      <dgm:prSet presAssocID="{E1763ADD-5D1B-435E-8A0B-885D9149352F}" presName="parTx" presStyleLbl="revTx" presStyleIdx="0" presStyleCnt="6">
        <dgm:presLayoutVars>
          <dgm:chMax val="0"/>
          <dgm:chPref val="0"/>
        </dgm:presLayoutVars>
      </dgm:prSet>
      <dgm:spPr/>
    </dgm:pt>
    <dgm:pt modelId="{1953E107-2717-4B4F-9E1C-6EB8FADD907D}" type="pres">
      <dgm:prSet presAssocID="{B8A096D7-E079-4F95-8FDD-DF0664F0A221}" presName="sibTrans" presStyleCnt="0"/>
      <dgm:spPr/>
    </dgm:pt>
    <dgm:pt modelId="{54A7ED0B-9442-4212-8E96-E938F930E9BF}" type="pres">
      <dgm:prSet presAssocID="{E1AEA3D2-6DB0-4E8D-99FE-411FBB713B7B}" presName="compNode" presStyleCnt="0"/>
      <dgm:spPr/>
    </dgm:pt>
    <dgm:pt modelId="{C4C03579-23F4-41DE-A444-422E6D101253}" type="pres">
      <dgm:prSet presAssocID="{E1AEA3D2-6DB0-4E8D-99FE-411FBB713B7B}" presName="bgRect" presStyleLbl="bgShp" presStyleIdx="1" presStyleCnt="6" custLinFactNeighborX="-49" custLinFactNeighborY="1885"/>
      <dgm:spPr/>
    </dgm:pt>
    <dgm:pt modelId="{8BC86DED-5B10-4CFB-A559-A0DA3A5F67E9}" type="pres">
      <dgm:prSet presAssocID="{E1AEA3D2-6DB0-4E8D-99FE-411FBB713B7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0290BC5F-B538-4FB9-B7DF-B1BFEACD3C62}" type="pres">
      <dgm:prSet presAssocID="{E1AEA3D2-6DB0-4E8D-99FE-411FBB713B7B}" presName="spaceRect" presStyleCnt="0"/>
      <dgm:spPr/>
    </dgm:pt>
    <dgm:pt modelId="{04F8ECF3-E597-42E1-85B9-66BB95233DF3}" type="pres">
      <dgm:prSet presAssocID="{E1AEA3D2-6DB0-4E8D-99FE-411FBB713B7B}" presName="parTx" presStyleLbl="revTx" presStyleIdx="1" presStyleCnt="6" custLinFactNeighborX="-594" custLinFactNeighborY="-8617">
        <dgm:presLayoutVars>
          <dgm:chMax val="0"/>
          <dgm:chPref val="0"/>
        </dgm:presLayoutVars>
      </dgm:prSet>
      <dgm:spPr/>
    </dgm:pt>
    <dgm:pt modelId="{E8CEC848-7E46-48EB-8730-D0E65AAC6A04}" type="pres">
      <dgm:prSet presAssocID="{2104411F-CBAD-47AC-ACE9-E7192DBC6ED1}" presName="sibTrans" presStyleCnt="0"/>
      <dgm:spPr/>
    </dgm:pt>
    <dgm:pt modelId="{8043A08F-9AD2-4F6D-972B-5B190A10C2E9}" type="pres">
      <dgm:prSet presAssocID="{82B4D364-47C7-4475-A957-E4F964C722BB}" presName="compNode" presStyleCnt="0"/>
      <dgm:spPr/>
    </dgm:pt>
    <dgm:pt modelId="{FA348F22-934B-4E06-A845-D046EA935BBC}" type="pres">
      <dgm:prSet presAssocID="{82B4D364-47C7-4475-A957-E4F964C722BB}" presName="bgRect" presStyleLbl="bgShp" presStyleIdx="2" presStyleCnt="6"/>
      <dgm:spPr/>
    </dgm:pt>
    <dgm:pt modelId="{0FCB2830-2F43-464B-B3AA-023033C75365}" type="pres">
      <dgm:prSet presAssocID="{82B4D364-47C7-4475-A957-E4F964C722B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t"/>
        </a:ext>
      </dgm:extLst>
    </dgm:pt>
    <dgm:pt modelId="{6A1E691F-77A8-4DCC-B995-BF9BC470E1C9}" type="pres">
      <dgm:prSet presAssocID="{82B4D364-47C7-4475-A957-E4F964C722BB}" presName="spaceRect" presStyleCnt="0"/>
      <dgm:spPr/>
    </dgm:pt>
    <dgm:pt modelId="{130F4361-39F9-4979-8667-8609B64456F8}" type="pres">
      <dgm:prSet presAssocID="{82B4D364-47C7-4475-A957-E4F964C722BB}" presName="parTx" presStyleLbl="revTx" presStyleIdx="2" presStyleCnt="6">
        <dgm:presLayoutVars>
          <dgm:chMax val="0"/>
          <dgm:chPref val="0"/>
        </dgm:presLayoutVars>
      </dgm:prSet>
      <dgm:spPr/>
    </dgm:pt>
    <dgm:pt modelId="{5A0A81AB-0C22-4F93-A900-7972D27E34F3}" type="pres">
      <dgm:prSet presAssocID="{AA92300D-9D0B-4F86-B181-FBAD0B0578E5}" presName="sibTrans" presStyleCnt="0"/>
      <dgm:spPr/>
    </dgm:pt>
    <dgm:pt modelId="{B0CD241F-B765-4D39-B57D-638FAE8B3313}" type="pres">
      <dgm:prSet presAssocID="{C2909F07-1247-46FC-87DE-9F6449952309}" presName="compNode" presStyleCnt="0"/>
      <dgm:spPr/>
    </dgm:pt>
    <dgm:pt modelId="{00A3F125-B5D9-438C-B957-45F4C5DFF324}" type="pres">
      <dgm:prSet presAssocID="{C2909F07-1247-46FC-87DE-9F6449952309}" presName="bgRect" presStyleLbl="bgShp" presStyleIdx="3" presStyleCnt="6"/>
      <dgm:spPr/>
    </dgm:pt>
    <dgm:pt modelId="{35F12FD2-C959-4E28-B26D-CD785B8B0557}" type="pres">
      <dgm:prSet presAssocID="{C2909F07-1247-46FC-87DE-9F644995230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73B3EC10-C44E-4225-94D8-7CAF68AE2BA0}" type="pres">
      <dgm:prSet presAssocID="{C2909F07-1247-46FC-87DE-9F6449952309}" presName="spaceRect" presStyleCnt="0"/>
      <dgm:spPr/>
    </dgm:pt>
    <dgm:pt modelId="{92B814D8-D7BA-4A9C-92BC-0B1336C62177}" type="pres">
      <dgm:prSet presAssocID="{C2909F07-1247-46FC-87DE-9F6449952309}" presName="parTx" presStyleLbl="revTx" presStyleIdx="3" presStyleCnt="6">
        <dgm:presLayoutVars>
          <dgm:chMax val="0"/>
          <dgm:chPref val="0"/>
        </dgm:presLayoutVars>
      </dgm:prSet>
      <dgm:spPr/>
    </dgm:pt>
    <dgm:pt modelId="{EDB46966-693C-421A-9E78-C56C31B01619}" type="pres">
      <dgm:prSet presAssocID="{612EBA34-67DE-47D7-AE3C-3DD90F4627D3}" presName="sibTrans" presStyleCnt="0"/>
      <dgm:spPr/>
    </dgm:pt>
    <dgm:pt modelId="{1FD5C3BF-B7E8-48B1-84DE-D83CBC521960}" type="pres">
      <dgm:prSet presAssocID="{2457B8BD-55CA-4045-AC42-B37AE11A946C}" presName="compNode" presStyleCnt="0"/>
      <dgm:spPr/>
    </dgm:pt>
    <dgm:pt modelId="{FBBF1245-40D3-42E3-85A6-E3EB4D80DC8F}" type="pres">
      <dgm:prSet presAssocID="{2457B8BD-55CA-4045-AC42-B37AE11A946C}" presName="bgRect" presStyleLbl="bgShp" presStyleIdx="4" presStyleCnt="6"/>
      <dgm:spPr/>
    </dgm:pt>
    <dgm:pt modelId="{9D4CF66F-BD6A-44FD-AA9A-E421ED93A991}" type="pres">
      <dgm:prSet presAssocID="{2457B8BD-55CA-4045-AC42-B37AE11A946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B3965DD3-5FBA-4DCF-B8C4-C434ED7C86E0}" type="pres">
      <dgm:prSet presAssocID="{2457B8BD-55CA-4045-AC42-B37AE11A946C}" presName="spaceRect" presStyleCnt="0"/>
      <dgm:spPr/>
    </dgm:pt>
    <dgm:pt modelId="{24EA4331-9F31-4EB8-ABAE-C9CEE50DBAD7}" type="pres">
      <dgm:prSet presAssocID="{2457B8BD-55CA-4045-AC42-B37AE11A946C}" presName="parTx" presStyleLbl="revTx" presStyleIdx="4" presStyleCnt="6">
        <dgm:presLayoutVars>
          <dgm:chMax val="0"/>
          <dgm:chPref val="0"/>
        </dgm:presLayoutVars>
      </dgm:prSet>
      <dgm:spPr/>
    </dgm:pt>
    <dgm:pt modelId="{529FD511-5CE4-4413-9E7D-E818AC41641A}" type="pres">
      <dgm:prSet presAssocID="{115B3E7B-3B54-456E-9A8F-3F838FDBE631}" presName="sibTrans" presStyleCnt="0"/>
      <dgm:spPr/>
    </dgm:pt>
    <dgm:pt modelId="{E4C43661-D05C-4E35-B6AC-24F9B09E79E5}" type="pres">
      <dgm:prSet presAssocID="{15D18F96-AC96-4D00-A7CE-B7B07FDBB880}" presName="compNode" presStyleCnt="0"/>
      <dgm:spPr/>
    </dgm:pt>
    <dgm:pt modelId="{EBDDF0A0-583A-4F63-98C4-78292DAC91FA}" type="pres">
      <dgm:prSet presAssocID="{15D18F96-AC96-4D00-A7CE-B7B07FDBB880}" presName="bgRect" presStyleLbl="bgShp" presStyleIdx="5" presStyleCnt="6"/>
      <dgm:spPr/>
    </dgm:pt>
    <dgm:pt modelId="{C8918F09-D3CB-45F5-A7B3-801CEE56D87D}" type="pres">
      <dgm:prSet presAssocID="{15D18F96-AC96-4D00-A7CE-B7B07FDBB88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6F305487-6636-4212-997C-7EDE72ADCAB9}" type="pres">
      <dgm:prSet presAssocID="{15D18F96-AC96-4D00-A7CE-B7B07FDBB880}" presName="spaceRect" presStyleCnt="0"/>
      <dgm:spPr/>
    </dgm:pt>
    <dgm:pt modelId="{081189EA-92CD-4A73-941B-BFD4F6B5BD55}" type="pres">
      <dgm:prSet presAssocID="{15D18F96-AC96-4D00-A7CE-B7B07FDBB880}" presName="parTx" presStyleLbl="revTx" presStyleIdx="5" presStyleCnt="6">
        <dgm:presLayoutVars>
          <dgm:chMax val="0"/>
          <dgm:chPref val="0"/>
        </dgm:presLayoutVars>
      </dgm:prSet>
      <dgm:spPr/>
    </dgm:pt>
  </dgm:ptLst>
  <dgm:cxnLst>
    <dgm:cxn modelId="{5207DF23-F318-445B-A3D6-2E7AA58CAEBE}" type="presOf" srcId="{15D18F96-AC96-4D00-A7CE-B7B07FDBB880}" destId="{081189EA-92CD-4A73-941B-BFD4F6B5BD55}" srcOrd="0" destOrd="0" presId="urn:microsoft.com/office/officeart/2018/2/layout/IconVerticalSolidList"/>
    <dgm:cxn modelId="{C1A1BA45-37FB-46F5-B536-A28C5B3DB475}" srcId="{DEF5ABB2-54B7-47B1-BBFA-2557D4180BF8}" destId="{82B4D364-47C7-4475-A957-E4F964C722BB}" srcOrd="2" destOrd="0" parTransId="{16EA3155-43C3-425F-ADEE-417480EDEBFB}" sibTransId="{AA92300D-9D0B-4F86-B181-FBAD0B0578E5}"/>
    <dgm:cxn modelId="{BCB3884A-97BA-4BFE-8852-5AD1E63C8527}" srcId="{DEF5ABB2-54B7-47B1-BBFA-2557D4180BF8}" destId="{E1AEA3D2-6DB0-4E8D-99FE-411FBB713B7B}" srcOrd="1" destOrd="0" parTransId="{3F2274B9-980A-41D7-B31A-D2C524623186}" sibTransId="{2104411F-CBAD-47AC-ACE9-E7192DBC6ED1}"/>
    <dgm:cxn modelId="{6A80F46C-2F35-41D0-B10F-8A287F170C47}" type="presOf" srcId="{2457B8BD-55CA-4045-AC42-B37AE11A946C}" destId="{24EA4331-9F31-4EB8-ABAE-C9CEE50DBAD7}" srcOrd="0" destOrd="0" presId="urn:microsoft.com/office/officeart/2018/2/layout/IconVerticalSolidList"/>
    <dgm:cxn modelId="{C858B281-F45A-4E21-88AF-4D78F77EE5D1}" type="presOf" srcId="{C2909F07-1247-46FC-87DE-9F6449952309}" destId="{92B814D8-D7BA-4A9C-92BC-0B1336C62177}" srcOrd="0" destOrd="0" presId="urn:microsoft.com/office/officeart/2018/2/layout/IconVerticalSolidList"/>
    <dgm:cxn modelId="{E239A287-C8DD-4998-A966-916340CBC731}" srcId="{DEF5ABB2-54B7-47B1-BBFA-2557D4180BF8}" destId="{2457B8BD-55CA-4045-AC42-B37AE11A946C}" srcOrd="4" destOrd="0" parTransId="{F0B4DA4D-E804-4B94-BC61-7344142004B5}" sibTransId="{115B3E7B-3B54-456E-9A8F-3F838FDBE631}"/>
    <dgm:cxn modelId="{49FB0B88-5277-43A4-9345-34707887C7A0}" srcId="{DEF5ABB2-54B7-47B1-BBFA-2557D4180BF8}" destId="{C2909F07-1247-46FC-87DE-9F6449952309}" srcOrd="3" destOrd="0" parTransId="{3B28F189-BE41-438C-A385-B58FC5004F6F}" sibTransId="{612EBA34-67DE-47D7-AE3C-3DD90F4627D3}"/>
    <dgm:cxn modelId="{1FE1DC8C-2A5E-4439-8726-1ABEE2A830C4}" srcId="{DEF5ABB2-54B7-47B1-BBFA-2557D4180BF8}" destId="{E1763ADD-5D1B-435E-8A0B-885D9149352F}" srcOrd="0" destOrd="0" parTransId="{4570B299-D7E0-4362-8AC4-F304C128ABE1}" sibTransId="{B8A096D7-E079-4F95-8FDD-DF0664F0A221}"/>
    <dgm:cxn modelId="{B1287693-7571-44F3-A77E-E34838BA87CC}" srcId="{DEF5ABB2-54B7-47B1-BBFA-2557D4180BF8}" destId="{15D18F96-AC96-4D00-A7CE-B7B07FDBB880}" srcOrd="5" destOrd="0" parTransId="{30073EC0-94A6-455B-97B4-CCE51B11F203}" sibTransId="{9B91BEBE-723B-42CF-A776-69C28C7F1875}"/>
    <dgm:cxn modelId="{23706199-8A66-4183-A397-74651EF2CC8F}" type="presOf" srcId="{DEF5ABB2-54B7-47B1-BBFA-2557D4180BF8}" destId="{8CB64BB4-93F6-4969-88DF-25ED10ABC84A}" srcOrd="0" destOrd="0" presId="urn:microsoft.com/office/officeart/2018/2/layout/IconVerticalSolidList"/>
    <dgm:cxn modelId="{E4FCB2B3-220B-4E83-BDCD-F1C50249E9D8}" type="presOf" srcId="{E1AEA3D2-6DB0-4E8D-99FE-411FBB713B7B}" destId="{04F8ECF3-E597-42E1-85B9-66BB95233DF3}" srcOrd="0" destOrd="0" presId="urn:microsoft.com/office/officeart/2018/2/layout/IconVerticalSolidList"/>
    <dgm:cxn modelId="{3E5778BD-6B85-472E-9259-40F5264AB549}" type="presOf" srcId="{E1763ADD-5D1B-435E-8A0B-885D9149352F}" destId="{A64EA163-8E29-43E8-9E8B-3DD82FFF6AD9}" srcOrd="0" destOrd="0" presId="urn:microsoft.com/office/officeart/2018/2/layout/IconVerticalSolidList"/>
    <dgm:cxn modelId="{5F322AE0-7BE0-4FD1-9180-0C0AE1BCE390}" type="presOf" srcId="{82B4D364-47C7-4475-A957-E4F964C722BB}" destId="{130F4361-39F9-4979-8667-8609B64456F8}" srcOrd="0" destOrd="0" presId="urn:microsoft.com/office/officeart/2018/2/layout/IconVerticalSolidList"/>
    <dgm:cxn modelId="{1AFDBFC5-7DA5-4824-BD14-0DACADDFF9F8}" type="presParOf" srcId="{8CB64BB4-93F6-4969-88DF-25ED10ABC84A}" destId="{EC08771A-2C1F-4490-B798-B9B4D51D974C}" srcOrd="0" destOrd="0" presId="urn:microsoft.com/office/officeart/2018/2/layout/IconVerticalSolidList"/>
    <dgm:cxn modelId="{64BA90CA-D3EA-4494-98BF-6826616640A1}" type="presParOf" srcId="{EC08771A-2C1F-4490-B798-B9B4D51D974C}" destId="{8241DD62-02A1-4C76-9645-38498F514B70}" srcOrd="0" destOrd="0" presId="urn:microsoft.com/office/officeart/2018/2/layout/IconVerticalSolidList"/>
    <dgm:cxn modelId="{E76C8F0F-EBF2-44C5-A323-BE75687425DE}" type="presParOf" srcId="{EC08771A-2C1F-4490-B798-B9B4D51D974C}" destId="{46DF1D03-3171-47D6-A1EF-4649A5BECFDD}" srcOrd="1" destOrd="0" presId="urn:microsoft.com/office/officeart/2018/2/layout/IconVerticalSolidList"/>
    <dgm:cxn modelId="{3C0D70CC-3B31-4A85-9DEF-0917140B7EBE}" type="presParOf" srcId="{EC08771A-2C1F-4490-B798-B9B4D51D974C}" destId="{1D01791F-D292-4339-99F2-098FC47BF53B}" srcOrd="2" destOrd="0" presId="urn:microsoft.com/office/officeart/2018/2/layout/IconVerticalSolidList"/>
    <dgm:cxn modelId="{63C8A1E1-C20D-4B63-B9B2-86A26FA3D4F5}" type="presParOf" srcId="{EC08771A-2C1F-4490-B798-B9B4D51D974C}" destId="{A64EA163-8E29-43E8-9E8B-3DD82FFF6AD9}" srcOrd="3" destOrd="0" presId="urn:microsoft.com/office/officeart/2018/2/layout/IconVerticalSolidList"/>
    <dgm:cxn modelId="{01691A84-F027-4241-A1FF-DD8EE56EC98E}" type="presParOf" srcId="{8CB64BB4-93F6-4969-88DF-25ED10ABC84A}" destId="{1953E107-2717-4B4F-9E1C-6EB8FADD907D}" srcOrd="1" destOrd="0" presId="urn:microsoft.com/office/officeart/2018/2/layout/IconVerticalSolidList"/>
    <dgm:cxn modelId="{7BCF7DE6-6C6A-46CA-A90E-37B513350A92}" type="presParOf" srcId="{8CB64BB4-93F6-4969-88DF-25ED10ABC84A}" destId="{54A7ED0B-9442-4212-8E96-E938F930E9BF}" srcOrd="2" destOrd="0" presId="urn:microsoft.com/office/officeart/2018/2/layout/IconVerticalSolidList"/>
    <dgm:cxn modelId="{E1F50707-498E-4E4B-A9D2-9C6FADED7533}" type="presParOf" srcId="{54A7ED0B-9442-4212-8E96-E938F930E9BF}" destId="{C4C03579-23F4-41DE-A444-422E6D101253}" srcOrd="0" destOrd="0" presId="urn:microsoft.com/office/officeart/2018/2/layout/IconVerticalSolidList"/>
    <dgm:cxn modelId="{A1F06E77-F62A-44BA-98CA-7C280FD9F14C}" type="presParOf" srcId="{54A7ED0B-9442-4212-8E96-E938F930E9BF}" destId="{8BC86DED-5B10-4CFB-A559-A0DA3A5F67E9}" srcOrd="1" destOrd="0" presId="urn:microsoft.com/office/officeart/2018/2/layout/IconVerticalSolidList"/>
    <dgm:cxn modelId="{B944624B-5E52-4067-A54E-17A79C169EEA}" type="presParOf" srcId="{54A7ED0B-9442-4212-8E96-E938F930E9BF}" destId="{0290BC5F-B538-4FB9-B7DF-B1BFEACD3C62}" srcOrd="2" destOrd="0" presId="urn:microsoft.com/office/officeart/2018/2/layout/IconVerticalSolidList"/>
    <dgm:cxn modelId="{1F9600E7-A8AE-45E8-A1AC-8673F80C58BC}" type="presParOf" srcId="{54A7ED0B-9442-4212-8E96-E938F930E9BF}" destId="{04F8ECF3-E597-42E1-85B9-66BB95233DF3}" srcOrd="3" destOrd="0" presId="urn:microsoft.com/office/officeart/2018/2/layout/IconVerticalSolidList"/>
    <dgm:cxn modelId="{0DA411A5-9EFE-41DC-914B-7C9BF9898887}" type="presParOf" srcId="{8CB64BB4-93F6-4969-88DF-25ED10ABC84A}" destId="{E8CEC848-7E46-48EB-8730-D0E65AAC6A04}" srcOrd="3" destOrd="0" presId="urn:microsoft.com/office/officeart/2018/2/layout/IconVerticalSolidList"/>
    <dgm:cxn modelId="{E3A83F9A-817E-415B-9407-A16FF1522546}" type="presParOf" srcId="{8CB64BB4-93F6-4969-88DF-25ED10ABC84A}" destId="{8043A08F-9AD2-4F6D-972B-5B190A10C2E9}" srcOrd="4" destOrd="0" presId="urn:microsoft.com/office/officeart/2018/2/layout/IconVerticalSolidList"/>
    <dgm:cxn modelId="{92525712-6C55-4C71-986F-6584D206E0CB}" type="presParOf" srcId="{8043A08F-9AD2-4F6D-972B-5B190A10C2E9}" destId="{FA348F22-934B-4E06-A845-D046EA935BBC}" srcOrd="0" destOrd="0" presId="urn:microsoft.com/office/officeart/2018/2/layout/IconVerticalSolidList"/>
    <dgm:cxn modelId="{BCC7C95D-1AFB-45CA-8106-4D3AE0A1DE2A}" type="presParOf" srcId="{8043A08F-9AD2-4F6D-972B-5B190A10C2E9}" destId="{0FCB2830-2F43-464B-B3AA-023033C75365}" srcOrd="1" destOrd="0" presId="urn:microsoft.com/office/officeart/2018/2/layout/IconVerticalSolidList"/>
    <dgm:cxn modelId="{DE6FB535-ADF6-4D31-8CFF-B5C6B76D110D}" type="presParOf" srcId="{8043A08F-9AD2-4F6D-972B-5B190A10C2E9}" destId="{6A1E691F-77A8-4DCC-B995-BF9BC470E1C9}" srcOrd="2" destOrd="0" presId="urn:microsoft.com/office/officeart/2018/2/layout/IconVerticalSolidList"/>
    <dgm:cxn modelId="{1D79FDDD-3B8D-448F-99C2-A2F7CF1414B8}" type="presParOf" srcId="{8043A08F-9AD2-4F6D-972B-5B190A10C2E9}" destId="{130F4361-39F9-4979-8667-8609B64456F8}" srcOrd="3" destOrd="0" presId="urn:microsoft.com/office/officeart/2018/2/layout/IconVerticalSolidList"/>
    <dgm:cxn modelId="{6631A864-AAED-4F20-86D0-7F43271CEBE9}" type="presParOf" srcId="{8CB64BB4-93F6-4969-88DF-25ED10ABC84A}" destId="{5A0A81AB-0C22-4F93-A900-7972D27E34F3}" srcOrd="5" destOrd="0" presId="urn:microsoft.com/office/officeart/2018/2/layout/IconVerticalSolidList"/>
    <dgm:cxn modelId="{6E0567BD-A6E0-4485-8EC1-C091F5DE0CB6}" type="presParOf" srcId="{8CB64BB4-93F6-4969-88DF-25ED10ABC84A}" destId="{B0CD241F-B765-4D39-B57D-638FAE8B3313}" srcOrd="6" destOrd="0" presId="urn:microsoft.com/office/officeart/2018/2/layout/IconVerticalSolidList"/>
    <dgm:cxn modelId="{72023CE9-661A-44A1-8B87-03B1025143A3}" type="presParOf" srcId="{B0CD241F-B765-4D39-B57D-638FAE8B3313}" destId="{00A3F125-B5D9-438C-B957-45F4C5DFF324}" srcOrd="0" destOrd="0" presId="urn:microsoft.com/office/officeart/2018/2/layout/IconVerticalSolidList"/>
    <dgm:cxn modelId="{3FAB35A7-C1E8-4F6A-AFB8-D18F87F2C563}" type="presParOf" srcId="{B0CD241F-B765-4D39-B57D-638FAE8B3313}" destId="{35F12FD2-C959-4E28-B26D-CD785B8B0557}" srcOrd="1" destOrd="0" presId="urn:microsoft.com/office/officeart/2018/2/layout/IconVerticalSolidList"/>
    <dgm:cxn modelId="{90E6E71F-59AB-426E-9C31-698759544533}" type="presParOf" srcId="{B0CD241F-B765-4D39-B57D-638FAE8B3313}" destId="{73B3EC10-C44E-4225-94D8-7CAF68AE2BA0}" srcOrd="2" destOrd="0" presId="urn:microsoft.com/office/officeart/2018/2/layout/IconVerticalSolidList"/>
    <dgm:cxn modelId="{18D7883C-2B79-4594-BCFF-CA71F09C94C4}" type="presParOf" srcId="{B0CD241F-B765-4D39-B57D-638FAE8B3313}" destId="{92B814D8-D7BA-4A9C-92BC-0B1336C62177}" srcOrd="3" destOrd="0" presId="urn:microsoft.com/office/officeart/2018/2/layout/IconVerticalSolidList"/>
    <dgm:cxn modelId="{0674F48C-248F-4E6D-80BE-84E5C2077E1B}" type="presParOf" srcId="{8CB64BB4-93F6-4969-88DF-25ED10ABC84A}" destId="{EDB46966-693C-421A-9E78-C56C31B01619}" srcOrd="7" destOrd="0" presId="urn:microsoft.com/office/officeart/2018/2/layout/IconVerticalSolidList"/>
    <dgm:cxn modelId="{62031106-B30F-41A7-AAF3-A66927519CDB}" type="presParOf" srcId="{8CB64BB4-93F6-4969-88DF-25ED10ABC84A}" destId="{1FD5C3BF-B7E8-48B1-84DE-D83CBC521960}" srcOrd="8" destOrd="0" presId="urn:microsoft.com/office/officeart/2018/2/layout/IconVerticalSolidList"/>
    <dgm:cxn modelId="{ED81B07F-4A34-40B8-B6FD-8824887E3556}" type="presParOf" srcId="{1FD5C3BF-B7E8-48B1-84DE-D83CBC521960}" destId="{FBBF1245-40D3-42E3-85A6-E3EB4D80DC8F}" srcOrd="0" destOrd="0" presId="urn:microsoft.com/office/officeart/2018/2/layout/IconVerticalSolidList"/>
    <dgm:cxn modelId="{1B604E7E-9AC8-4086-888F-92D85BAE4A28}" type="presParOf" srcId="{1FD5C3BF-B7E8-48B1-84DE-D83CBC521960}" destId="{9D4CF66F-BD6A-44FD-AA9A-E421ED93A991}" srcOrd="1" destOrd="0" presId="urn:microsoft.com/office/officeart/2018/2/layout/IconVerticalSolidList"/>
    <dgm:cxn modelId="{FE5CD545-6ECB-4A93-B654-5185898F99C9}" type="presParOf" srcId="{1FD5C3BF-B7E8-48B1-84DE-D83CBC521960}" destId="{B3965DD3-5FBA-4DCF-B8C4-C434ED7C86E0}" srcOrd="2" destOrd="0" presId="urn:microsoft.com/office/officeart/2018/2/layout/IconVerticalSolidList"/>
    <dgm:cxn modelId="{BC9DD210-188A-4DBF-BA31-0D1E89751AB7}" type="presParOf" srcId="{1FD5C3BF-B7E8-48B1-84DE-D83CBC521960}" destId="{24EA4331-9F31-4EB8-ABAE-C9CEE50DBAD7}" srcOrd="3" destOrd="0" presId="urn:microsoft.com/office/officeart/2018/2/layout/IconVerticalSolidList"/>
    <dgm:cxn modelId="{E8344741-70E3-444D-9F8D-D45D10868231}" type="presParOf" srcId="{8CB64BB4-93F6-4969-88DF-25ED10ABC84A}" destId="{529FD511-5CE4-4413-9E7D-E818AC41641A}" srcOrd="9" destOrd="0" presId="urn:microsoft.com/office/officeart/2018/2/layout/IconVerticalSolidList"/>
    <dgm:cxn modelId="{3C33A15A-C3FE-4DC2-A0F4-C5C4021BBF5C}" type="presParOf" srcId="{8CB64BB4-93F6-4969-88DF-25ED10ABC84A}" destId="{E4C43661-D05C-4E35-B6AC-24F9B09E79E5}" srcOrd="10" destOrd="0" presId="urn:microsoft.com/office/officeart/2018/2/layout/IconVerticalSolidList"/>
    <dgm:cxn modelId="{081374AD-DB3B-47D3-955D-69BF356DDED3}" type="presParOf" srcId="{E4C43661-D05C-4E35-B6AC-24F9B09E79E5}" destId="{EBDDF0A0-583A-4F63-98C4-78292DAC91FA}" srcOrd="0" destOrd="0" presId="urn:microsoft.com/office/officeart/2018/2/layout/IconVerticalSolidList"/>
    <dgm:cxn modelId="{0D303940-6009-4C99-B7AE-D7CAD7AFC23A}" type="presParOf" srcId="{E4C43661-D05C-4E35-B6AC-24F9B09E79E5}" destId="{C8918F09-D3CB-45F5-A7B3-801CEE56D87D}" srcOrd="1" destOrd="0" presId="urn:microsoft.com/office/officeart/2018/2/layout/IconVerticalSolidList"/>
    <dgm:cxn modelId="{4CD93B27-9895-4D81-B2BE-FC50C6BBEDD4}" type="presParOf" srcId="{E4C43661-D05C-4E35-B6AC-24F9B09E79E5}" destId="{6F305487-6636-4212-997C-7EDE72ADCAB9}" srcOrd="2" destOrd="0" presId="urn:microsoft.com/office/officeart/2018/2/layout/IconVerticalSolidList"/>
    <dgm:cxn modelId="{8FFF8F40-8B9B-40B8-8E36-203BB96957CA}" type="presParOf" srcId="{E4C43661-D05C-4E35-B6AC-24F9B09E79E5}" destId="{081189EA-92CD-4A73-941B-BFD4F6B5BD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ACAB02-B0A9-4DCC-9C1C-B81D6457822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D3DF352-A558-41E8-AB1E-16A9B58C3CA3}">
      <dgm:prSet custT="1"/>
      <dgm:spPr/>
      <dgm:t>
        <a:bodyPr/>
        <a:lstStyle/>
        <a:p>
          <a:pPr>
            <a:lnSpc>
              <a:spcPct val="100000"/>
            </a:lnSpc>
          </a:pPr>
          <a:r>
            <a:rPr lang="en-US" sz="1600" dirty="0"/>
            <a:t>According to many thesis </a:t>
          </a:r>
          <a:r>
            <a:rPr lang="en-IN" sz="1600" dirty="0"/>
            <a:t>shows that CO2 sensing can be effectively used to monitor stored grain quality and detect early the onset of grain spoilage .</a:t>
          </a:r>
          <a:endParaRPr lang="en-US" sz="1600" dirty="0"/>
        </a:p>
      </dgm:t>
    </dgm:pt>
    <dgm:pt modelId="{03060196-D5A2-4F99-BC6E-4F8386759E50}" type="parTrans" cxnId="{E7827E2E-AFF7-4BD3-B74D-77E8B65CAB7E}">
      <dgm:prSet/>
      <dgm:spPr/>
      <dgm:t>
        <a:bodyPr/>
        <a:lstStyle/>
        <a:p>
          <a:endParaRPr lang="en-US"/>
        </a:p>
      </dgm:t>
    </dgm:pt>
    <dgm:pt modelId="{BED14081-204E-4540-A1B0-20C1CE981B5A}" type="sibTrans" cxnId="{E7827E2E-AFF7-4BD3-B74D-77E8B65CAB7E}">
      <dgm:prSet/>
      <dgm:spPr/>
      <dgm:t>
        <a:bodyPr/>
        <a:lstStyle/>
        <a:p>
          <a:endParaRPr lang="en-US"/>
        </a:p>
      </dgm:t>
    </dgm:pt>
    <dgm:pt modelId="{CF37E157-B50F-494D-B879-46F79B66D932}">
      <dgm:prSet custT="1"/>
      <dgm:spPr/>
      <dgm:t>
        <a:bodyPr/>
        <a:lstStyle/>
        <a:p>
          <a:pPr>
            <a:lnSpc>
              <a:spcPct val="100000"/>
            </a:lnSpc>
          </a:pPr>
          <a:r>
            <a:rPr lang="en-IN" sz="1600" dirty="0"/>
            <a:t>Insects and moulds are aerobic organisms that respire and release carbon dioxide into the interstitial air of a stored grain mass. </a:t>
          </a:r>
          <a:endParaRPr lang="en-US" sz="1600" dirty="0"/>
        </a:p>
      </dgm:t>
    </dgm:pt>
    <dgm:pt modelId="{CE584451-046E-4EC7-BD72-745E315D70D0}" type="parTrans" cxnId="{9DC61818-485E-49C2-B4EC-955E5871622A}">
      <dgm:prSet/>
      <dgm:spPr/>
      <dgm:t>
        <a:bodyPr/>
        <a:lstStyle/>
        <a:p>
          <a:endParaRPr lang="en-US"/>
        </a:p>
      </dgm:t>
    </dgm:pt>
    <dgm:pt modelId="{E04DB3CC-1D90-4596-946F-94909DBEDFD2}" type="sibTrans" cxnId="{9DC61818-485E-49C2-B4EC-955E5871622A}">
      <dgm:prSet/>
      <dgm:spPr/>
      <dgm:t>
        <a:bodyPr/>
        <a:lstStyle/>
        <a:p>
          <a:endParaRPr lang="en-US"/>
        </a:p>
      </dgm:t>
    </dgm:pt>
    <dgm:pt modelId="{0E6308CD-1D81-4C83-8414-600A8E0930D7}">
      <dgm:prSet custT="1"/>
      <dgm:spPr/>
      <dgm:t>
        <a:bodyPr/>
        <a:lstStyle/>
        <a:p>
          <a:pPr>
            <a:lnSpc>
              <a:spcPct val="100000"/>
            </a:lnSpc>
          </a:pPr>
          <a:r>
            <a:rPr lang="en-IN" sz="1600" dirty="0"/>
            <a:t>Past research indicates that a stable grain mass has a CO2 concentration of 400-600 ppm. </a:t>
          </a:r>
          <a:endParaRPr lang="en-US" sz="1600" dirty="0"/>
        </a:p>
      </dgm:t>
    </dgm:pt>
    <dgm:pt modelId="{10BFA147-ABCF-4604-A98B-8A4E39E7CB4F}" type="parTrans" cxnId="{C32B7716-4EA4-460E-942A-F5ADCEF5DF00}">
      <dgm:prSet/>
      <dgm:spPr/>
      <dgm:t>
        <a:bodyPr/>
        <a:lstStyle/>
        <a:p>
          <a:endParaRPr lang="en-US"/>
        </a:p>
      </dgm:t>
    </dgm:pt>
    <dgm:pt modelId="{E25F066B-7EBB-4AC7-8B83-FE63D7B94C8D}" type="sibTrans" cxnId="{C32B7716-4EA4-460E-942A-F5ADCEF5DF00}">
      <dgm:prSet/>
      <dgm:spPr/>
      <dgm:t>
        <a:bodyPr/>
        <a:lstStyle/>
        <a:p>
          <a:endParaRPr lang="en-US"/>
        </a:p>
      </dgm:t>
    </dgm:pt>
    <dgm:pt modelId="{9FC06244-DEB4-4C9C-AFAA-82FAACB9ABB2}">
      <dgm:prSet custT="1"/>
      <dgm:spPr/>
      <dgm:t>
        <a:bodyPr/>
        <a:lstStyle/>
        <a:p>
          <a:pPr>
            <a:lnSpc>
              <a:spcPct val="100000"/>
            </a:lnSpc>
          </a:pPr>
          <a:r>
            <a:rPr lang="en-IN" sz="1600" dirty="0"/>
            <a:t>Higher levels indicate biological activity abnormality .</a:t>
          </a:r>
          <a:endParaRPr lang="en-US" sz="1600" dirty="0"/>
        </a:p>
      </dgm:t>
    </dgm:pt>
    <dgm:pt modelId="{87B3936C-4BBE-4E53-ACE2-F38DD99AEF3C}" type="parTrans" cxnId="{826E4935-0CBB-428C-9CF7-9D0E2A1D5CD7}">
      <dgm:prSet/>
      <dgm:spPr/>
      <dgm:t>
        <a:bodyPr/>
        <a:lstStyle/>
        <a:p>
          <a:endParaRPr lang="en-US"/>
        </a:p>
      </dgm:t>
    </dgm:pt>
    <dgm:pt modelId="{1658D3E5-D9C2-4D37-BBFF-4FC8ED4986DC}" type="sibTrans" cxnId="{826E4935-0CBB-428C-9CF7-9D0E2A1D5CD7}">
      <dgm:prSet/>
      <dgm:spPr/>
      <dgm:t>
        <a:bodyPr/>
        <a:lstStyle/>
        <a:p>
          <a:endParaRPr lang="en-US"/>
        </a:p>
      </dgm:t>
    </dgm:pt>
    <dgm:pt modelId="{51BE7FF9-46E5-4C93-A0E6-BAFE60DE1D44}">
      <dgm:prSet custT="1"/>
      <dgm:spPr/>
      <dgm:t>
        <a:bodyPr/>
        <a:lstStyle/>
        <a:p>
          <a:pPr>
            <a:lnSpc>
              <a:spcPct val="100000"/>
            </a:lnSpc>
          </a:pPr>
          <a:r>
            <a:rPr lang="en-IN" sz="1600" dirty="0"/>
            <a:t>CO2 sensors can detect grain spoilage due to insects and moulds usually about three to five weeks earlier than detection by traditional methods such as visual, odour, or temperature detection.</a:t>
          </a:r>
          <a:endParaRPr lang="en-US" sz="1600" dirty="0"/>
        </a:p>
      </dgm:t>
    </dgm:pt>
    <dgm:pt modelId="{32BA7B72-2627-4600-B92A-2BD6D19D63AA}" type="parTrans" cxnId="{37406919-807B-4409-94EE-68BFF9E4B587}">
      <dgm:prSet/>
      <dgm:spPr/>
      <dgm:t>
        <a:bodyPr/>
        <a:lstStyle/>
        <a:p>
          <a:endParaRPr lang="en-US"/>
        </a:p>
      </dgm:t>
    </dgm:pt>
    <dgm:pt modelId="{95805B19-F2D8-45C7-93C5-F0F51547CB3F}" type="sibTrans" cxnId="{37406919-807B-4409-94EE-68BFF9E4B587}">
      <dgm:prSet/>
      <dgm:spPr/>
      <dgm:t>
        <a:bodyPr/>
        <a:lstStyle/>
        <a:p>
          <a:endParaRPr lang="en-US"/>
        </a:p>
      </dgm:t>
    </dgm:pt>
    <dgm:pt modelId="{51874F66-E5B1-4AA5-B66F-6F28BDBAEC56}" type="pres">
      <dgm:prSet presAssocID="{CCACAB02-B0A9-4DCC-9C1C-B81D64578225}" presName="root" presStyleCnt="0">
        <dgm:presLayoutVars>
          <dgm:dir/>
          <dgm:resizeHandles val="exact"/>
        </dgm:presLayoutVars>
      </dgm:prSet>
      <dgm:spPr/>
    </dgm:pt>
    <dgm:pt modelId="{C466BA25-7A62-463E-8F02-0D4786AE0A21}" type="pres">
      <dgm:prSet presAssocID="{FD3DF352-A558-41E8-AB1E-16A9B58C3CA3}" presName="compNode" presStyleCnt="0"/>
      <dgm:spPr/>
    </dgm:pt>
    <dgm:pt modelId="{36F1570C-FE3D-4CB7-A452-D2EECA1D5A83}" type="pres">
      <dgm:prSet presAssocID="{FD3DF352-A558-41E8-AB1E-16A9B58C3CA3}" presName="bgRect" presStyleLbl="bgShp" presStyleIdx="0" presStyleCnt="5"/>
      <dgm:spPr/>
    </dgm:pt>
    <dgm:pt modelId="{008A55F1-6835-4E94-828B-A66518B47BC8}" type="pres">
      <dgm:prSet presAssocID="{FD3DF352-A558-41E8-AB1E-16A9B58C3CA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nt"/>
        </a:ext>
      </dgm:extLst>
    </dgm:pt>
    <dgm:pt modelId="{6D684D95-9E1B-4312-961E-2F5D3CF5A6DA}" type="pres">
      <dgm:prSet presAssocID="{FD3DF352-A558-41E8-AB1E-16A9B58C3CA3}" presName="spaceRect" presStyleCnt="0"/>
      <dgm:spPr/>
    </dgm:pt>
    <dgm:pt modelId="{1D0AEC5B-2AD6-45CD-AE48-73151D717CD0}" type="pres">
      <dgm:prSet presAssocID="{FD3DF352-A558-41E8-AB1E-16A9B58C3CA3}" presName="parTx" presStyleLbl="revTx" presStyleIdx="0" presStyleCnt="5">
        <dgm:presLayoutVars>
          <dgm:chMax val="0"/>
          <dgm:chPref val="0"/>
        </dgm:presLayoutVars>
      </dgm:prSet>
      <dgm:spPr/>
    </dgm:pt>
    <dgm:pt modelId="{D8C95381-15D7-4A19-9EFE-FD3CFB100B4E}" type="pres">
      <dgm:prSet presAssocID="{BED14081-204E-4540-A1B0-20C1CE981B5A}" presName="sibTrans" presStyleCnt="0"/>
      <dgm:spPr/>
    </dgm:pt>
    <dgm:pt modelId="{80756AD5-FA4E-4527-A0FE-FB58885287DA}" type="pres">
      <dgm:prSet presAssocID="{CF37E157-B50F-494D-B879-46F79B66D932}" presName="compNode" presStyleCnt="0"/>
      <dgm:spPr/>
    </dgm:pt>
    <dgm:pt modelId="{466AE1F7-E371-486C-85C9-FCA77182CE17}" type="pres">
      <dgm:prSet presAssocID="{CF37E157-B50F-494D-B879-46F79B66D932}" presName="bgRect" presStyleLbl="bgShp" presStyleIdx="1" presStyleCnt="5"/>
      <dgm:spPr/>
    </dgm:pt>
    <dgm:pt modelId="{B39D2E9E-0AB2-4798-8CC9-6197FD08598D}" type="pres">
      <dgm:prSet presAssocID="{CF37E157-B50F-494D-B879-46F79B66D93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189505E3-9978-4C01-B08A-20A603C1BF9A}" type="pres">
      <dgm:prSet presAssocID="{CF37E157-B50F-494D-B879-46F79B66D932}" presName="spaceRect" presStyleCnt="0"/>
      <dgm:spPr/>
    </dgm:pt>
    <dgm:pt modelId="{78C8A107-BFA3-43D7-84A6-5A74AAD16341}" type="pres">
      <dgm:prSet presAssocID="{CF37E157-B50F-494D-B879-46F79B66D932}" presName="parTx" presStyleLbl="revTx" presStyleIdx="1" presStyleCnt="5">
        <dgm:presLayoutVars>
          <dgm:chMax val="0"/>
          <dgm:chPref val="0"/>
        </dgm:presLayoutVars>
      </dgm:prSet>
      <dgm:spPr/>
    </dgm:pt>
    <dgm:pt modelId="{AD4A9026-1056-4F35-97CD-87690AFF99D7}" type="pres">
      <dgm:prSet presAssocID="{E04DB3CC-1D90-4596-946F-94909DBEDFD2}" presName="sibTrans" presStyleCnt="0"/>
      <dgm:spPr/>
    </dgm:pt>
    <dgm:pt modelId="{35A2D620-D702-4967-AAED-048918A4A759}" type="pres">
      <dgm:prSet presAssocID="{0E6308CD-1D81-4C83-8414-600A8E0930D7}" presName="compNode" presStyleCnt="0"/>
      <dgm:spPr/>
    </dgm:pt>
    <dgm:pt modelId="{6417A8D4-E4FA-421E-83C7-3C8E65E890E7}" type="pres">
      <dgm:prSet presAssocID="{0E6308CD-1D81-4C83-8414-600A8E0930D7}" presName="bgRect" presStyleLbl="bgShp" presStyleIdx="2" presStyleCnt="5"/>
      <dgm:spPr/>
    </dgm:pt>
    <dgm:pt modelId="{F4A5D058-F29C-4599-8C50-3A1B35028795}" type="pres">
      <dgm:prSet presAssocID="{0E6308CD-1D81-4C83-8414-600A8E0930D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aker"/>
        </a:ext>
      </dgm:extLst>
    </dgm:pt>
    <dgm:pt modelId="{9E6CF8E4-5477-482B-BBE1-A1B37970BE2A}" type="pres">
      <dgm:prSet presAssocID="{0E6308CD-1D81-4C83-8414-600A8E0930D7}" presName="spaceRect" presStyleCnt="0"/>
      <dgm:spPr/>
    </dgm:pt>
    <dgm:pt modelId="{F8FA5D29-5DD6-42C4-B177-6440EE5C6EA9}" type="pres">
      <dgm:prSet presAssocID="{0E6308CD-1D81-4C83-8414-600A8E0930D7}" presName="parTx" presStyleLbl="revTx" presStyleIdx="2" presStyleCnt="5">
        <dgm:presLayoutVars>
          <dgm:chMax val="0"/>
          <dgm:chPref val="0"/>
        </dgm:presLayoutVars>
      </dgm:prSet>
      <dgm:spPr/>
    </dgm:pt>
    <dgm:pt modelId="{5B488ED2-96B9-4238-BB03-12D14659DF11}" type="pres">
      <dgm:prSet presAssocID="{E25F066B-7EBB-4AC7-8B83-FE63D7B94C8D}" presName="sibTrans" presStyleCnt="0"/>
      <dgm:spPr/>
    </dgm:pt>
    <dgm:pt modelId="{64BDA04C-4C26-425E-BD83-9E3E1A22CDD9}" type="pres">
      <dgm:prSet presAssocID="{9FC06244-DEB4-4C9C-AFAA-82FAACB9ABB2}" presName="compNode" presStyleCnt="0"/>
      <dgm:spPr/>
    </dgm:pt>
    <dgm:pt modelId="{C5E1FBAB-CC0E-40CC-A718-5132DE61215A}" type="pres">
      <dgm:prSet presAssocID="{9FC06244-DEB4-4C9C-AFAA-82FAACB9ABB2}" presName="bgRect" presStyleLbl="bgShp" presStyleIdx="3" presStyleCnt="5"/>
      <dgm:spPr/>
    </dgm:pt>
    <dgm:pt modelId="{B6645979-0EC8-41B2-B7E4-EA52FE86430D}" type="pres">
      <dgm:prSet presAssocID="{9FC06244-DEB4-4C9C-AFAA-82FAACB9ABB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46401745-3FB1-4825-8F8F-5CFFE172B253}" type="pres">
      <dgm:prSet presAssocID="{9FC06244-DEB4-4C9C-AFAA-82FAACB9ABB2}" presName="spaceRect" presStyleCnt="0"/>
      <dgm:spPr/>
    </dgm:pt>
    <dgm:pt modelId="{3C99DFF1-D540-4CA6-AEF6-9A00803C7552}" type="pres">
      <dgm:prSet presAssocID="{9FC06244-DEB4-4C9C-AFAA-82FAACB9ABB2}" presName="parTx" presStyleLbl="revTx" presStyleIdx="3" presStyleCnt="5">
        <dgm:presLayoutVars>
          <dgm:chMax val="0"/>
          <dgm:chPref val="0"/>
        </dgm:presLayoutVars>
      </dgm:prSet>
      <dgm:spPr/>
    </dgm:pt>
    <dgm:pt modelId="{8F1297E4-9BD6-4EEE-8F62-6F5D3BF0C312}" type="pres">
      <dgm:prSet presAssocID="{1658D3E5-D9C2-4D37-BBFF-4FC8ED4986DC}" presName="sibTrans" presStyleCnt="0"/>
      <dgm:spPr/>
    </dgm:pt>
    <dgm:pt modelId="{207CCDAD-603B-42F2-B61A-2F24D12B9133}" type="pres">
      <dgm:prSet presAssocID="{51BE7FF9-46E5-4C93-A0E6-BAFE60DE1D44}" presName="compNode" presStyleCnt="0"/>
      <dgm:spPr/>
    </dgm:pt>
    <dgm:pt modelId="{4B4891FE-0A2F-4388-B984-E482CA26554B}" type="pres">
      <dgm:prSet presAssocID="{51BE7FF9-46E5-4C93-A0E6-BAFE60DE1D44}" presName="bgRect" presStyleLbl="bgShp" presStyleIdx="4" presStyleCnt="5" custScaleY="128108"/>
      <dgm:spPr/>
    </dgm:pt>
    <dgm:pt modelId="{3B87E32E-115E-489B-BCAA-2526A4E429D6}" type="pres">
      <dgm:prSet presAssocID="{51BE7FF9-46E5-4C93-A0E6-BAFE60DE1D44}" presName="iconRect" presStyleLbl="node1" presStyleIdx="4" presStyleCnt="5" custLinFactNeighborY="1302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g spray"/>
        </a:ext>
      </dgm:extLst>
    </dgm:pt>
    <dgm:pt modelId="{F72CECE7-D5A9-4EA7-BAA2-CF1C1087B039}" type="pres">
      <dgm:prSet presAssocID="{51BE7FF9-46E5-4C93-A0E6-BAFE60DE1D44}" presName="spaceRect" presStyleCnt="0"/>
      <dgm:spPr/>
    </dgm:pt>
    <dgm:pt modelId="{A64228AC-C2D9-4E34-9CF0-0F109C20DF85}" type="pres">
      <dgm:prSet presAssocID="{51BE7FF9-46E5-4C93-A0E6-BAFE60DE1D44}" presName="parTx" presStyleLbl="revTx" presStyleIdx="4" presStyleCnt="5">
        <dgm:presLayoutVars>
          <dgm:chMax val="0"/>
          <dgm:chPref val="0"/>
        </dgm:presLayoutVars>
      </dgm:prSet>
      <dgm:spPr/>
    </dgm:pt>
  </dgm:ptLst>
  <dgm:cxnLst>
    <dgm:cxn modelId="{C32B7716-4EA4-460E-942A-F5ADCEF5DF00}" srcId="{CCACAB02-B0A9-4DCC-9C1C-B81D64578225}" destId="{0E6308CD-1D81-4C83-8414-600A8E0930D7}" srcOrd="2" destOrd="0" parTransId="{10BFA147-ABCF-4604-A98B-8A4E39E7CB4F}" sibTransId="{E25F066B-7EBB-4AC7-8B83-FE63D7B94C8D}"/>
    <dgm:cxn modelId="{9DC61818-485E-49C2-B4EC-955E5871622A}" srcId="{CCACAB02-B0A9-4DCC-9C1C-B81D64578225}" destId="{CF37E157-B50F-494D-B879-46F79B66D932}" srcOrd="1" destOrd="0" parTransId="{CE584451-046E-4EC7-BD72-745E315D70D0}" sibTransId="{E04DB3CC-1D90-4596-946F-94909DBEDFD2}"/>
    <dgm:cxn modelId="{37406919-807B-4409-94EE-68BFF9E4B587}" srcId="{CCACAB02-B0A9-4DCC-9C1C-B81D64578225}" destId="{51BE7FF9-46E5-4C93-A0E6-BAFE60DE1D44}" srcOrd="4" destOrd="0" parTransId="{32BA7B72-2627-4600-B92A-2BD6D19D63AA}" sibTransId="{95805B19-F2D8-45C7-93C5-F0F51547CB3F}"/>
    <dgm:cxn modelId="{E7827E2E-AFF7-4BD3-B74D-77E8B65CAB7E}" srcId="{CCACAB02-B0A9-4DCC-9C1C-B81D64578225}" destId="{FD3DF352-A558-41E8-AB1E-16A9B58C3CA3}" srcOrd="0" destOrd="0" parTransId="{03060196-D5A2-4F99-BC6E-4F8386759E50}" sibTransId="{BED14081-204E-4540-A1B0-20C1CE981B5A}"/>
    <dgm:cxn modelId="{826E4935-0CBB-428C-9CF7-9D0E2A1D5CD7}" srcId="{CCACAB02-B0A9-4DCC-9C1C-B81D64578225}" destId="{9FC06244-DEB4-4C9C-AFAA-82FAACB9ABB2}" srcOrd="3" destOrd="0" parTransId="{87B3936C-4BBE-4E53-ACE2-F38DD99AEF3C}" sibTransId="{1658D3E5-D9C2-4D37-BBFF-4FC8ED4986DC}"/>
    <dgm:cxn modelId="{F4726E56-5899-481F-BDAD-78D5DF8F8E32}" type="presOf" srcId="{9FC06244-DEB4-4C9C-AFAA-82FAACB9ABB2}" destId="{3C99DFF1-D540-4CA6-AEF6-9A00803C7552}" srcOrd="0" destOrd="0" presId="urn:microsoft.com/office/officeart/2018/2/layout/IconVerticalSolidList"/>
    <dgm:cxn modelId="{D1174B78-DFEB-4C28-A28B-BDE232D5D813}" type="presOf" srcId="{FD3DF352-A558-41E8-AB1E-16A9B58C3CA3}" destId="{1D0AEC5B-2AD6-45CD-AE48-73151D717CD0}" srcOrd="0" destOrd="0" presId="urn:microsoft.com/office/officeart/2018/2/layout/IconVerticalSolidList"/>
    <dgm:cxn modelId="{7088368F-733C-4E39-A134-59198FC56FE8}" type="presOf" srcId="{CF37E157-B50F-494D-B879-46F79B66D932}" destId="{78C8A107-BFA3-43D7-84A6-5A74AAD16341}" srcOrd="0" destOrd="0" presId="urn:microsoft.com/office/officeart/2018/2/layout/IconVerticalSolidList"/>
    <dgm:cxn modelId="{E2A4199C-1135-4541-8BF9-391200B538B5}" type="presOf" srcId="{51BE7FF9-46E5-4C93-A0E6-BAFE60DE1D44}" destId="{A64228AC-C2D9-4E34-9CF0-0F109C20DF85}" srcOrd="0" destOrd="0" presId="urn:microsoft.com/office/officeart/2018/2/layout/IconVerticalSolidList"/>
    <dgm:cxn modelId="{ED13F3A6-1DD8-41C3-99A9-1D427E550F17}" type="presOf" srcId="{0E6308CD-1D81-4C83-8414-600A8E0930D7}" destId="{F8FA5D29-5DD6-42C4-B177-6440EE5C6EA9}" srcOrd="0" destOrd="0" presId="urn:microsoft.com/office/officeart/2018/2/layout/IconVerticalSolidList"/>
    <dgm:cxn modelId="{3D0B0CD8-BE88-408E-994B-935E99736F94}" type="presOf" srcId="{CCACAB02-B0A9-4DCC-9C1C-B81D64578225}" destId="{51874F66-E5B1-4AA5-B66F-6F28BDBAEC56}" srcOrd="0" destOrd="0" presId="urn:microsoft.com/office/officeart/2018/2/layout/IconVerticalSolidList"/>
    <dgm:cxn modelId="{C5ED3D53-ADA8-4ED7-B02B-21EC16D2FE99}" type="presParOf" srcId="{51874F66-E5B1-4AA5-B66F-6F28BDBAEC56}" destId="{C466BA25-7A62-463E-8F02-0D4786AE0A21}" srcOrd="0" destOrd="0" presId="urn:microsoft.com/office/officeart/2018/2/layout/IconVerticalSolidList"/>
    <dgm:cxn modelId="{A80B6572-66ED-408C-918B-97892D22E2E2}" type="presParOf" srcId="{C466BA25-7A62-463E-8F02-0D4786AE0A21}" destId="{36F1570C-FE3D-4CB7-A452-D2EECA1D5A83}" srcOrd="0" destOrd="0" presId="urn:microsoft.com/office/officeart/2018/2/layout/IconVerticalSolidList"/>
    <dgm:cxn modelId="{7AA3FB6C-EDB3-4C06-813F-3FCB8FA2F3F3}" type="presParOf" srcId="{C466BA25-7A62-463E-8F02-0D4786AE0A21}" destId="{008A55F1-6835-4E94-828B-A66518B47BC8}" srcOrd="1" destOrd="0" presId="urn:microsoft.com/office/officeart/2018/2/layout/IconVerticalSolidList"/>
    <dgm:cxn modelId="{EF7C4CCB-5043-4EC3-B89C-C22180788F8C}" type="presParOf" srcId="{C466BA25-7A62-463E-8F02-0D4786AE0A21}" destId="{6D684D95-9E1B-4312-961E-2F5D3CF5A6DA}" srcOrd="2" destOrd="0" presId="urn:microsoft.com/office/officeart/2018/2/layout/IconVerticalSolidList"/>
    <dgm:cxn modelId="{758FEF27-842C-49B5-8434-63D60FA229CA}" type="presParOf" srcId="{C466BA25-7A62-463E-8F02-0D4786AE0A21}" destId="{1D0AEC5B-2AD6-45CD-AE48-73151D717CD0}" srcOrd="3" destOrd="0" presId="urn:microsoft.com/office/officeart/2018/2/layout/IconVerticalSolidList"/>
    <dgm:cxn modelId="{3A774B72-D1CE-4FE6-8752-F0DCA1177C2E}" type="presParOf" srcId="{51874F66-E5B1-4AA5-B66F-6F28BDBAEC56}" destId="{D8C95381-15D7-4A19-9EFE-FD3CFB100B4E}" srcOrd="1" destOrd="0" presId="urn:microsoft.com/office/officeart/2018/2/layout/IconVerticalSolidList"/>
    <dgm:cxn modelId="{FA182E26-9F62-4EAA-9B41-B411C17D02FA}" type="presParOf" srcId="{51874F66-E5B1-4AA5-B66F-6F28BDBAEC56}" destId="{80756AD5-FA4E-4527-A0FE-FB58885287DA}" srcOrd="2" destOrd="0" presId="urn:microsoft.com/office/officeart/2018/2/layout/IconVerticalSolidList"/>
    <dgm:cxn modelId="{3AAED792-185A-4B21-935E-99D1F448737F}" type="presParOf" srcId="{80756AD5-FA4E-4527-A0FE-FB58885287DA}" destId="{466AE1F7-E371-486C-85C9-FCA77182CE17}" srcOrd="0" destOrd="0" presId="urn:microsoft.com/office/officeart/2018/2/layout/IconVerticalSolidList"/>
    <dgm:cxn modelId="{A00050DA-6A9A-47D3-9523-BFD79F219439}" type="presParOf" srcId="{80756AD5-FA4E-4527-A0FE-FB58885287DA}" destId="{B39D2E9E-0AB2-4798-8CC9-6197FD08598D}" srcOrd="1" destOrd="0" presId="urn:microsoft.com/office/officeart/2018/2/layout/IconVerticalSolidList"/>
    <dgm:cxn modelId="{FCD693C1-F9EF-48D5-BF2F-91B8B9C5E051}" type="presParOf" srcId="{80756AD5-FA4E-4527-A0FE-FB58885287DA}" destId="{189505E3-9978-4C01-B08A-20A603C1BF9A}" srcOrd="2" destOrd="0" presId="urn:microsoft.com/office/officeart/2018/2/layout/IconVerticalSolidList"/>
    <dgm:cxn modelId="{52897B8F-1D00-44EB-B70C-41C49778CD41}" type="presParOf" srcId="{80756AD5-FA4E-4527-A0FE-FB58885287DA}" destId="{78C8A107-BFA3-43D7-84A6-5A74AAD16341}" srcOrd="3" destOrd="0" presId="urn:microsoft.com/office/officeart/2018/2/layout/IconVerticalSolidList"/>
    <dgm:cxn modelId="{2E1473EC-140D-4BC5-9149-41B7D12E5445}" type="presParOf" srcId="{51874F66-E5B1-4AA5-B66F-6F28BDBAEC56}" destId="{AD4A9026-1056-4F35-97CD-87690AFF99D7}" srcOrd="3" destOrd="0" presId="urn:microsoft.com/office/officeart/2018/2/layout/IconVerticalSolidList"/>
    <dgm:cxn modelId="{0D250293-4CF1-4DE5-9CC6-CB1BE3156FAC}" type="presParOf" srcId="{51874F66-E5B1-4AA5-B66F-6F28BDBAEC56}" destId="{35A2D620-D702-4967-AAED-048918A4A759}" srcOrd="4" destOrd="0" presId="urn:microsoft.com/office/officeart/2018/2/layout/IconVerticalSolidList"/>
    <dgm:cxn modelId="{31DF2B98-53D6-485A-88B8-EC420467E09B}" type="presParOf" srcId="{35A2D620-D702-4967-AAED-048918A4A759}" destId="{6417A8D4-E4FA-421E-83C7-3C8E65E890E7}" srcOrd="0" destOrd="0" presId="urn:microsoft.com/office/officeart/2018/2/layout/IconVerticalSolidList"/>
    <dgm:cxn modelId="{5E3291C1-7D0E-483F-A7D2-10C54E0B6822}" type="presParOf" srcId="{35A2D620-D702-4967-AAED-048918A4A759}" destId="{F4A5D058-F29C-4599-8C50-3A1B35028795}" srcOrd="1" destOrd="0" presId="urn:microsoft.com/office/officeart/2018/2/layout/IconVerticalSolidList"/>
    <dgm:cxn modelId="{E8133BBC-409E-4624-99ED-BDC700BDD7AA}" type="presParOf" srcId="{35A2D620-D702-4967-AAED-048918A4A759}" destId="{9E6CF8E4-5477-482B-BBE1-A1B37970BE2A}" srcOrd="2" destOrd="0" presId="urn:microsoft.com/office/officeart/2018/2/layout/IconVerticalSolidList"/>
    <dgm:cxn modelId="{585E6A08-FE6D-4249-9674-3A83A4E22EB7}" type="presParOf" srcId="{35A2D620-D702-4967-AAED-048918A4A759}" destId="{F8FA5D29-5DD6-42C4-B177-6440EE5C6EA9}" srcOrd="3" destOrd="0" presId="urn:microsoft.com/office/officeart/2018/2/layout/IconVerticalSolidList"/>
    <dgm:cxn modelId="{D5024FAC-67FE-43F2-BFC8-AAEE223D6AD0}" type="presParOf" srcId="{51874F66-E5B1-4AA5-B66F-6F28BDBAEC56}" destId="{5B488ED2-96B9-4238-BB03-12D14659DF11}" srcOrd="5" destOrd="0" presId="urn:microsoft.com/office/officeart/2018/2/layout/IconVerticalSolidList"/>
    <dgm:cxn modelId="{8AA79C20-7F7B-4FAF-9D22-E8242D76EA83}" type="presParOf" srcId="{51874F66-E5B1-4AA5-B66F-6F28BDBAEC56}" destId="{64BDA04C-4C26-425E-BD83-9E3E1A22CDD9}" srcOrd="6" destOrd="0" presId="urn:microsoft.com/office/officeart/2018/2/layout/IconVerticalSolidList"/>
    <dgm:cxn modelId="{AE29D0EA-8057-411D-B3B8-E2A76C846227}" type="presParOf" srcId="{64BDA04C-4C26-425E-BD83-9E3E1A22CDD9}" destId="{C5E1FBAB-CC0E-40CC-A718-5132DE61215A}" srcOrd="0" destOrd="0" presId="urn:microsoft.com/office/officeart/2018/2/layout/IconVerticalSolidList"/>
    <dgm:cxn modelId="{96500CC1-4164-4402-A0EE-DBE96C2B8AFF}" type="presParOf" srcId="{64BDA04C-4C26-425E-BD83-9E3E1A22CDD9}" destId="{B6645979-0EC8-41B2-B7E4-EA52FE86430D}" srcOrd="1" destOrd="0" presId="urn:microsoft.com/office/officeart/2018/2/layout/IconVerticalSolidList"/>
    <dgm:cxn modelId="{C0106CFF-D79E-4011-AA02-BB763948BBAE}" type="presParOf" srcId="{64BDA04C-4C26-425E-BD83-9E3E1A22CDD9}" destId="{46401745-3FB1-4825-8F8F-5CFFE172B253}" srcOrd="2" destOrd="0" presId="urn:microsoft.com/office/officeart/2018/2/layout/IconVerticalSolidList"/>
    <dgm:cxn modelId="{EB91159E-836A-4E87-B414-4730A9FBCA8F}" type="presParOf" srcId="{64BDA04C-4C26-425E-BD83-9E3E1A22CDD9}" destId="{3C99DFF1-D540-4CA6-AEF6-9A00803C7552}" srcOrd="3" destOrd="0" presId="urn:microsoft.com/office/officeart/2018/2/layout/IconVerticalSolidList"/>
    <dgm:cxn modelId="{8D990AD7-AE11-4B78-AB7D-33E7DBEB1CD2}" type="presParOf" srcId="{51874F66-E5B1-4AA5-B66F-6F28BDBAEC56}" destId="{8F1297E4-9BD6-4EEE-8F62-6F5D3BF0C312}" srcOrd="7" destOrd="0" presId="urn:microsoft.com/office/officeart/2018/2/layout/IconVerticalSolidList"/>
    <dgm:cxn modelId="{DA610CA4-BA43-4003-A5CB-EA27D2533F90}" type="presParOf" srcId="{51874F66-E5B1-4AA5-B66F-6F28BDBAEC56}" destId="{207CCDAD-603B-42F2-B61A-2F24D12B9133}" srcOrd="8" destOrd="0" presId="urn:microsoft.com/office/officeart/2018/2/layout/IconVerticalSolidList"/>
    <dgm:cxn modelId="{ECE7544D-BC80-4B9C-B123-CC8A6FBAD18E}" type="presParOf" srcId="{207CCDAD-603B-42F2-B61A-2F24D12B9133}" destId="{4B4891FE-0A2F-4388-B984-E482CA26554B}" srcOrd="0" destOrd="0" presId="urn:microsoft.com/office/officeart/2018/2/layout/IconVerticalSolidList"/>
    <dgm:cxn modelId="{46E8CB5B-C269-4546-85D0-D03AA2FEB58E}" type="presParOf" srcId="{207CCDAD-603B-42F2-B61A-2F24D12B9133}" destId="{3B87E32E-115E-489B-BCAA-2526A4E429D6}" srcOrd="1" destOrd="0" presId="urn:microsoft.com/office/officeart/2018/2/layout/IconVerticalSolidList"/>
    <dgm:cxn modelId="{E494783B-13A2-4DF1-BBCA-F430F3DC840E}" type="presParOf" srcId="{207CCDAD-603B-42F2-B61A-2F24D12B9133}" destId="{F72CECE7-D5A9-4EA7-BAA2-CF1C1087B039}" srcOrd="2" destOrd="0" presId="urn:microsoft.com/office/officeart/2018/2/layout/IconVerticalSolidList"/>
    <dgm:cxn modelId="{D8B93B60-7471-4D27-9A25-3087C64A2965}" type="presParOf" srcId="{207CCDAD-603B-42F2-B61A-2F24D12B9133}" destId="{A64228AC-C2D9-4E34-9CF0-0F109C20DF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577523-6401-4951-BDF2-8B1B1062411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F1B6D0C-E228-4F83-AF27-B340DD772216}">
      <dgm:prSet custT="1"/>
      <dgm:spPr/>
      <dgm:t>
        <a:bodyPr/>
        <a:lstStyle/>
        <a:p>
          <a:r>
            <a:rPr lang="en-IN" sz="1800" dirty="0"/>
            <a:t>Past research data and experience gained by early adopters of the technology clearly show that safe grain storage was observed at CO2 concentrations of up to 600 ppm. </a:t>
          </a:r>
          <a:endParaRPr lang="en-US" sz="1800" dirty="0"/>
        </a:p>
      </dgm:t>
    </dgm:pt>
    <dgm:pt modelId="{4D32361B-52F1-4AB2-9DFC-494804B24FCD}" type="parTrans" cxnId="{12D00753-6A92-4A91-A59A-7B05A7D20573}">
      <dgm:prSet/>
      <dgm:spPr/>
      <dgm:t>
        <a:bodyPr/>
        <a:lstStyle/>
        <a:p>
          <a:endParaRPr lang="en-US"/>
        </a:p>
      </dgm:t>
    </dgm:pt>
    <dgm:pt modelId="{F1EA4851-C282-404D-A0BE-84A1F79AEB93}" type="sibTrans" cxnId="{12D00753-6A92-4A91-A59A-7B05A7D20573}">
      <dgm:prSet/>
      <dgm:spPr/>
      <dgm:t>
        <a:bodyPr/>
        <a:lstStyle/>
        <a:p>
          <a:endParaRPr lang="en-US"/>
        </a:p>
      </dgm:t>
    </dgm:pt>
    <dgm:pt modelId="{51DBD817-F28E-4676-AA73-75478A2C676A}">
      <dgm:prSet custT="1"/>
      <dgm:spPr/>
      <dgm:t>
        <a:bodyPr/>
        <a:lstStyle/>
        <a:p>
          <a:r>
            <a:rPr lang="en-IN" sz="1800" dirty="0"/>
            <a:t>Higher concentrations indicate biological activity due to mould growth and/or insect development inside the grain stored in warehouses .</a:t>
          </a:r>
          <a:endParaRPr lang="en-US" sz="1800" dirty="0"/>
        </a:p>
      </dgm:t>
    </dgm:pt>
    <dgm:pt modelId="{3B56D84F-40C5-47A1-8A79-7DFA5667EA97}" type="parTrans" cxnId="{C58C703C-1579-4533-833B-75F7C6446579}">
      <dgm:prSet/>
      <dgm:spPr/>
      <dgm:t>
        <a:bodyPr/>
        <a:lstStyle/>
        <a:p>
          <a:endParaRPr lang="en-US"/>
        </a:p>
      </dgm:t>
    </dgm:pt>
    <dgm:pt modelId="{D53E9BF0-A2DE-46D3-BCE5-52CA3A6253D3}" type="sibTrans" cxnId="{C58C703C-1579-4533-833B-75F7C6446579}">
      <dgm:prSet/>
      <dgm:spPr/>
      <dgm:t>
        <a:bodyPr/>
        <a:lstStyle/>
        <a:p>
          <a:endParaRPr lang="en-US"/>
        </a:p>
      </dgm:t>
    </dgm:pt>
    <dgm:pt modelId="{FF28FDD0-D2E1-4728-8469-BC64FD7B0340}">
      <dgm:prSet/>
      <dgm:spPr/>
      <dgm:t>
        <a:bodyPr/>
        <a:lstStyle/>
        <a:p>
          <a:r>
            <a:rPr lang="en-IN" dirty="0"/>
            <a:t>Concentrations of 600 to 1,500 ppm indicate onset of mould growth most often triggered due to storage of grain above the safe storage moisture content .</a:t>
          </a:r>
          <a:endParaRPr lang="en-US" dirty="0"/>
        </a:p>
      </dgm:t>
    </dgm:pt>
    <dgm:pt modelId="{AF9699C3-E8A7-411B-B8F1-ADF45B17DE88}" type="parTrans" cxnId="{0F4CE98C-8316-4AB8-8093-1EAB2EECFF7D}">
      <dgm:prSet/>
      <dgm:spPr/>
      <dgm:t>
        <a:bodyPr/>
        <a:lstStyle/>
        <a:p>
          <a:endParaRPr lang="en-US"/>
        </a:p>
      </dgm:t>
    </dgm:pt>
    <dgm:pt modelId="{CA1F3D94-872D-40D0-B5EB-9F75A6CDDBD4}" type="sibTrans" cxnId="{0F4CE98C-8316-4AB8-8093-1EAB2EECFF7D}">
      <dgm:prSet/>
      <dgm:spPr/>
      <dgm:t>
        <a:bodyPr/>
        <a:lstStyle/>
        <a:p>
          <a:endParaRPr lang="en-US"/>
        </a:p>
      </dgm:t>
    </dgm:pt>
    <dgm:pt modelId="{46C14C6A-AF0F-4CCD-B658-BEA5E1E83688}">
      <dgm:prSet/>
      <dgm:spPr/>
      <dgm:t>
        <a:bodyPr/>
        <a:lstStyle/>
        <a:p>
          <a:r>
            <a:rPr lang="en-IN" dirty="0"/>
            <a:t>Concentrations of 1,500 to 4,000 ppm and beyond clearly indicate severe mould infection or stored-product insect infestation.</a:t>
          </a:r>
          <a:endParaRPr lang="en-US" dirty="0"/>
        </a:p>
      </dgm:t>
    </dgm:pt>
    <dgm:pt modelId="{8C3960BD-0567-4C6C-98A8-50054135986E}" type="parTrans" cxnId="{DED41AC1-54A3-473D-A3F0-54A68BDACD66}">
      <dgm:prSet/>
      <dgm:spPr/>
      <dgm:t>
        <a:bodyPr/>
        <a:lstStyle/>
        <a:p>
          <a:endParaRPr lang="en-US"/>
        </a:p>
      </dgm:t>
    </dgm:pt>
    <dgm:pt modelId="{6B8103AD-8909-4D27-9205-B3D6B8CD08A5}" type="sibTrans" cxnId="{DED41AC1-54A3-473D-A3F0-54A68BDACD66}">
      <dgm:prSet/>
      <dgm:spPr/>
      <dgm:t>
        <a:bodyPr/>
        <a:lstStyle/>
        <a:p>
          <a:endParaRPr lang="en-US"/>
        </a:p>
      </dgm:t>
    </dgm:pt>
    <dgm:pt modelId="{B5D94894-8D1E-4ADB-B45E-A7B9F4A0A965}" type="pres">
      <dgm:prSet presAssocID="{17577523-6401-4951-BDF2-8B1B10624114}" presName="root" presStyleCnt="0">
        <dgm:presLayoutVars>
          <dgm:dir/>
          <dgm:resizeHandles val="exact"/>
        </dgm:presLayoutVars>
      </dgm:prSet>
      <dgm:spPr/>
    </dgm:pt>
    <dgm:pt modelId="{BA766A4E-CCE6-4962-A013-D46FEFD3D788}" type="pres">
      <dgm:prSet presAssocID="{17577523-6401-4951-BDF2-8B1B10624114}" presName="container" presStyleCnt="0">
        <dgm:presLayoutVars>
          <dgm:dir/>
          <dgm:resizeHandles val="exact"/>
        </dgm:presLayoutVars>
      </dgm:prSet>
      <dgm:spPr/>
    </dgm:pt>
    <dgm:pt modelId="{F0D03EEA-44A0-4FBA-A008-54A0AF3E23EF}" type="pres">
      <dgm:prSet presAssocID="{BF1B6D0C-E228-4F83-AF27-B340DD772216}" presName="compNode" presStyleCnt="0"/>
      <dgm:spPr/>
    </dgm:pt>
    <dgm:pt modelId="{A8FEA4EF-122D-429F-AB5A-17C042D89483}" type="pres">
      <dgm:prSet presAssocID="{BF1B6D0C-E228-4F83-AF27-B340DD772216}" presName="iconBgRect" presStyleLbl="bgShp" presStyleIdx="0" presStyleCnt="4"/>
      <dgm:spPr/>
    </dgm:pt>
    <dgm:pt modelId="{85E6FD2E-8673-41AA-9251-8567930519B2}" type="pres">
      <dgm:prSet presAssocID="{BF1B6D0C-E228-4F83-AF27-B340DD7722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80C52D7-87CF-4728-AB6C-560E700C4C17}" type="pres">
      <dgm:prSet presAssocID="{BF1B6D0C-E228-4F83-AF27-B340DD772216}" presName="spaceRect" presStyleCnt="0"/>
      <dgm:spPr/>
    </dgm:pt>
    <dgm:pt modelId="{19405D6C-C66B-4229-9EC5-862E8B572995}" type="pres">
      <dgm:prSet presAssocID="{BF1B6D0C-E228-4F83-AF27-B340DD772216}" presName="textRect" presStyleLbl="revTx" presStyleIdx="0" presStyleCnt="4">
        <dgm:presLayoutVars>
          <dgm:chMax val="1"/>
          <dgm:chPref val="1"/>
        </dgm:presLayoutVars>
      </dgm:prSet>
      <dgm:spPr/>
    </dgm:pt>
    <dgm:pt modelId="{28B65D83-F12E-4DE5-ADFD-2EF88940F4A1}" type="pres">
      <dgm:prSet presAssocID="{F1EA4851-C282-404D-A0BE-84A1F79AEB93}" presName="sibTrans" presStyleLbl="sibTrans2D1" presStyleIdx="0" presStyleCnt="0"/>
      <dgm:spPr/>
    </dgm:pt>
    <dgm:pt modelId="{32430D6A-D96B-492D-AA72-2574639F989A}" type="pres">
      <dgm:prSet presAssocID="{51DBD817-F28E-4676-AA73-75478A2C676A}" presName="compNode" presStyleCnt="0"/>
      <dgm:spPr/>
    </dgm:pt>
    <dgm:pt modelId="{AF465DE2-05F1-440E-8EFE-1FE1075A4E22}" type="pres">
      <dgm:prSet presAssocID="{51DBD817-F28E-4676-AA73-75478A2C676A}" presName="iconBgRect" presStyleLbl="bgShp" presStyleIdx="1" presStyleCnt="4"/>
      <dgm:spPr/>
    </dgm:pt>
    <dgm:pt modelId="{C864C13C-19D6-4979-A25B-9F4D4F5E4843}" type="pres">
      <dgm:prSet presAssocID="{51DBD817-F28E-4676-AA73-75478A2C676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075F8506-49FC-4335-9D42-C00CEF47358A}" type="pres">
      <dgm:prSet presAssocID="{51DBD817-F28E-4676-AA73-75478A2C676A}" presName="spaceRect" presStyleCnt="0"/>
      <dgm:spPr/>
    </dgm:pt>
    <dgm:pt modelId="{C23EE6CC-2952-4117-A37F-4409F4264E16}" type="pres">
      <dgm:prSet presAssocID="{51DBD817-F28E-4676-AA73-75478A2C676A}" presName="textRect" presStyleLbl="revTx" presStyleIdx="1" presStyleCnt="4">
        <dgm:presLayoutVars>
          <dgm:chMax val="1"/>
          <dgm:chPref val="1"/>
        </dgm:presLayoutVars>
      </dgm:prSet>
      <dgm:spPr/>
    </dgm:pt>
    <dgm:pt modelId="{DCA7DDD2-D681-4958-B96E-034ACCDC43B8}" type="pres">
      <dgm:prSet presAssocID="{D53E9BF0-A2DE-46D3-BCE5-52CA3A6253D3}" presName="sibTrans" presStyleLbl="sibTrans2D1" presStyleIdx="0" presStyleCnt="0"/>
      <dgm:spPr/>
    </dgm:pt>
    <dgm:pt modelId="{F7F7F0C4-A65C-41E1-8B45-5A8B00655C12}" type="pres">
      <dgm:prSet presAssocID="{FF28FDD0-D2E1-4728-8469-BC64FD7B0340}" presName="compNode" presStyleCnt="0"/>
      <dgm:spPr/>
    </dgm:pt>
    <dgm:pt modelId="{F4C21046-0584-41EA-B14B-250F79EC27BD}" type="pres">
      <dgm:prSet presAssocID="{FF28FDD0-D2E1-4728-8469-BC64FD7B0340}" presName="iconBgRect" presStyleLbl="bgShp" presStyleIdx="2" presStyleCnt="4"/>
      <dgm:spPr/>
    </dgm:pt>
    <dgm:pt modelId="{B0C70FB6-68CB-44E4-8383-B70BB9BAB4E7}" type="pres">
      <dgm:prSet presAssocID="{FF28FDD0-D2E1-4728-8469-BC64FD7B034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d Bump"/>
        </a:ext>
      </dgm:extLst>
    </dgm:pt>
    <dgm:pt modelId="{E7EFA498-4EE5-46E2-9280-11CB02987DB6}" type="pres">
      <dgm:prSet presAssocID="{FF28FDD0-D2E1-4728-8469-BC64FD7B0340}" presName="spaceRect" presStyleCnt="0"/>
      <dgm:spPr/>
    </dgm:pt>
    <dgm:pt modelId="{25D8BF7E-DBF4-4CA9-B1E1-7345FB8907C7}" type="pres">
      <dgm:prSet presAssocID="{FF28FDD0-D2E1-4728-8469-BC64FD7B0340}" presName="textRect" presStyleLbl="revTx" presStyleIdx="2" presStyleCnt="4">
        <dgm:presLayoutVars>
          <dgm:chMax val="1"/>
          <dgm:chPref val="1"/>
        </dgm:presLayoutVars>
      </dgm:prSet>
      <dgm:spPr/>
    </dgm:pt>
    <dgm:pt modelId="{426D4189-B556-4F9D-8D24-22E4E30EB042}" type="pres">
      <dgm:prSet presAssocID="{CA1F3D94-872D-40D0-B5EB-9F75A6CDDBD4}" presName="sibTrans" presStyleLbl="sibTrans2D1" presStyleIdx="0" presStyleCnt="0"/>
      <dgm:spPr/>
    </dgm:pt>
    <dgm:pt modelId="{8864096C-E100-4B13-955F-FD3AAE601C1B}" type="pres">
      <dgm:prSet presAssocID="{46C14C6A-AF0F-4CCD-B658-BEA5E1E83688}" presName="compNode" presStyleCnt="0"/>
      <dgm:spPr/>
    </dgm:pt>
    <dgm:pt modelId="{DE5FE130-B24F-48FB-99C1-6D0734206093}" type="pres">
      <dgm:prSet presAssocID="{46C14C6A-AF0F-4CCD-B658-BEA5E1E83688}" presName="iconBgRect" presStyleLbl="bgShp" presStyleIdx="3" presStyleCnt="4"/>
      <dgm:spPr/>
    </dgm:pt>
    <dgm:pt modelId="{DF93A4E7-754C-4277-8618-03FB21C8126B}" type="pres">
      <dgm:prSet presAssocID="{46C14C6A-AF0F-4CCD-B658-BEA5E1E836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g spray"/>
        </a:ext>
      </dgm:extLst>
    </dgm:pt>
    <dgm:pt modelId="{AA341088-040B-487C-9E06-196594B00B6A}" type="pres">
      <dgm:prSet presAssocID="{46C14C6A-AF0F-4CCD-B658-BEA5E1E83688}" presName="spaceRect" presStyleCnt="0"/>
      <dgm:spPr/>
    </dgm:pt>
    <dgm:pt modelId="{FAB8E33D-6399-45C5-B1B9-804E3B6D8555}" type="pres">
      <dgm:prSet presAssocID="{46C14C6A-AF0F-4CCD-B658-BEA5E1E83688}" presName="textRect" presStyleLbl="revTx" presStyleIdx="3" presStyleCnt="4">
        <dgm:presLayoutVars>
          <dgm:chMax val="1"/>
          <dgm:chPref val="1"/>
        </dgm:presLayoutVars>
      </dgm:prSet>
      <dgm:spPr/>
    </dgm:pt>
  </dgm:ptLst>
  <dgm:cxnLst>
    <dgm:cxn modelId="{C58C703C-1579-4533-833B-75F7C6446579}" srcId="{17577523-6401-4951-BDF2-8B1B10624114}" destId="{51DBD817-F28E-4676-AA73-75478A2C676A}" srcOrd="1" destOrd="0" parTransId="{3B56D84F-40C5-47A1-8A79-7DFA5667EA97}" sibTransId="{D53E9BF0-A2DE-46D3-BCE5-52CA3A6253D3}"/>
    <dgm:cxn modelId="{30661F6B-6563-452E-9B59-E5C351C81D29}" type="presOf" srcId="{FF28FDD0-D2E1-4728-8469-BC64FD7B0340}" destId="{25D8BF7E-DBF4-4CA9-B1E1-7345FB8907C7}" srcOrd="0" destOrd="0" presId="urn:microsoft.com/office/officeart/2018/2/layout/IconCircleList"/>
    <dgm:cxn modelId="{26A8AC50-0F58-42D3-8DC6-9F246F97CCB7}" type="presOf" srcId="{D53E9BF0-A2DE-46D3-BCE5-52CA3A6253D3}" destId="{DCA7DDD2-D681-4958-B96E-034ACCDC43B8}" srcOrd="0" destOrd="0" presId="urn:microsoft.com/office/officeart/2018/2/layout/IconCircleList"/>
    <dgm:cxn modelId="{12D00753-6A92-4A91-A59A-7B05A7D20573}" srcId="{17577523-6401-4951-BDF2-8B1B10624114}" destId="{BF1B6D0C-E228-4F83-AF27-B340DD772216}" srcOrd="0" destOrd="0" parTransId="{4D32361B-52F1-4AB2-9DFC-494804B24FCD}" sibTransId="{F1EA4851-C282-404D-A0BE-84A1F79AEB93}"/>
    <dgm:cxn modelId="{03EB688B-FD70-4FB9-BE7C-CD7573ADF5F5}" type="presOf" srcId="{BF1B6D0C-E228-4F83-AF27-B340DD772216}" destId="{19405D6C-C66B-4229-9EC5-862E8B572995}" srcOrd="0" destOrd="0" presId="urn:microsoft.com/office/officeart/2018/2/layout/IconCircleList"/>
    <dgm:cxn modelId="{0F4CE98C-8316-4AB8-8093-1EAB2EECFF7D}" srcId="{17577523-6401-4951-BDF2-8B1B10624114}" destId="{FF28FDD0-D2E1-4728-8469-BC64FD7B0340}" srcOrd="2" destOrd="0" parTransId="{AF9699C3-E8A7-411B-B8F1-ADF45B17DE88}" sibTransId="{CA1F3D94-872D-40D0-B5EB-9F75A6CDDBD4}"/>
    <dgm:cxn modelId="{866EDA91-C18E-4D50-AA43-014501C64686}" type="presOf" srcId="{51DBD817-F28E-4676-AA73-75478A2C676A}" destId="{C23EE6CC-2952-4117-A37F-4409F4264E16}" srcOrd="0" destOrd="0" presId="urn:microsoft.com/office/officeart/2018/2/layout/IconCircleList"/>
    <dgm:cxn modelId="{5BE2FB99-1BEA-494A-9C34-4D6427F3AA2A}" type="presOf" srcId="{F1EA4851-C282-404D-A0BE-84A1F79AEB93}" destId="{28B65D83-F12E-4DE5-ADFD-2EF88940F4A1}" srcOrd="0" destOrd="0" presId="urn:microsoft.com/office/officeart/2018/2/layout/IconCircleList"/>
    <dgm:cxn modelId="{DED41AC1-54A3-473D-A3F0-54A68BDACD66}" srcId="{17577523-6401-4951-BDF2-8B1B10624114}" destId="{46C14C6A-AF0F-4CCD-B658-BEA5E1E83688}" srcOrd="3" destOrd="0" parTransId="{8C3960BD-0567-4C6C-98A8-50054135986E}" sibTransId="{6B8103AD-8909-4D27-9205-B3D6B8CD08A5}"/>
    <dgm:cxn modelId="{4FE261CF-3DAB-418C-8739-05939EECD35C}" type="presOf" srcId="{CA1F3D94-872D-40D0-B5EB-9F75A6CDDBD4}" destId="{426D4189-B556-4F9D-8D24-22E4E30EB042}" srcOrd="0" destOrd="0" presId="urn:microsoft.com/office/officeart/2018/2/layout/IconCircleList"/>
    <dgm:cxn modelId="{933195F8-BE5D-422E-B2FB-D6FACB3A4FF5}" type="presOf" srcId="{17577523-6401-4951-BDF2-8B1B10624114}" destId="{B5D94894-8D1E-4ADB-B45E-A7B9F4A0A965}" srcOrd="0" destOrd="0" presId="urn:microsoft.com/office/officeart/2018/2/layout/IconCircleList"/>
    <dgm:cxn modelId="{DCE639FF-D516-454D-9E66-B4C8EAE416A9}" type="presOf" srcId="{46C14C6A-AF0F-4CCD-B658-BEA5E1E83688}" destId="{FAB8E33D-6399-45C5-B1B9-804E3B6D8555}" srcOrd="0" destOrd="0" presId="urn:microsoft.com/office/officeart/2018/2/layout/IconCircleList"/>
    <dgm:cxn modelId="{1CC24078-068F-4C7B-9197-59E0E6AD992B}" type="presParOf" srcId="{B5D94894-8D1E-4ADB-B45E-A7B9F4A0A965}" destId="{BA766A4E-CCE6-4962-A013-D46FEFD3D788}" srcOrd="0" destOrd="0" presId="urn:microsoft.com/office/officeart/2018/2/layout/IconCircleList"/>
    <dgm:cxn modelId="{A7AD0929-BF32-4D0B-BCC8-3C69787F8AF6}" type="presParOf" srcId="{BA766A4E-CCE6-4962-A013-D46FEFD3D788}" destId="{F0D03EEA-44A0-4FBA-A008-54A0AF3E23EF}" srcOrd="0" destOrd="0" presId="urn:microsoft.com/office/officeart/2018/2/layout/IconCircleList"/>
    <dgm:cxn modelId="{16EA0955-AD5B-4226-A80C-F57734237949}" type="presParOf" srcId="{F0D03EEA-44A0-4FBA-A008-54A0AF3E23EF}" destId="{A8FEA4EF-122D-429F-AB5A-17C042D89483}" srcOrd="0" destOrd="0" presId="urn:microsoft.com/office/officeart/2018/2/layout/IconCircleList"/>
    <dgm:cxn modelId="{9B2CDD51-D78B-439B-9B91-5D7E05FCA721}" type="presParOf" srcId="{F0D03EEA-44A0-4FBA-A008-54A0AF3E23EF}" destId="{85E6FD2E-8673-41AA-9251-8567930519B2}" srcOrd="1" destOrd="0" presId="urn:microsoft.com/office/officeart/2018/2/layout/IconCircleList"/>
    <dgm:cxn modelId="{5149F755-3947-4491-9D56-033C0188FC8C}" type="presParOf" srcId="{F0D03EEA-44A0-4FBA-A008-54A0AF3E23EF}" destId="{680C52D7-87CF-4728-AB6C-560E700C4C17}" srcOrd="2" destOrd="0" presId="urn:microsoft.com/office/officeart/2018/2/layout/IconCircleList"/>
    <dgm:cxn modelId="{0E22E8DD-7354-4248-80E2-A2B97F33C515}" type="presParOf" srcId="{F0D03EEA-44A0-4FBA-A008-54A0AF3E23EF}" destId="{19405D6C-C66B-4229-9EC5-862E8B572995}" srcOrd="3" destOrd="0" presId="urn:microsoft.com/office/officeart/2018/2/layout/IconCircleList"/>
    <dgm:cxn modelId="{BD93A8AA-21C2-4D67-B157-CFEBE63552E6}" type="presParOf" srcId="{BA766A4E-CCE6-4962-A013-D46FEFD3D788}" destId="{28B65D83-F12E-4DE5-ADFD-2EF88940F4A1}" srcOrd="1" destOrd="0" presId="urn:microsoft.com/office/officeart/2018/2/layout/IconCircleList"/>
    <dgm:cxn modelId="{BC24591D-A321-4472-A16D-A4CBAD0A87C8}" type="presParOf" srcId="{BA766A4E-CCE6-4962-A013-D46FEFD3D788}" destId="{32430D6A-D96B-492D-AA72-2574639F989A}" srcOrd="2" destOrd="0" presId="urn:microsoft.com/office/officeart/2018/2/layout/IconCircleList"/>
    <dgm:cxn modelId="{C376D2DF-34E1-4C81-8E54-3AC40E03F9C5}" type="presParOf" srcId="{32430D6A-D96B-492D-AA72-2574639F989A}" destId="{AF465DE2-05F1-440E-8EFE-1FE1075A4E22}" srcOrd="0" destOrd="0" presId="urn:microsoft.com/office/officeart/2018/2/layout/IconCircleList"/>
    <dgm:cxn modelId="{2F0DB193-CC8D-40B3-871A-00342BE70C7E}" type="presParOf" srcId="{32430D6A-D96B-492D-AA72-2574639F989A}" destId="{C864C13C-19D6-4979-A25B-9F4D4F5E4843}" srcOrd="1" destOrd="0" presId="urn:microsoft.com/office/officeart/2018/2/layout/IconCircleList"/>
    <dgm:cxn modelId="{5325FDE6-5D4E-4C03-A893-8C9C082C96DA}" type="presParOf" srcId="{32430D6A-D96B-492D-AA72-2574639F989A}" destId="{075F8506-49FC-4335-9D42-C00CEF47358A}" srcOrd="2" destOrd="0" presId="urn:microsoft.com/office/officeart/2018/2/layout/IconCircleList"/>
    <dgm:cxn modelId="{B20A1E29-7E4B-41AC-8C7F-22115419EE3B}" type="presParOf" srcId="{32430D6A-D96B-492D-AA72-2574639F989A}" destId="{C23EE6CC-2952-4117-A37F-4409F4264E16}" srcOrd="3" destOrd="0" presId="urn:microsoft.com/office/officeart/2018/2/layout/IconCircleList"/>
    <dgm:cxn modelId="{81DE110F-D6DC-4F25-BDF6-CD90D3B20983}" type="presParOf" srcId="{BA766A4E-CCE6-4962-A013-D46FEFD3D788}" destId="{DCA7DDD2-D681-4958-B96E-034ACCDC43B8}" srcOrd="3" destOrd="0" presId="urn:microsoft.com/office/officeart/2018/2/layout/IconCircleList"/>
    <dgm:cxn modelId="{F0238872-A7D9-4C20-B981-F9BEFA547593}" type="presParOf" srcId="{BA766A4E-CCE6-4962-A013-D46FEFD3D788}" destId="{F7F7F0C4-A65C-41E1-8B45-5A8B00655C12}" srcOrd="4" destOrd="0" presId="urn:microsoft.com/office/officeart/2018/2/layout/IconCircleList"/>
    <dgm:cxn modelId="{68BA8EE3-DE09-4A33-B825-ADB2D98D7C9D}" type="presParOf" srcId="{F7F7F0C4-A65C-41E1-8B45-5A8B00655C12}" destId="{F4C21046-0584-41EA-B14B-250F79EC27BD}" srcOrd="0" destOrd="0" presId="urn:microsoft.com/office/officeart/2018/2/layout/IconCircleList"/>
    <dgm:cxn modelId="{10E0CEE9-B4AA-46E4-8B40-4F55ACB1E54D}" type="presParOf" srcId="{F7F7F0C4-A65C-41E1-8B45-5A8B00655C12}" destId="{B0C70FB6-68CB-44E4-8383-B70BB9BAB4E7}" srcOrd="1" destOrd="0" presId="urn:microsoft.com/office/officeart/2018/2/layout/IconCircleList"/>
    <dgm:cxn modelId="{DCE05D2F-C787-4CB0-B4B8-D9287E53BE4A}" type="presParOf" srcId="{F7F7F0C4-A65C-41E1-8B45-5A8B00655C12}" destId="{E7EFA498-4EE5-46E2-9280-11CB02987DB6}" srcOrd="2" destOrd="0" presId="urn:microsoft.com/office/officeart/2018/2/layout/IconCircleList"/>
    <dgm:cxn modelId="{F2211935-87E3-4ECD-97A4-6CBF2EAE0420}" type="presParOf" srcId="{F7F7F0C4-A65C-41E1-8B45-5A8B00655C12}" destId="{25D8BF7E-DBF4-4CA9-B1E1-7345FB8907C7}" srcOrd="3" destOrd="0" presId="urn:microsoft.com/office/officeart/2018/2/layout/IconCircleList"/>
    <dgm:cxn modelId="{1CF6F4A6-5F0E-418D-8935-CDFB1D493091}" type="presParOf" srcId="{BA766A4E-CCE6-4962-A013-D46FEFD3D788}" destId="{426D4189-B556-4F9D-8D24-22E4E30EB042}" srcOrd="5" destOrd="0" presId="urn:microsoft.com/office/officeart/2018/2/layout/IconCircleList"/>
    <dgm:cxn modelId="{BD39F5E9-AA32-4AB6-A2BB-DC4757220895}" type="presParOf" srcId="{BA766A4E-CCE6-4962-A013-D46FEFD3D788}" destId="{8864096C-E100-4B13-955F-FD3AAE601C1B}" srcOrd="6" destOrd="0" presId="urn:microsoft.com/office/officeart/2018/2/layout/IconCircleList"/>
    <dgm:cxn modelId="{BCC9018C-AE7E-407C-A2DD-B1B87C4BA5F0}" type="presParOf" srcId="{8864096C-E100-4B13-955F-FD3AAE601C1B}" destId="{DE5FE130-B24F-48FB-99C1-6D0734206093}" srcOrd="0" destOrd="0" presId="urn:microsoft.com/office/officeart/2018/2/layout/IconCircleList"/>
    <dgm:cxn modelId="{2DBB7FB1-BC85-47C9-8255-ACB018ED69EE}" type="presParOf" srcId="{8864096C-E100-4B13-955F-FD3AAE601C1B}" destId="{DF93A4E7-754C-4277-8618-03FB21C8126B}" srcOrd="1" destOrd="0" presId="urn:microsoft.com/office/officeart/2018/2/layout/IconCircleList"/>
    <dgm:cxn modelId="{62673C0F-2D15-43C8-99C9-8FC77F883306}" type="presParOf" srcId="{8864096C-E100-4B13-955F-FD3AAE601C1B}" destId="{AA341088-040B-487C-9E06-196594B00B6A}" srcOrd="2" destOrd="0" presId="urn:microsoft.com/office/officeart/2018/2/layout/IconCircleList"/>
    <dgm:cxn modelId="{E8A6D4EB-D009-403F-B2E4-143F93C5DBCC}" type="presParOf" srcId="{8864096C-E100-4B13-955F-FD3AAE601C1B}" destId="{FAB8E33D-6399-45C5-B1B9-804E3B6D855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8711D1-EB83-4E71-8AD1-D746E4DEF937}"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CD4043A-9EDE-4960-8959-3A3E3004A110}">
      <dgm:prSet/>
      <dgm:spPr/>
      <dgm:t>
        <a:bodyPr/>
        <a:lstStyle/>
        <a:p>
          <a:pPr>
            <a:lnSpc>
              <a:spcPct val="100000"/>
            </a:lnSpc>
          </a:pPr>
          <a:r>
            <a:rPr lang="en-US" dirty="0"/>
            <a:t>STEP 1 : Sensors in </a:t>
          </a:r>
          <a:r>
            <a:rPr lang="en-US" dirty="0" err="1"/>
            <a:t>monstograin</a:t>
          </a:r>
          <a:r>
            <a:rPr lang="en-US" dirty="0"/>
            <a:t> would track the temperature , co2 and humidity conditions using </a:t>
          </a:r>
          <a:r>
            <a:rPr lang="en-US" dirty="0" err="1"/>
            <a:t>iot</a:t>
          </a:r>
          <a:r>
            <a:rPr lang="en-US" dirty="0"/>
            <a:t>.</a:t>
          </a:r>
        </a:p>
      </dgm:t>
    </dgm:pt>
    <dgm:pt modelId="{C9502488-C118-49DC-8359-8BB1DC77DF26}" type="parTrans" cxnId="{72926D6A-07FA-4B3E-ABF0-7C5FC79F236D}">
      <dgm:prSet/>
      <dgm:spPr/>
      <dgm:t>
        <a:bodyPr/>
        <a:lstStyle/>
        <a:p>
          <a:endParaRPr lang="en-US"/>
        </a:p>
      </dgm:t>
    </dgm:pt>
    <dgm:pt modelId="{118F37D6-955B-4C46-83C8-3506AE0CEA3C}" type="sibTrans" cxnId="{72926D6A-07FA-4B3E-ABF0-7C5FC79F236D}">
      <dgm:prSet/>
      <dgm:spPr/>
      <dgm:t>
        <a:bodyPr/>
        <a:lstStyle/>
        <a:p>
          <a:endParaRPr lang="en-US"/>
        </a:p>
      </dgm:t>
    </dgm:pt>
    <dgm:pt modelId="{7DE3434F-D800-498B-A6ED-D107405B7D4D}">
      <dgm:prSet/>
      <dgm:spPr/>
      <dgm:t>
        <a:bodyPr/>
        <a:lstStyle/>
        <a:p>
          <a:pPr>
            <a:lnSpc>
              <a:spcPct val="100000"/>
            </a:lnSpc>
          </a:pPr>
          <a:r>
            <a:rPr lang="en-US"/>
            <a:t>STEP 2: Data is uploaded to Firebase real time Database.</a:t>
          </a:r>
        </a:p>
      </dgm:t>
    </dgm:pt>
    <dgm:pt modelId="{2EDE2F93-839C-408F-8201-16F34556442F}" type="parTrans" cxnId="{B826B414-5D37-406E-B93C-B1AC96A0D1A2}">
      <dgm:prSet/>
      <dgm:spPr/>
      <dgm:t>
        <a:bodyPr/>
        <a:lstStyle/>
        <a:p>
          <a:endParaRPr lang="en-US"/>
        </a:p>
      </dgm:t>
    </dgm:pt>
    <dgm:pt modelId="{238FEFF2-3FEE-4983-9DE4-8314A3F765DE}" type="sibTrans" cxnId="{B826B414-5D37-406E-B93C-B1AC96A0D1A2}">
      <dgm:prSet/>
      <dgm:spPr/>
      <dgm:t>
        <a:bodyPr/>
        <a:lstStyle/>
        <a:p>
          <a:endParaRPr lang="en-US"/>
        </a:p>
      </dgm:t>
    </dgm:pt>
    <dgm:pt modelId="{1230A4E4-5FE9-4078-8556-770F9A980F78}">
      <dgm:prSet/>
      <dgm:spPr/>
      <dgm:t>
        <a:bodyPr/>
        <a:lstStyle/>
        <a:p>
          <a:pPr>
            <a:lnSpc>
              <a:spcPct val="100000"/>
            </a:lnSpc>
          </a:pPr>
          <a:r>
            <a:rPr lang="en-US"/>
            <a:t>STEP 3: Real time DATA is sent to the web app / native aid app .</a:t>
          </a:r>
        </a:p>
      </dgm:t>
    </dgm:pt>
    <dgm:pt modelId="{0CE99838-1A5F-4104-8667-35DF08A39186}" type="parTrans" cxnId="{FA329698-D18B-42A8-8939-C7B42C51E027}">
      <dgm:prSet/>
      <dgm:spPr/>
      <dgm:t>
        <a:bodyPr/>
        <a:lstStyle/>
        <a:p>
          <a:endParaRPr lang="en-US"/>
        </a:p>
      </dgm:t>
    </dgm:pt>
    <dgm:pt modelId="{417FC3CC-30B0-4D53-8E20-A4B5DE039D01}" type="sibTrans" cxnId="{FA329698-D18B-42A8-8939-C7B42C51E027}">
      <dgm:prSet/>
      <dgm:spPr/>
      <dgm:t>
        <a:bodyPr/>
        <a:lstStyle/>
        <a:p>
          <a:endParaRPr lang="en-US"/>
        </a:p>
      </dgm:t>
    </dgm:pt>
    <dgm:pt modelId="{EFEAED75-37AB-4BE1-993E-A51E6893CA52}">
      <dgm:prSet/>
      <dgm:spPr/>
      <dgm:t>
        <a:bodyPr/>
        <a:lstStyle/>
        <a:p>
          <a:pPr>
            <a:lnSpc>
              <a:spcPct val="100000"/>
            </a:lnSpc>
          </a:pPr>
          <a:r>
            <a:rPr lang="en-US" dirty="0"/>
            <a:t>STEP 4: From the past all data we will predict the future data and precautions to be taken using Machine Learning</a:t>
          </a:r>
        </a:p>
      </dgm:t>
    </dgm:pt>
    <dgm:pt modelId="{0319942F-EDCD-4D6A-8E8B-CF9049705A32}" type="parTrans" cxnId="{39F0A575-6938-4286-A5F8-B1B6D85C5ABA}">
      <dgm:prSet/>
      <dgm:spPr/>
      <dgm:t>
        <a:bodyPr/>
        <a:lstStyle/>
        <a:p>
          <a:endParaRPr lang="en-US"/>
        </a:p>
      </dgm:t>
    </dgm:pt>
    <dgm:pt modelId="{8E9CEA5D-9793-4165-8776-A5FA6EB3869F}" type="sibTrans" cxnId="{39F0A575-6938-4286-A5F8-B1B6D85C5ABA}">
      <dgm:prSet/>
      <dgm:spPr/>
      <dgm:t>
        <a:bodyPr/>
        <a:lstStyle/>
        <a:p>
          <a:endParaRPr lang="en-US"/>
        </a:p>
      </dgm:t>
    </dgm:pt>
    <dgm:pt modelId="{964BB97D-9944-43E4-96C5-338EB3959A1E}">
      <dgm:prSet/>
      <dgm:spPr/>
      <dgm:t>
        <a:bodyPr/>
        <a:lstStyle/>
        <a:p>
          <a:pPr>
            <a:lnSpc>
              <a:spcPct val="100000"/>
            </a:lnSpc>
          </a:pPr>
          <a:r>
            <a:rPr lang="en-US"/>
            <a:t>STEP 5: ALERT!!  Alert message is sent to mails when the conditions are abnormal , and it would effect the grains .</a:t>
          </a:r>
        </a:p>
      </dgm:t>
    </dgm:pt>
    <dgm:pt modelId="{6A1478E0-ABF8-4C0B-82A8-BBF4EB71FF2C}" type="parTrans" cxnId="{C99DABF8-72A6-4CC0-B077-143F4802F87C}">
      <dgm:prSet/>
      <dgm:spPr/>
      <dgm:t>
        <a:bodyPr/>
        <a:lstStyle/>
        <a:p>
          <a:endParaRPr lang="en-US"/>
        </a:p>
      </dgm:t>
    </dgm:pt>
    <dgm:pt modelId="{DAC757A3-6C0D-4618-B7CB-23F3CB210503}" type="sibTrans" cxnId="{C99DABF8-72A6-4CC0-B077-143F4802F87C}">
      <dgm:prSet/>
      <dgm:spPr/>
      <dgm:t>
        <a:bodyPr/>
        <a:lstStyle/>
        <a:p>
          <a:endParaRPr lang="en-US"/>
        </a:p>
      </dgm:t>
    </dgm:pt>
    <dgm:pt modelId="{9569FFA0-58EE-4B0B-A0E5-CEEE3944A41D}" type="pres">
      <dgm:prSet presAssocID="{8B8711D1-EB83-4E71-8AD1-D746E4DEF937}" presName="root" presStyleCnt="0">
        <dgm:presLayoutVars>
          <dgm:dir/>
          <dgm:resizeHandles val="exact"/>
        </dgm:presLayoutVars>
      </dgm:prSet>
      <dgm:spPr/>
    </dgm:pt>
    <dgm:pt modelId="{72490ADE-610C-4D7D-9209-A5BFD82E2157}" type="pres">
      <dgm:prSet presAssocID="{6CD4043A-9EDE-4960-8959-3A3E3004A110}" presName="compNode" presStyleCnt="0"/>
      <dgm:spPr/>
    </dgm:pt>
    <dgm:pt modelId="{1816FF8C-E916-4497-B11A-4F786F163994}" type="pres">
      <dgm:prSet presAssocID="{6CD4043A-9EDE-4960-8959-3A3E3004A110}" presName="bgRect" presStyleLbl="bgShp" presStyleIdx="0" presStyleCnt="5"/>
      <dgm:spPr/>
    </dgm:pt>
    <dgm:pt modelId="{3219E791-FE74-4188-82BE-7D768066C50A}" type="pres">
      <dgm:prSet presAssocID="{6CD4043A-9EDE-4960-8959-3A3E3004A11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rmometer"/>
        </a:ext>
      </dgm:extLst>
    </dgm:pt>
    <dgm:pt modelId="{3CA2C0FB-CB7E-411D-A5E5-1906F94F9AD3}" type="pres">
      <dgm:prSet presAssocID="{6CD4043A-9EDE-4960-8959-3A3E3004A110}" presName="spaceRect" presStyleCnt="0"/>
      <dgm:spPr/>
    </dgm:pt>
    <dgm:pt modelId="{95F69FDD-4D3A-4FC8-A6BD-94BD0C8B1379}" type="pres">
      <dgm:prSet presAssocID="{6CD4043A-9EDE-4960-8959-3A3E3004A110}" presName="parTx" presStyleLbl="revTx" presStyleIdx="0" presStyleCnt="5">
        <dgm:presLayoutVars>
          <dgm:chMax val="0"/>
          <dgm:chPref val="0"/>
        </dgm:presLayoutVars>
      </dgm:prSet>
      <dgm:spPr/>
    </dgm:pt>
    <dgm:pt modelId="{581E1750-C4B8-447F-BA07-8C6C843F1CB9}" type="pres">
      <dgm:prSet presAssocID="{118F37D6-955B-4C46-83C8-3506AE0CEA3C}" presName="sibTrans" presStyleCnt="0"/>
      <dgm:spPr/>
    </dgm:pt>
    <dgm:pt modelId="{9F49FE43-3FB0-405E-B24B-1D6634B1B585}" type="pres">
      <dgm:prSet presAssocID="{7DE3434F-D800-498B-A6ED-D107405B7D4D}" presName="compNode" presStyleCnt="0"/>
      <dgm:spPr/>
    </dgm:pt>
    <dgm:pt modelId="{EC016BBD-4C42-405A-AFD7-E9C43B0F5346}" type="pres">
      <dgm:prSet presAssocID="{7DE3434F-D800-498B-A6ED-D107405B7D4D}" presName="bgRect" presStyleLbl="bgShp" presStyleIdx="1" presStyleCnt="5"/>
      <dgm:spPr/>
    </dgm:pt>
    <dgm:pt modelId="{FA25FB8B-ADF5-4348-8B55-DCBC6678D535}" type="pres">
      <dgm:prSet presAssocID="{7DE3434F-D800-498B-A6ED-D107405B7D4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B0F5F06-677A-41A5-994B-3B4C4A453105}" type="pres">
      <dgm:prSet presAssocID="{7DE3434F-D800-498B-A6ED-D107405B7D4D}" presName="spaceRect" presStyleCnt="0"/>
      <dgm:spPr/>
    </dgm:pt>
    <dgm:pt modelId="{2C150588-1F52-4059-93E0-B57BA656D14B}" type="pres">
      <dgm:prSet presAssocID="{7DE3434F-D800-498B-A6ED-D107405B7D4D}" presName="parTx" presStyleLbl="revTx" presStyleIdx="1" presStyleCnt="5">
        <dgm:presLayoutVars>
          <dgm:chMax val="0"/>
          <dgm:chPref val="0"/>
        </dgm:presLayoutVars>
      </dgm:prSet>
      <dgm:spPr/>
    </dgm:pt>
    <dgm:pt modelId="{6C12A91B-B9B6-4CD7-ADA0-0DC8CD68D2EA}" type="pres">
      <dgm:prSet presAssocID="{238FEFF2-3FEE-4983-9DE4-8314A3F765DE}" presName="sibTrans" presStyleCnt="0"/>
      <dgm:spPr/>
    </dgm:pt>
    <dgm:pt modelId="{20272C12-6356-4B18-A3AF-59C8C6086A06}" type="pres">
      <dgm:prSet presAssocID="{1230A4E4-5FE9-4078-8556-770F9A980F78}" presName="compNode" presStyleCnt="0"/>
      <dgm:spPr/>
    </dgm:pt>
    <dgm:pt modelId="{8B929B6A-4545-432D-A48E-05298CDCE2F1}" type="pres">
      <dgm:prSet presAssocID="{1230A4E4-5FE9-4078-8556-770F9A980F78}" presName="bgRect" presStyleLbl="bgShp" presStyleIdx="2" presStyleCnt="5"/>
      <dgm:spPr/>
    </dgm:pt>
    <dgm:pt modelId="{CDAF52D9-D464-43C3-A9CD-7425AE8EABD0}" type="pres">
      <dgm:prSet presAssocID="{1230A4E4-5FE9-4078-8556-770F9A980F7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79A11CE3-D6E8-4078-949B-62E90ADBFEBB}" type="pres">
      <dgm:prSet presAssocID="{1230A4E4-5FE9-4078-8556-770F9A980F78}" presName="spaceRect" presStyleCnt="0"/>
      <dgm:spPr/>
    </dgm:pt>
    <dgm:pt modelId="{3FA2DFF4-F435-4418-AF7D-99161D6533B2}" type="pres">
      <dgm:prSet presAssocID="{1230A4E4-5FE9-4078-8556-770F9A980F78}" presName="parTx" presStyleLbl="revTx" presStyleIdx="2" presStyleCnt="5">
        <dgm:presLayoutVars>
          <dgm:chMax val="0"/>
          <dgm:chPref val="0"/>
        </dgm:presLayoutVars>
      </dgm:prSet>
      <dgm:spPr/>
    </dgm:pt>
    <dgm:pt modelId="{926D3BB6-E2FF-41F5-9416-942BFA87EA2E}" type="pres">
      <dgm:prSet presAssocID="{417FC3CC-30B0-4D53-8E20-A4B5DE039D01}" presName="sibTrans" presStyleCnt="0"/>
      <dgm:spPr/>
    </dgm:pt>
    <dgm:pt modelId="{AC490686-1354-4F63-B849-5225D3346FF8}" type="pres">
      <dgm:prSet presAssocID="{EFEAED75-37AB-4BE1-993E-A51E6893CA52}" presName="compNode" presStyleCnt="0"/>
      <dgm:spPr/>
    </dgm:pt>
    <dgm:pt modelId="{779295C7-546E-45B2-8260-70BAE34C7E4E}" type="pres">
      <dgm:prSet presAssocID="{EFEAED75-37AB-4BE1-993E-A51E6893CA52}" presName="bgRect" presStyleLbl="bgShp" presStyleIdx="3" presStyleCnt="5"/>
      <dgm:spPr/>
    </dgm:pt>
    <dgm:pt modelId="{631B1A28-94AD-40DD-9657-E72FD424152C}" type="pres">
      <dgm:prSet presAssocID="{EFEAED75-37AB-4BE1-993E-A51E6893CA5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56D5BEF8-6410-469F-9AA4-746ED05FEE00}" type="pres">
      <dgm:prSet presAssocID="{EFEAED75-37AB-4BE1-993E-A51E6893CA52}" presName="spaceRect" presStyleCnt="0"/>
      <dgm:spPr/>
    </dgm:pt>
    <dgm:pt modelId="{FE984190-B3EE-440C-90C2-714A669B4915}" type="pres">
      <dgm:prSet presAssocID="{EFEAED75-37AB-4BE1-993E-A51E6893CA52}" presName="parTx" presStyleLbl="revTx" presStyleIdx="3" presStyleCnt="5">
        <dgm:presLayoutVars>
          <dgm:chMax val="0"/>
          <dgm:chPref val="0"/>
        </dgm:presLayoutVars>
      </dgm:prSet>
      <dgm:spPr/>
    </dgm:pt>
    <dgm:pt modelId="{266372AD-E67D-42BF-91E0-E6397F7D7361}" type="pres">
      <dgm:prSet presAssocID="{8E9CEA5D-9793-4165-8776-A5FA6EB3869F}" presName="sibTrans" presStyleCnt="0"/>
      <dgm:spPr/>
    </dgm:pt>
    <dgm:pt modelId="{C216EBDC-7F94-478B-8661-2C3DDCA25AFC}" type="pres">
      <dgm:prSet presAssocID="{964BB97D-9944-43E4-96C5-338EB3959A1E}" presName="compNode" presStyleCnt="0"/>
      <dgm:spPr/>
    </dgm:pt>
    <dgm:pt modelId="{622C2500-DC1D-4AB4-A8DC-46ED15ED16D0}" type="pres">
      <dgm:prSet presAssocID="{964BB97D-9944-43E4-96C5-338EB3959A1E}" presName="bgRect" presStyleLbl="bgShp" presStyleIdx="4" presStyleCnt="5"/>
      <dgm:spPr/>
    </dgm:pt>
    <dgm:pt modelId="{5B01DE8C-08F2-4E97-B0A2-EE56B75D331C}" type="pres">
      <dgm:prSet presAssocID="{964BB97D-9944-43E4-96C5-338EB3959A1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atellite dish"/>
        </a:ext>
      </dgm:extLst>
    </dgm:pt>
    <dgm:pt modelId="{6AC59221-9694-4978-85F4-68F6FD7A5F52}" type="pres">
      <dgm:prSet presAssocID="{964BB97D-9944-43E4-96C5-338EB3959A1E}" presName="spaceRect" presStyleCnt="0"/>
      <dgm:spPr/>
    </dgm:pt>
    <dgm:pt modelId="{74BCBB8C-2942-438D-A54E-D9C3756C7590}" type="pres">
      <dgm:prSet presAssocID="{964BB97D-9944-43E4-96C5-338EB3959A1E}" presName="parTx" presStyleLbl="revTx" presStyleIdx="4" presStyleCnt="5">
        <dgm:presLayoutVars>
          <dgm:chMax val="0"/>
          <dgm:chPref val="0"/>
        </dgm:presLayoutVars>
      </dgm:prSet>
      <dgm:spPr/>
    </dgm:pt>
  </dgm:ptLst>
  <dgm:cxnLst>
    <dgm:cxn modelId="{B826B414-5D37-406E-B93C-B1AC96A0D1A2}" srcId="{8B8711D1-EB83-4E71-8AD1-D746E4DEF937}" destId="{7DE3434F-D800-498B-A6ED-D107405B7D4D}" srcOrd="1" destOrd="0" parTransId="{2EDE2F93-839C-408F-8201-16F34556442F}" sibTransId="{238FEFF2-3FEE-4983-9DE4-8314A3F765DE}"/>
    <dgm:cxn modelId="{37E93241-F497-4DC2-8736-431C912B44BB}" type="presOf" srcId="{8B8711D1-EB83-4E71-8AD1-D746E4DEF937}" destId="{9569FFA0-58EE-4B0B-A0E5-CEEE3944A41D}" srcOrd="0" destOrd="0" presId="urn:microsoft.com/office/officeart/2018/2/layout/IconVerticalSolidList"/>
    <dgm:cxn modelId="{72926D6A-07FA-4B3E-ABF0-7C5FC79F236D}" srcId="{8B8711D1-EB83-4E71-8AD1-D746E4DEF937}" destId="{6CD4043A-9EDE-4960-8959-3A3E3004A110}" srcOrd="0" destOrd="0" parTransId="{C9502488-C118-49DC-8359-8BB1DC77DF26}" sibTransId="{118F37D6-955B-4C46-83C8-3506AE0CEA3C}"/>
    <dgm:cxn modelId="{6DBA866A-1E62-4E9A-A9DE-F6275D9BC29E}" type="presOf" srcId="{964BB97D-9944-43E4-96C5-338EB3959A1E}" destId="{74BCBB8C-2942-438D-A54E-D9C3756C7590}" srcOrd="0" destOrd="0" presId="urn:microsoft.com/office/officeart/2018/2/layout/IconVerticalSolidList"/>
    <dgm:cxn modelId="{075D344B-235F-4BE5-A881-01EE755F1632}" type="presOf" srcId="{EFEAED75-37AB-4BE1-993E-A51E6893CA52}" destId="{FE984190-B3EE-440C-90C2-714A669B4915}" srcOrd="0" destOrd="0" presId="urn:microsoft.com/office/officeart/2018/2/layout/IconVerticalSolidList"/>
    <dgm:cxn modelId="{39F0A575-6938-4286-A5F8-B1B6D85C5ABA}" srcId="{8B8711D1-EB83-4E71-8AD1-D746E4DEF937}" destId="{EFEAED75-37AB-4BE1-993E-A51E6893CA52}" srcOrd="3" destOrd="0" parTransId="{0319942F-EDCD-4D6A-8E8B-CF9049705A32}" sibTransId="{8E9CEA5D-9793-4165-8776-A5FA6EB3869F}"/>
    <dgm:cxn modelId="{BD561D89-5CE3-49D3-B7AA-A9B5D627A69B}" type="presOf" srcId="{7DE3434F-D800-498B-A6ED-D107405B7D4D}" destId="{2C150588-1F52-4059-93E0-B57BA656D14B}" srcOrd="0" destOrd="0" presId="urn:microsoft.com/office/officeart/2018/2/layout/IconVerticalSolidList"/>
    <dgm:cxn modelId="{BD67F291-6D28-4EB5-8AA2-8799F04F9275}" type="presOf" srcId="{6CD4043A-9EDE-4960-8959-3A3E3004A110}" destId="{95F69FDD-4D3A-4FC8-A6BD-94BD0C8B1379}" srcOrd="0" destOrd="0" presId="urn:microsoft.com/office/officeart/2018/2/layout/IconVerticalSolidList"/>
    <dgm:cxn modelId="{FA329698-D18B-42A8-8939-C7B42C51E027}" srcId="{8B8711D1-EB83-4E71-8AD1-D746E4DEF937}" destId="{1230A4E4-5FE9-4078-8556-770F9A980F78}" srcOrd="2" destOrd="0" parTransId="{0CE99838-1A5F-4104-8667-35DF08A39186}" sibTransId="{417FC3CC-30B0-4D53-8E20-A4B5DE039D01}"/>
    <dgm:cxn modelId="{F3A07CA6-B743-4A5E-8674-8CF8FFAF1127}" type="presOf" srcId="{1230A4E4-5FE9-4078-8556-770F9A980F78}" destId="{3FA2DFF4-F435-4418-AF7D-99161D6533B2}" srcOrd="0" destOrd="0" presId="urn:microsoft.com/office/officeart/2018/2/layout/IconVerticalSolidList"/>
    <dgm:cxn modelId="{C99DABF8-72A6-4CC0-B077-143F4802F87C}" srcId="{8B8711D1-EB83-4E71-8AD1-D746E4DEF937}" destId="{964BB97D-9944-43E4-96C5-338EB3959A1E}" srcOrd="4" destOrd="0" parTransId="{6A1478E0-ABF8-4C0B-82A8-BBF4EB71FF2C}" sibTransId="{DAC757A3-6C0D-4618-B7CB-23F3CB210503}"/>
    <dgm:cxn modelId="{837791FC-1512-4AE5-80CB-B8BCC75C5C19}" type="presParOf" srcId="{9569FFA0-58EE-4B0B-A0E5-CEEE3944A41D}" destId="{72490ADE-610C-4D7D-9209-A5BFD82E2157}" srcOrd="0" destOrd="0" presId="urn:microsoft.com/office/officeart/2018/2/layout/IconVerticalSolidList"/>
    <dgm:cxn modelId="{04796AA1-7E18-4F8C-8C17-AD80F285B18D}" type="presParOf" srcId="{72490ADE-610C-4D7D-9209-A5BFD82E2157}" destId="{1816FF8C-E916-4497-B11A-4F786F163994}" srcOrd="0" destOrd="0" presId="urn:microsoft.com/office/officeart/2018/2/layout/IconVerticalSolidList"/>
    <dgm:cxn modelId="{AC60DAEE-FAED-4B83-9A76-46938055EEC8}" type="presParOf" srcId="{72490ADE-610C-4D7D-9209-A5BFD82E2157}" destId="{3219E791-FE74-4188-82BE-7D768066C50A}" srcOrd="1" destOrd="0" presId="urn:microsoft.com/office/officeart/2018/2/layout/IconVerticalSolidList"/>
    <dgm:cxn modelId="{0B3FFEEF-E1DA-4A52-A4E2-10031A91117F}" type="presParOf" srcId="{72490ADE-610C-4D7D-9209-A5BFD82E2157}" destId="{3CA2C0FB-CB7E-411D-A5E5-1906F94F9AD3}" srcOrd="2" destOrd="0" presId="urn:microsoft.com/office/officeart/2018/2/layout/IconVerticalSolidList"/>
    <dgm:cxn modelId="{B71B5242-3AAF-41DB-BBB2-B690DFCB4146}" type="presParOf" srcId="{72490ADE-610C-4D7D-9209-A5BFD82E2157}" destId="{95F69FDD-4D3A-4FC8-A6BD-94BD0C8B1379}" srcOrd="3" destOrd="0" presId="urn:microsoft.com/office/officeart/2018/2/layout/IconVerticalSolidList"/>
    <dgm:cxn modelId="{D1116CEE-90C0-42FE-B54E-F376189E4A9A}" type="presParOf" srcId="{9569FFA0-58EE-4B0B-A0E5-CEEE3944A41D}" destId="{581E1750-C4B8-447F-BA07-8C6C843F1CB9}" srcOrd="1" destOrd="0" presId="urn:microsoft.com/office/officeart/2018/2/layout/IconVerticalSolidList"/>
    <dgm:cxn modelId="{BA53A7D9-EEFA-4DC9-862D-0E4818685DD5}" type="presParOf" srcId="{9569FFA0-58EE-4B0B-A0E5-CEEE3944A41D}" destId="{9F49FE43-3FB0-405E-B24B-1D6634B1B585}" srcOrd="2" destOrd="0" presId="urn:microsoft.com/office/officeart/2018/2/layout/IconVerticalSolidList"/>
    <dgm:cxn modelId="{ACDDE71D-1A69-40F8-9458-CBB02CF9D267}" type="presParOf" srcId="{9F49FE43-3FB0-405E-B24B-1D6634B1B585}" destId="{EC016BBD-4C42-405A-AFD7-E9C43B0F5346}" srcOrd="0" destOrd="0" presId="urn:microsoft.com/office/officeart/2018/2/layout/IconVerticalSolidList"/>
    <dgm:cxn modelId="{C8466ECD-5C76-4779-945B-4CC4B639B189}" type="presParOf" srcId="{9F49FE43-3FB0-405E-B24B-1D6634B1B585}" destId="{FA25FB8B-ADF5-4348-8B55-DCBC6678D535}" srcOrd="1" destOrd="0" presId="urn:microsoft.com/office/officeart/2018/2/layout/IconVerticalSolidList"/>
    <dgm:cxn modelId="{18F6F8CA-0045-4D99-A8D0-A0E5FEAE34C5}" type="presParOf" srcId="{9F49FE43-3FB0-405E-B24B-1D6634B1B585}" destId="{CB0F5F06-677A-41A5-994B-3B4C4A453105}" srcOrd="2" destOrd="0" presId="urn:microsoft.com/office/officeart/2018/2/layout/IconVerticalSolidList"/>
    <dgm:cxn modelId="{8729311C-3085-4DF0-A846-F5297DFB7902}" type="presParOf" srcId="{9F49FE43-3FB0-405E-B24B-1D6634B1B585}" destId="{2C150588-1F52-4059-93E0-B57BA656D14B}" srcOrd="3" destOrd="0" presId="urn:microsoft.com/office/officeart/2018/2/layout/IconVerticalSolidList"/>
    <dgm:cxn modelId="{499DD9F3-FC70-4A7A-B14E-2B970B6458D0}" type="presParOf" srcId="{9569FFA0-58EE-4B0B-A0E5-CEEE3944A41D}" destId="{6C12A91B-B9B6-4CD7-ADA0-0DC8CD68D2EA}" srcOrd="3" destOrd="0" presId="urn:microsoft.com/office/officeart/2018/2/layout/IconVerticalSolidList"/>
    <dgm:cxn modelId="{2597397F-14D5-4BE0-9BAE-D6C6C16575C0}" type="presParOf" srcId="{9569FFA0-58EE-4B0B-A0E5-CEEE3944A41D}" destId="{20272C12-6356-4B18-A3AF-59C8C6086A06}" srcOrd="4" destOrd="0" presId="urn:microsoft.com/office/officeart/2018/2/layout/IconVerticalSolidList"/>
    <dgm:cxn modelId="{7A0A796D-31FE-4FF2-8C7E-DAAB13DEF1F4}" type="presParOf" srcId="{20272C12-6356-4B18-A3AF-59C8C6086A06}" destId="{8B929B6A-4545-432D-A48E-05298CDCE2F1}" srcOrd="0" destOrd="0" presId="urn:microsoft.com/office/officeart/2018/2/layout/IconVerticalSolidList"/>
    <dgm:cxn modelId="{464127C1-9668-4A3B-B0E9-CF25D6EBC1B3}" type="presParOf" srcId="{20272C12-6356-4B18-A3AF-59C8C6086A06}" destId="{CDAF52D9-D464-43C3-A9CD-7425AE8EABD0}" srcOrd="1" destOrd="0" presId="urn:microsoft.com/office/officeart/2018/2/layout/IconVerticalSolidList"/>
    <dgm:cxn modelId="{02E1FEAD-6B4E-4A00-994F-59EE13168B4E}" type="presParOf" srcId="{20272C12-6356-4B18-A3AF-59C8C6086A06}" destId="{79A11CE3-D6E8-4078-949B-62E90ADBFEBB}" srcOrd="2" destOrd="0" presId="urn:microsoft.com/office/officeart/2018/2/layout/IconVerticalSolidList"/>
    <dgm:cxn modelId="{30A8D9A4-154A-4FEC-A0C7-F1991C11E4F9}" type="presParOf" srcId="{20272C12-6356-4B18-A3AF-59C8C6086A06}" destId="{3FA2DFF4-F435-4418-AF7D-99161D6533B2}" srcOrd="3" destOrd="0" presId="urn:microsoft.com/office/officeart/2018/2/layout/IconVerticalSolidList"/>
    <dgm:cxn modelId="{BA9EABAE-D472-4D74-BA65-AE5EFB0C934A}" type="presParOf" srcId="{9569FFA0-58EE-4B0B-A0E5-CEEE3944A41D}" destId="{926D3BB6-E2FF-41F5-9416-942BFA87EA2E}" srcOrd="5" destOrd="0" presId="urn:microsoft.com/office/officeart/2018/2/layout/IconVerticalSolidList"/>
    <dgm:cxn modelId="{7BE55DD6-17A1-4A9D-ABED-EFD2F8AC9C49}" type="presParOf" srcId="{9569FFA0-58EE-4B0B-A0E5-CEEE3944A41D}" destId="{AC490686-1354-4F63-B849-5225D3346FF8}" srcOrd="6" destOrd="0" presId="urn:microsoft.com/office/officeart/2018/2/layout/IconVerticalSolidList"/>
    <dgm:cxn modelId="{D62851C5-C9E5-4315-A8C8-830B1C810358}" type="presParOf" srcId="{AC490686-1354-4F63-B849-5225D3346FF8}" destId="{779295C7-546E-45B2-8260-70BAE34C7E4E}" srcOrd="0" destOrd="0" presId="urn:microsoft.com/office/officeart/2018/2/layout/IconVerticalSolidList"/>
    <dgm:cxn modelId="{83E7CC10-E26B-45D8-B265-C0AB6AB1575C}" type="presParOf" srcId="{AC490686-1354-4F63-B849-5225D3346FF8}" destId="{631B1A28-94AD-40DD-9657-E72FD424152C}" srcOrd="1" destOrd="0" presId="urn:microsoft.com/office/officeart/2018/2/layout/IconVerticalSolidList"/>
    <dgm:cxn modelId="{F7E105C5-A13C-4C05-9886-7109E065045D}" type="presParOf" srcId="{AC490686-1354-4F63-B849-5225D3346FF8}" destId="{56D5BEF8-6410-469F-9AA4-746ED05FEE00}" srcOrd="2" destOrd="0" presId="urn:microsoft.com/office/officeart/2018/2/layout/IconVerticalSolidList"/>
    <dgm:cxn modelId="{DA009817-2085-4629-B5FC-C6C1A5886407}" type="presParOf" srcId="{AC490686-1354-4F63-B849-5225D3346FF8}" destId="{FE984190-B3EE-440C-90C2-714A669B4915}" srcOrd="3" destOrd="0" presId="urn:microsoft.com/office/officeart/2018/2/layout/IconVerticalSolidList"/>
    <dgm:cxn modelId="{7753C6C9-4EAB-44C3-971D-723A0076C5A9}" type="presParOf" srcId="{9569FFA0-58EE-4B0B-A0E5-CEEE3944A41D}" destId="{266372AD-E67D-42BF-91E0-E6397F7D7361}" srcOrd="7" destOrd="0" presId="urn:microsoft.com/office/officeart/2018/2/layout/IconVerticalSolidList"/>
    <dgm:cxn modelId="{84529F65-E8EB-421B-A0A0-E11939571E60}" type="presParOf" srcId="{9569FFA0-58EE-4B0B-A0E5-CEEE3944A41D}" destId="{C216EBDC-7F94-478B-8661-2C3DDCA25AFC}" srcOrd="8" destOrd="0" presId="urn:microsoft.com/office/officeart/2018/2/layout/IconVerticalSolidList"/>
    <dgm:cxn modelId="{CA1846CD-D106-4834-9CC7-5D4842D73757}" type="presParOf" srcId="{C216EBDC-7F94-478B-8661-2C3DDCA25AFC}" destId="{622C2500-DC1D-4AB4-A8DC-46ED15ED16D0}" srcOrd="0" destOrd="0" presId="urn:microsoft.com/office/officeart/2018/2/layout/IconVerticalSolidList"/>
    <dgm:cxn modelId="{5540A87C-F400-4EC2-9F43-355B16B74B54}" type="presParOf" srcId="{C216EBDC-7F94-478B-8661-2C3DDCA25AFC}" destId="{5B01DE8C-08F2-4E97-B0A2-EE56B75D331C}" srcOrd="1" destOrd="0" presId="urn:microsoft.com/office/officeart/2018/2/layout/IconVerticalSolidList"/>
    <dgm:cxn modelId="{210F1062-247F-404F-A628-06C8F3848287}" type="presParOf" srcId="{C216EBDC-7F94-478B-8661-2C3DDCA25AFC}" destId="{6AC59221-9694-4978-85F4-68F6FD7A5F52}" srcOrd="2" destOrd="0" presId="urn:microsoft.com/office/officeart/2018/2/layout/IconVerticalSolidList"/>
    <dgm:cxn modelId="{4AF313BE-3D74-431A-9F63-1C6D772B7D44}" type="presParOf" srcId="{C216EBDC-7F94-478B-8661-2C3DDCA25AFC}" destId="{74BCBB8C-2942-438D-A54E-D9C3756C75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4F76A54-99BA-446C-A17D-13A412C6E194}"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0F5529AF-8679-44A6-9062-80F001DA14E6}">
      <dgm:prSet/>
      <dgm:spPr/>
      <dgm:t>
        <a:bodyPr/>
        <a:lstStyle/>
        <a:p>
          <a:pPr>
            <a:lnSpc>
              <a:spcPct val="100000"/>
            </a:lnSpc>
          </a:pPr>
          <a:r>
            <a:rPr lang="en-US"/>
            <a:t>Initially we will charge the customer with the 40% of the installation cost and rest can be paid in terms of installments.</a:t>
          </a:r>
        </a:p>
      </dgm:t>
    </dgm:pt>
    <dgm:pt modelId="{2F0054DB-AC83-4297-9FF3-73F5AD8FF1E6}" type="parTrans" cxnId="{D521E3BD-A258-4414-859A-85673A7DBCA1}">
      <dgm:prSet/>
      <dgm:spPr/>
      <dgm:t>
        <a:bodyPr/>
        <a:lstStyle/>
        <a:p>
          <a:endParaRPr lang="en-US"/>
        </a:p>
      </dgm:t>
    </dgm:pt>
    <dgm:pt modelId="{7EC3EB5B-B079-47DD-B5AE-B7D7F6EDCEA7}" type="sibTrans" cxnId="{D521E3BD-A258-4414-859A-85673A7DBCA1}">
      <dgm:prSet/>
      <dgm:spPr/>
      <dgm:t>
        <a:bodyPr/>
        <a:lstStyle/>
        <a:p>
          <a:pPr>
            <a:lnSpc>
              <a:spcPct val="100000"/>
            </a:lnSpc>
          </a:pPr>
          <a:endParaRPr lang="en-US"/>
        </a:p>
      </dgm:t>
    </dgm:pt>
    <dgm:pt modelId="{E86A450A-9107-4B4A-A641-16555955A265}">
      <dgm:prSet/>
      <dgm:spPr/>
      <dgm:t>
        <a:bodyPr/>
        <a:lstStyle/>
        <a:p>
          <a:pPr>
            <a:lnSpc>
              <a:spcPct val="100000"/>
            </a:lnSpc>
          </a:pPr>
          <a:r>
            <a:rPr lang="en-US"/>
            <a:t>We provide first 6 months of free service and monitoring then later we will charge 4000 rupees .</a:t>
          </a:r>
        </a:p>
      </dgm:t>
    </dgm:pt>
    <dgm:pt modelId="{57BFB307-B888-47D7-8CBC-B1ACCBA7A338}" type="parTrans" cxnId="{CA4EFE86-E7FC-4790-A910-1B042B47F4D5}">
      <dgm:prSet/>
      <dgm:spPr/>
      <dgm:t>
        <a:bodyPr/>
        <a:lstStyle/>
        <a:p>
          <a:endParaRPr lang="en-US"/>
        </a:p>
      </dgm:t>
    </dgm:pt>
    <dgm:pt modelId="{5A15CA94-A771-4ABC-AA7D-B74DB86DF645}" type="sibTrans" cxnId="{CA4EFE86-E7FC-4790-A910-1B042B47F4D5}">
      <dgm:prSet/>
      <dgm:spPr/>
      <dgm:t>
        <a:bodyPr/>
        <a:lstStyle/>
        <a:p>
          <a:endParaRPr lang="en-US"/>
        </a:p>
      </dgm:t>
    </dgm:pt>
    <dgm:pt modelId="{BCC128EB-C730-4E4A-8622-3D41387A30E9}" type="pres">
      <dgm:prSet presAssocID="{54F76A54-99BA-446C-A17D-13A412C6E194}" presName="root" presStyleCnt="0">
        <dgm:presLayoutVars>
          <dgm:dir/>
          <dgm:resizeHandles val="exact"/>
        </dgm:presLayoutVars>
      </dgm:prSet>
      <dgm:spPr/>
    </dgm:pt>
    <dgm:pt modelId="{A464FB69-E36E-463E-BF3F-AD2392838AFE}" type="pres">
      <dgm:prSet presAssocID="{54F76A54-99BA-446C-A17D-13A412C6E194}" presName="container" presStyleCnt="0">
        <dgm:presLayoutVars>
          <dgm:dir/>
          <dgm:resizeHandles val="exact"/>
        </dgm:presLayoutVars>
      </dgm:prSet>
      <dgm:spPr/>
    </dgm:pt>
    <dgm:pt modelId="{7F08A4E5-76C7-4345-A059-F68CCAD6F802}" type="pres">
      <dgm:prSet presAssocID="{0F5529AF-8679-44A6-9062-80F001DA14E6}" presName="compNode" presStyleCnt="0"/>
      <dgm:spPr/>
    </dgm:pt>
    <dgm:pt modelId="{3BFF4676-B432-4BB7-BF1C-4396F8561E45}" type="pres">
      <dgm:prSet presAssocID="{0F5529AF-8679-44A6-9062-80F001DA14E6}" presName="iconBgRect" presStyleLbl="bgShp" presStyleIdx="0" presStyleCnt="2"/>
      <dgm:spPr/>
    </dgm:pt>
    <dgm:pt modelId="{CF872056-8830-4877-9B77-84206C499ABB}" type="pres">
      <dgm:prSet presAssocID="{0F5529AF-8679-44A6-9062-80F001DA14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6BDF5DD3-F106-43BB-AD6B-2D8E7C20BED7}" type="pres">
      <dgm:prSet presAssocID="{0F5529AF-8679-44A6-9062-80F001DA14E6}" presName="spaceRect" presStyleCnt="0"/>
      <dgm:spPr/>
    </dgm:pt>
    <dgm:pt modelId="{24C57ECF-7402-4042-AA6F-3AC0EB222030}" type="pres">
      <dgm:prSet presAssocID="{0F5529AF-8679-44A6-9062-80F001DA14E6}" presName="textRect" presStyleLbl="revTx" presStyleIdx="0" presStyleCnt="2">
        <dgm:presLayoutVars>
          <dgm:chMax val="1"/>
          <dgm:chPref val="1"/>
        </dgm:presLayoutVars>
      </dgm:prSet>
      <dgm:spPr/>
    </dgm:pt>
    <dgm:pt modelId="{B6088C6E-81CB-43CF-96FC-C27B7EBFB6B2}" type="pres">
      <dgm:prSet presAssocID="{7EC3EB5B-B079-47DD-B5AE-B7D7F6EDCEA7}" presName="sibTrans" presStyleLbl="sibTrans2D1" presStyleIdx="0" presStyleCnt="0"/>
      <dgm:spPr/>
    </dgm:pt>
    <dgm:pt modelId="{469BA99D-B8E5-4E41-806E-630C7649E045}" type="pres">
      <dgm:prSet presAssocID="{E86A450A-9107-4B4A-A641-16555955A265}" presName="compNode" presStyleCnt="0"/>
      <dgm:spPr/>
    </dgm:pt>
    <dgm:pt modelId="{3C6EF95D-6F3C-4C3B-8BB7-A93A728B7264}" type="pres">
      <dgm:prSet presAssocID="{E86A450A-9107-4B4A-A641-16555955A265}" presName="iconBgRect" presStyleLbl="bgShp" presStyleIdx="1" presStyleCnt="2"/>
      <dgm:spPr/>
    </dgm:pt>
    <dgm:pt modelId="{0F3ADCF4-0B5A-401A-B537-C323C62BC28B}" type="pres">
      <dgm:prSet presAssocID="{E86A450A-9107-4B4A-A641-16555955A26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pee"/>
        </a:ext>
      </dgm:extLst>
    </dgm:pt>
    <dgm:pt modelId="{B4F758EE-6459-4B22-96EB-A494A6EF0B87}" type="pres">
      <dgm:prSet presAssocID="{E86A450A-9107-4B4A-A641-16555955A265}" presName="spaceRect" presStyleCnt="0"/>
      <dgm:spPr/>
    </dgm:pt>
    <dgm:pt modelId="{A93D39C5-D2E5-4EA9-A116-B4056FAE8E32}" type="pres">
      <dgm:prSet presAssocID="{E86A450A-9107-4B4A-A641-16555955A265}" presName="textRect" presStyleLbl="revTx" presStyleIdx="1" presStyleCnt="2">
        <dgm:presLayoutVars>
          <dgm:chMax val="1"/>
          <dgm:chPref val="1"/>
        </dgm:presLayoutVars>
      </dgm:prSet>
      <dgm:spPr/>
    </dgm:pt>
  </dgm:ptLst>
  <dgm:cxnLst>
    <dgm:cxn modelId="{327E0750-2E51-487B-A1D6-AFA3E8E1E45C}" type="presOf" srcId="{7EC3EB5B-B079-47DD-B5AE-B7D7F6EDCEA7}" destId="{B6088C6E-81CB-43CF-96FC-C27B7EBFB6B2}" srcOrd="0" destOrd="0" presId="urn:microsoft.com/office/officeart/2018/2/layout/IconCircleList"/>
    <dgm:cxn modelId="{CA4EFE86-E7FC-4790-A910-1B042B47F4D5}" srcId="{54F76A54-99BA-446C-A17D-13A412C6E194}" destId="{E86A450A-9107-4B4A-A641-16555955A265}" srcOrd="1" destOrd="0" parTransId="{57BFB307-B888-47D7-8CBC-B1ACCBA7A338}" sibTransId="{5A15CA94-A771-4ABC-AA7D-B74DB86DF645}"/>
    <dgm:cxn modelId="{A0E617B0-4271-4078-B849-2BAD77283B55}" type="presOf" srcId="{0F5529AF-8679-44A6-9062-80F001DA14E6}" destId="{24C57ECF-7402-4042-AA6F-3AC0EB222030}" srcOrd="0" destOrd="0" presId="urn:microsoft.com/office/officeart/2018/2/layout/IconCircleList"/>
    <dgm:cxn modelId="{D07FA9B6-2380-4ED8-9B06-A259A41B27CF}" type="presOf" srcId="{E86A450A-9107-4B4A-A641-16555955A265}" destId="{A93D39C5-D2E5-4EA9-A116-B4056FAE8E32}" srcOrd="0" destOrd="0" presId="urn:microsoft.com/office/officeart/2018/2/layout/IconCircleList"/>
    <dgm:cxn modelId="{D521E3BD-A258-4414-859A-85673A7DBCA1}" srcId="{54F76A54-99BA-446C-A17D-13A412C6E194}" destId="{0F5529AF-8679-44A6-9062-80F001DA14E6}" srcOrd="0" destOrd="0" parTransId="{2F0054DB-AC83-4297-9FF3-73F5AD8FF1E6}" sibTransId="{7EC3EB5B-B079-47DD-B5AE-B7D7F6EDCEA7}"/>
    <dgm:cxn modelId="{1D0CC7EC-9111-4949-8E58-3EBD46ADFD91}" type="presOf" srcId="{54F76A54-99BA-446C-A17D-13A412C6E194}" destId="{BCC128EB-C730-4E4A-8622-3D41387A30E9}" srcOrd="0" destOrd="0" presId="urn:microsoft.com/office/officeart/2018/2/layout/IconCircleList"/>
    <dgm:cxn modelId="{C851A213-117C-4C0F-AA5F-F028A7EFB933}" type="presParOf" srcId="{BCC128EB-C730-4E4A-8622-3D41387A30E9}" destId="{A464FB69-E36E-463E-BF3F-AD2392838AFE}" srcOrd="0" destOrd="0" presId="urn:microsoft.com/office/officeart/2018/2/layout/IconCircleList"/>
    <dgm:cxn modelId="{351496F1-EE0D-4399-A42D-99B3FE26AA31}" type="presParOf" srcId="{A464FB69-E36E-463E-BF3F-AD2392838AFE}" destId="{7F08A4E5-76C7-4345-A059-F68CCAD6F802}" srcOrd="0" destOrd="0" presId="urn:microsoft.com/office/officeart/2018/2/layout/IconCircleList"/>
    <dgm:cxn modelId="{E7A45689-A531-48FF-8EF9-E31D5B908146}" type="presParOf" srcId="{7F08A4E5-76C7-4345-A059-F68CCAD6F802}" destId="{3BFF4676-B432-4BB7-BF1C-4396F8561E45}" srcOrd="0" destOrd="0" presId="urn:microsoft.com/office/officeart/2018/2/layout/IconCircleList"/>
    <dgm:cxn modelId="{25D46177-2F18-4638-94E8-DCB62F883FB0}" type="presParOf" srcId="{7F08A4E5-76C7-4345-A059-F68CCAD6F802}" destId="{CF872056-8830-4877-9B77-84206C499ABB}" srcOrd="1" destOrd="0" presId="urn:microsoft.com/office/officeart/2018/2/layout/IconCircleList"/>
    <dgm:cxn modelId="{1E69F106-EE97-48BC-BDA1-D980FC56BC1C}" type="presParOf" srcId="{7F08A4E5-76C7-4345-A059-F68CCAD6F802}" destId="{6BDF5DD3-F106-43BB-AD6B-2D8E7C20BED7}" srcOrd="2" destOrd="0" presId="urn:microsoft.com/office/officeart/2018/2/layout/IconCircleList"/>
    <dgm:cxn modelId="{343A8026-CB8E-4385-8F8C-E2BE8B5A921E}" type="presParOf" srcId="{7F08A4E5-76C7-4345-A059-F68CCAD6F802}" destId="{24C57ECF-7402-4042-AA6F-3AC0EB222030}" srcOrd="3" destOrd="0" presId="urn:microsoft.com/office/officeart/2018/2/layout/IconCircleList"/>
    <dgm:cxn modelId="{9FCB008C-0771-4D0E-9116-2A09A8672B41}" type="presParOf" srcId="{A464FB69-E36E-463E-BF3F-AD2392838AFE}" destId="{B6088C6E-81CB-43CF-96FC-C27B7EBFB6B2}" srcOrd="1" destOrd="0" presId="urn:microsoft.com/office/officeart/2018/2/layout/IconCircleList"/>
    <dgm:cxn modelId="{B8A09E55-3986-4EA1-9D7B-EEF11D1B647E}" type="presParOf" srcId="{A464FB69-E36E-463E-BF3F-AD2392838AFE}" destId="{469BA99D-B8E5-4E41-806E-630C7649E045}" srcOrd="2" destOrd="0" presId="urn:microsoft.com/office/officeart/2018/2/layout/IconCircleList"/>
    <dgm:cxn modelId="{0A93CE6F-A81E-45AB-AE6C-06201C1690C8}" type="presParOf" srcId="{469BA99D-B8E5-4E41-806E-630C7649E045}" destId="{3C6EF95D-6F3C-4C3B-8BB7-A93A728B7264}" srcOrd="0" destOrd="0" presId="urn:microsoft.com/office/officeart/2018/2/layout/IconCircleList"/>
    <dgm:cxn modelId="{C0962A37-5730-400D-8CAC-1012601039C4}" type="presParOf" srcId="{469BA99D-B8E5-4E41-806E-630C7649E045}" destId="{0F3ADCF4-0B5A-401A-B537-C323C62BC28B}" srcOrd="1" destOrd="0" presId="urn:microsoft.com/office/officeart/2018/2/layout/IconCircleList"/>
    <dgm:cxn modelId="{DC5FF20D-DC7F-43D2-BA87-1DF49C912174}" type="presParOf" srcId="{469BA99D-B8E5-4E41-806E-630C7649E045}" destId="{B4F758EE-6459-4B22-96EB-A494A6EF0B87}" srcOrd="2" destOrd="0" presId="urn:microsoft.com/office/officeart/2018/2/layout/IconCircleList"/>
    <dgm:cxn modelId="{22F45C36-0265-466C-9A07-909B7160A856}" type="presParOf" srcId="{469BA99D-B8E5-4E41-806E-630C7649E045}" destId="{A93D39C5-D2E5-4EA9-A116-B4056FAE8E3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DB09331-EAD1-4F4D-948A-F40C7661D6D0}" type="doc">
      <dgm:prSet loTypeId="urn:microsoft.com/office/officeart/2017/3/layout/DropPinTimeline" loCatId="process" qsTypeId="urn:microsoft.com/office/officeart/2005/8/quickstyle/simple1" qsCatId="simple" csTypeId="urn:microsoft.com/office/officeart/2005/8/colors/accent6_2" csCatId="accent6" phldr="1"/>
      <dgm:spPr/>
      <dgm:t>
        <a:bodyPr/>
        <a:lstStyle/>
        <a:p>
          <a:endParaRPr lang="en-US"/>
        </a:p>
      </dgm:t>
    </dgm:pt>
    <dgm:pt modelId="{7B6C5196-FD73-4308-B644-0BEA6E97AE08}">
      <dgm:prSet/>
      <dgm:spPr/>
      <dgm:t>
        <a:bodyPr/>
        <a:lstStyle/>
        <a:p>
          <a:pPr>
            <a:defRPr b="1"/>
          </a:pPr>
          <a:r>
            <a:rPr lang="en-US" dirty="0"/>
            <a:t>Feb 2021</a:t>
          </a:r>
        </a:p>
      </dgm:t>
    </dgm:pt>
    <dgm:pt modelId="{F40DF8F0-B51E-46E1-8989-2DC932F2F33F}" type="parTrans" cxnId="{D16C5566-A263-4D2E-918E-ED8444DDA76E}">
      <dgm:prSet/>
      <dgm:spPr/>
      <dgm:t>
        <a:bodyPr/>
        <a:lstStyle/>
        <a:p>
          <a:endParaRPr lang="en-US"/>
        </a:p>
      </dgm:t>
    </dgm:pt>
    <dgm:pt modelId="{F6C53561-D66C-4073-A314-D7DB2EA751F9}" type="sibTrans" cxnId="{D16C5566-A263-4D2E-918E-ED8444DDA76E}">
      <dgm:prSet/>
      <dgm:spPr/>
      <dgm:t>
        <a:bodyPr/>
        <a:lstStyle/>
        <a:p>
          <a:endParaRPr lang="en-US"/>
        </a:p>
      </dgm:t>
    </dgm:pt>
    <dgm:pt modelId="{E6C8067E-CB89-417C-A503-BDE24AD50903}">
      <dgm:prSet/>
      <dgm:spPr/>
      <dgm:t>
        <a:bodyPr/>
        <a:lstStyle/>
        <a:p>
          <a:r>
            <a:rPr lang="en-US"/>
            <a:t>SALE OF 100 PRODUCTS</a:t>
          </a:r>
        </a:p>
      </dgm:t>
    </dgm:pt>
    <dgm:pt modelId="{74403F08-95BA-439C-9377-000FDFC9A1C9}" type="parTrans" cxnId="{FA95B7D9-43DF-4599-859E-1B81EDF8455D}">
      <dgm:prSet/>
      <dgm:spPr/>
      <dgm:t>
        <a:bodyPr/>
        <a:lstStyle/>
        <a:p>
          <a:endParaRPr lang="en-US"/>
        </a:p>
      </dgm:t>
    </dgm:pt>
    <dgm:pt modelId="{D7E3ADAA-4293-41F1-92FA-7671EFE98160}" type="sibTrans" cxnId="{FA95B7D9-43DF-4599-859E-1B81EDF8455D}">
      <dgm:prSet/>
      <dgm:spPr/>
      <dgm:t>
        <a:bodyPr/>
        <a:lstStyle/>
        <a:p>
          <a:endParaRPr lang="en-US"/>
        </a:p>
      </dgm:t>
    </dgm:pt>
    <dgm:pt modelId="{E48E0514-87CF-447E-A66F-BDEC164A32A7}">
      <dgm:prSet/>
      <dgm:spPr/>
      <dgm:t>
        <a:bodyPr/>
        <a:lstStyle/>
        <a:p>
          <a:pPr>
            <a:defRPr b="1"/>
          </a:pPr>
          <a:r>
            <a:rPr lang="en-US" dirty="0"/>
            <a:t>July. 2021</a:t>
          </a:r>
        </a:p>
      </dgm:t>
    </dgm:pt>
    <dgm:pt modelId="{7D9F2775-0AF4-4693-983D-0F4E0CBB37B6}" type="parTrans" cxnId="{1600F638-3F56-41F6-9A0B-04ABC109666F}">
      <dgm:prSet/>
      <dgm:spPr/>
      <dgm:t>
        <a:bodyPr/>
        <a:lstStyle/>
        <a:p>
          <a:endParaRPr lang="en-US"/>
        </a:p>
      </dgm:t>
    </dgm:pt>
    <dgm:pt modelId="{769FBD79-8F37-44E5-9271-C5AC155F3CAD}" type="sibTrans" cxnId="{1600F638-3F56-41F6-9A0B-04ABC109666F}">
      <dgm:prSet/>
      <dgm:spPr/>
      <dgm:t>
        <a:bodyPr/>
        <a:lstStyle/>
        <a:p>
          <a:endParaRPr lang="en-US"/>
        </a:p>
      </dgm:t>
    </dgm:pt>
    <dgm:pt modelId="{3690EF71-9D6E-4BA7-B6DC-FDC25B5BB6ED}">
      <dgm:prSet/>
      <dgm:spPr/>
      <dgm:t>
        <a:bodyPr/>
        <a:lstStyle/>
        <a:p>
          <a:r>
            <a:rPr lang="en-US"/>
            <a:t>MONSTOGRAM V2 WITH MANY MORE CONDITION CHECKS</a:t>
          </a:r>
        </a:p>
      </dgm:t>
    </dgm:pt>
    <dgm:pt modelId="{8AE27CEC-DCEA-46A5-A604-3CC3A85B7A3A}" type="parTrans" cxnId="{4284652B-F378-40D6-8954-6B9B78B05CE8}">
      <dgm:prSet/>
      <dgm:spPr/>
      <dgm:t>
        <a:bodyPr/>
        <a:lstStyle/>
        <a:p>
          <a:endParaRPr lang="en-US"/>
        </a:p>
      </dgm:t>
    </dgm:pt>
    <dgm:pt modelId="{29F5C1D4-4271-418F-8032-C06F1A14D446}" type="sibTrans" cxnId="{4284652B-F378-40D6-8954-6B9B78B05CE8}">
      <dgm:prSet/>
      <dgm:spPr/>
      <dgm:t>
        <a:bodyPr/>
        <a:lstStyle/>
        <a:p>
          <a:endParaRPr lang="en-US"/>
        </a:p>
      </dgm:t>
    </dgm:pt>
    <dgm:pt modelId="{2C5F35C8-2459-4171-8DF4-41927949FD1B}">
      <dgm:prSet/>
      <dgm:spPr/>
      <dgm:t>
        <a:bodyPr/>
        <a:lstStyle/>
        <a:p>
          <a:pPr>
            <a:defRPr b="1"/>
          </a:pPr>
          <a:r>
            <a:rPr lang="en-US" dirty="0"/>
            <a:t>October 2021</a:t>
          </a:r>
        </a:p>
      </dgm:t>
    </dgm:pt>
    <dgm:pt modelId="{6231BE46-460D-4786-8501-6420E842F73D}" type="parTrans" cxnId="{15BE1545-5DA0-4B81-902E-84C0B448723E}">
      <dgm:prSet/>
      <dgm:spPr/>
      <dgm:t>
        <a:bodyPr/>
        <a:lstStyle/>
        <a:p>
          <a:endParaRPr lang="en-US"/>
        </a:p>
      </dgm:t>
    </dgm:pt>
    <dgm:pt modelId="{E78E31D7-D021-42A9-894D-E86A196BADB5}" type="sibTrans" cxnId="{15BE1545-5DA0-4B81-902E-84C0B448723E}">
      <dgm:prSet/>
      <dgm:spPr/>
      <dgm:t>
        <a:bodyPr/>
        <a:lstStyle/>
        <a:p>
          <a:endParaRPr lang="en-US"/>
        </a:p>
      </dgm:t>
    </dgm:pt>
    <dgm:pt modelId="{67603EFD-93B4-4E8D-8642-BC967E0EE9A5}">
      <dgm:prSet/>
      <dgm:spPr/>
      <dgm:t>
        <a:bodyPr/>
        <a:lstStyle/>
        <a:p>
          <a:r>
            <a:rPr lang="en-US"/>
            <a:t>TRY TO CAPITALIZE IN MARKET</a:t>
          </a:r>
        </a:p>
      </dgm:t>
    </dgm:pt>
    <dgm:pt modelId="{55E2CF04-1A3F-47B2-8ACC-99FACCEADB9F}" type="parTrans" cxnId="{B9129C70-538D-490F-800B-553D29932DF4}">
      <dgm:prSet/>
      <dgm:spPr/>
      <dgm:t>
        <a:bodyPr/>
        <a:lstStyle/>
        <a:p>
          <a:endParaRPr lang="en-US"/>
        </a:p>
      </dgm:t>
    </dgm:pt>
    <dgm:pt modelId="{00672DF7-4E3A-4F9E-A361-885C9C5C08A1}" type="sibTrans" cxnId="{B9129C70-538D-490F-800B-553D29932DF4}">
      <dgm:prSet/>
      <dgm:spPr/>
      <dgm:t>
        <a:bodyPr/>
        <a:lstStyle/>
        <a:p>
          <a:endParaRPr lang="en-US"/>
        </a:p>
      </dgm:t>
    </dgm:pt>
    <dgm:pt modelId="{68D05351-C7EE-47C5-8A80-EEE7BD09FC0B}">
      <dgm:prSet/>
      <dgm:spPr/>
      <dgm:t>
        <a:bodyPr/>
        <a:lstStyle/>
        <a:p>
          <a:pPr>
            <a:defRPr b="1"/>
          </a:pPr>
          <a:r>
            <a:rPr lang="en-US" dirty="0"/>
            <a:t>Jan 2022</a:t>
          </a:r>
        </a:p>
      </dgm:t>
    </dgm:pt>
    <dgm:pt modelId="{7126977C-B532-48C2-80DE-4E74E76F79DE}" type="parTrans" cxnId="{5583877A-37C3-4B90-9A20-DA9AA3D44D35}">
      <dgm:prSet/>
      <dgm:spPr/>
      <dgm:t>
        <a:bodyPr/>
        <a:lstStyle/>
        <a:p>
          <a:endParaRPr lang="en-US"/>
        </a:p>
      </dgm:t>
    </dgm:pt>
    <dgm:pt modelId="{23C31DA4-91A2-4950-B5AC-5D214300FA40}" type="sibTrans" cxnId="{5583877A-37C3-4B90-9A20-DA9AA3D44D35}">
      <dgm:prSet/>
      <dgm:spPr/>
      <dgm:t>
        <a:bodyPr/>
        <a:lstStyle/>
        <a:p>
          <a:endParaRPr lang="en-US"/>
        </a:p>
      </dgm:t>
    </dgm:pt>
    <dgm:pt modelId="{2F88B00F-2102-4FBD-AD22-A81C14D1AE2F}">
      <dgm:prSet/>
      <dgm:spPr/>
      <dgm:t>
        <a:bodyPr/>
        <a:lstStyle/>
        <a:p>
          <a:r>
            <a:rPr lang="en-US" dirty="0"/>
            <a:t> IMPLEMENT PREDICTIVE ANALYSIS OF THE COLLECTED DATA FOR FURTHER INTERVENTIONS</a:t>
          </a:r>
        </a:p>
      </dgm:t>
    </dgm:pt>
    <dgm:pt modelId="{F07C2501-4E22-4D0B-B3EA-DC3F0B14FA5C}" type="parTrans" cxnId="{0E751CE6-A63C-49DB-A2AA-E65A8CD72CD2}">
      <dgm:prSet/>
      <dgm:spPr/>
      <dgm:t>
        <a:bodyPr/>
        <a:lstStyle/>
        <a:p>
          <a:endParaRPr lang="en-US"/>
        </a:p>
      </dgm:t>
    </dgm:pt>
    <dgm:pt modelId="{A3435367-49A5-4954-8D44-21AFD6A04FA1}" type="sibTrans" cxnId="{0E751CE6-A63C-49DB-A2AA-E65A8CD72CD2}">
      <dgm:prSet/>
      <dgm:spPr/>
      <dgm:t>
        <a:bodyPr/>
        <a:lstStyle/>
        <a:p>
          <a:endParaRPr lang="en-US"/>
        </a:p>
      </dgm:t>
    </dgm:pt>
    <dgm:pt modelId="{98DB5923-A545-47DB-AD91-A1B35CF7423D}" type="pres">
      <dgm:prSet presAssocID="{2DB09331-EAD1-4F4D-948A-F40C7661D6D0}" presName="root" presStyleCnt="0">
        <dgm:presLayoutVars>
          <dgm:chMax/>
          <dgm:chPref/>
          <dgm:animLvl val="lvl"/>
        </dgm:presLayoutVars>
      </dgm:prSet>
      <dgm:spPr/>
    </dgm:pt>
    <dgm:pt modelId="{5601E23A-D3B5-4791-B7DE-A408E171A39D}" type="pres">
      <dgm:prSet presAssocID="{2DB09331-EAD1-4F4D-948A-F40C7661D6D0}" presName="divider" presStyleLbl="fgAcc1" presStyleIdx="0" presStyleCnt="5"/>
      <dgm:spPr>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miter lim="800000"/>
          <a:tailEnd type="triangle" w="lg" len="lg"/>
        </a:ln>
        <a:effectLst/>
      </dgm:spPr>
    </dgm:pt>
    <dgm:pt modelId="{8D6343CE-70FA-442E-BC67-01036A5A0F0D}" type="pres">
      <dgm:prSet presAssocID="{2DB09331-EAD1-4F4D-948A-F40C7661D6D0}" presName="nodes" presStyleCnt="0">
        <dgm:presLayoutVars>
          <dgm:chMax/>
          <dgm:chPref/>
          <dgm:animLvl val="lvl"/>
        </dgm:presLayoutVars>
      </dgm:prSet>
      <dgm:spPr/>
    </dgm:pt>
    <dgm:pt modelId="{7C3C3485-C732-4E47-863A-014BFD4AC06B}" type="pres">
      <dgm:prSet presAssocID="{7B6C5196-FD73-4308-B644-0BEA6E97AE08}" presName="composite" presStyleCnt="0"/>
      <dgm:spPr/>
    </dgm:pt>
    <dgm:pt modelId="{9D674B1F-02FA-4FF2-95F2-8766AD315763}" type="pres">
      <dgm:prSet presAssocID="{7B6C5196-FD73-4308-B644-0BEA6E97AE08}" presName="ConnectorPoint" presStyleLbl="lnNode1" presStyleIdx="0" presStyleCnt="4"/>
      <dgm:spPr>
        <a:solidFill>
          <a:schemeClr val="accent6">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8CE342C2-7B63-42D6-A355-1F594428129F}" type="pres">
      <dgm:prSet presAssocID="{7B6C5196-FD73-4308-B644-0BEA6E97AE08}" presName="DropPinPlaceHolder" presStyleCnt="0"/>
      <dgm:spPr/>
    </dgm:pt>
    <dgm:pt modelId="{E6F79A24-ED73-4EFE-B3D3-3DCB2D2DD0C1}" type="pres">
      <dgm:prSet presAssocID="{7B6C5196-FD73-4308-B644-0BEA6E97AE08}" presName="DropPin" presStyleLbl="alignNode1" presStyleIdx="0" presStyleCnt="4"/>
      <dgm:spPr/>
    </dgm:pt>
    <dgm:pt modelId="{C931462A-E435-47DB-8B33-2144D7D3D4EA}" type="pres">
      <dgm:prSet presAssocID="{7B6C5196-FD73-4308-B644-0BEA6E97AE08}" presName="Ellipse"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F0634356-047C-40CD-BBF3-045CE719FAAC}" type="pres">
      <dgm:prSet presAssocID="{7B6C5196-FD73-4308-B644-0BEA6E97AE08}" presName="L2TextContainer" presStyleLbl="revTx" presStyleIdx="0" presStyleCnt="8">
        <dgm:presLayoutVars>
          <dgm:bulletEnabled val="1"/>
        </dgm:presLayoutVars>
      </dgm:prSet>
      <dgm:spPr/>
    </dgm:pt>
    <dgm:pt modelId="{584F1251-19E1-41B4-9B99-790C39151610}" type="pres">
      <dgm:prSet presAssocID="{7B6C5196-FD73-4308-B644-0BEA6E97AE08}" presName="L1TextContainer" presStyleLbl="revTx" presStyleIdx="1" presStyleCnt="8">
        <dgm:presLayoutVars>
          <dgm:chMax val="1"/>
          <dgm:chPref val="1"/>
          <dgm:bulletEnabled val="1"/>
        </dgm:presLayoutVars>
      </dgm:prSet>
      <dgm:spPr/>
    </dgm:pt>
    <dgm:pt modelId="{2F6236C5-7947-4C53-81A2-E0F155D791A7}" type="pres">
      <dgm:prSet presAssocID="{7B6C5196-FD73-4308-B644-0BEA6E97AE08}" presName="ConnectLine" presStyleLbl="sibTrans1D1" presStyleIdx="0" presStyleCnt="4"/>
      <dgm:spPr>
        <a:noFill/>
        <a:ln w="12700" cap="flat" cmpd="sng" algn="ctr">
          <a:solidFill>
            <a:schemeClr val="accent6">
              <a:hueOff val="0"/>
              <a:satOff val="0"/>
              <a:lumOff val="0"/>
              <a:alphaOff val="0"/>
            </a:schemeClr>
          </a:solidFill>
          <a:prstDash val="dash"/>
          <a:miter lim="800000"/>
        </a:ln>
        <a:effectLst/>
      </dgm:spPr>
    </dgm:pt>
    <dgm:pt modelId="{4ABF038D-1A56-4B2C-9F93-2A6DD5BC0D68}" type="pres">
      <dgm:prSet presAssocID="{7B6C5196-FD73-4308-B644-0BEA6E97AE08}" presName="EmptyPlaceHolder" presStyleCnt="0"/>
      <dgm:spPr/>
    </dgm:pt>
    <dgm:pt modelId="{D46A206D-9534-4B55-8487-8BF18A0A3C37}" type="pres">
      <dgm:prSet presAssocID="{F6C53561-D66C-4073-A314-D7DB2EA751F9}" presName="spaceBetweenRectangles" presStyleCnt="0"/>
      <dgm:spPr/>
    </dgm:pt>
    <dgm:pt modelId="{5A6E3A50-F286-465D-B2ED-7EF03F15F9C3}" type="pres">
      <dgm:prSet presAssocID="{E48E0514-87CF-447E-A66F-BDEC164A32A7}" presName="composite" presStyleCnt="0"/>
      <dgm:spPr/>
    </dgm:pt>
    <dgm:pt modelId="{2E5A2FDC-C848-4DC6-BF0B-438FD40388F0}" type="pres">
      <dgm:prSet presAssocID="{E48E0514-87CF-447E-A66F-BDEC164A32A7}" presName="ConnectorPoint" presStyleLbl="lnNode1" presStyleIdx="1" presStyleCnt="4"/>
      <dgm:spPr>
        <a:solidFill>
          <a:schemeClr val="accent6">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B4390CF2-6604-45B1-9D59-DCFF31FF450F}" type="pres">
      <dgm:prSet presAssocID="{E48E0514-87CF-447E-A66F-BDEC164A32A7}" presName="DropPinPlaceHolder" presStyleCnt="0"/>
      <dgm:spPr/>
    </dgm:pt>
    <dgm:pt modelId="{F8118DDC-EC56-4166-BCFB-6478330831BA}" type="pres">
      <dgm:prSet presAssocID="{E48E0514-87CF-447E-A66F-BDEC164A32A7}" presName="DropPin" presStyleLbl="alignNode1" presStyleIdx="1" presStyleCnt="4"/>
      <dgm:spPr/>
    </dgm:pt>
    <dgm:pt modelId="{22621E7A-B4A6-4330-9FF4-7D0C18548DF7}" type="pres">
      <dgm:prSet presAssocID="{E48E0514-87CF-447E-A66F-BDEC164A32A7}" presName="Ellipse"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6DB6AA6B-2B52-412F-B854-78C491590DD7}" type="pres">
      <dgm:prSet presAssocID="{E48E0514-87CF-447E-A66F-BDEC164A32A7}" presName="L2TextContainer" presStyleLbl="revTx" presStyleIdx="2" presStyleCnt="8">
        <dgm:presLayoutVars>
          <dgm:bulletEnabled val="1"/>
        </dgm:presLayoutVars>
      </dgm:prSet>
      <dgm:spPr/>
    </dgm:pt>
    <dgm:pt modelId="{22580EF6-8776-4BAF-AEBE-0BD1FA588031}" type="pres">
      <dgm:prSet presAssocID="{E48E0514-87CF-447E-A66F-BDEC164A32A7}" presName="L1TextContainer" presStyleLbl="revTx" presStyleIdx="3" presStyleCnt="8">
        <dgm:presLayoutVars>
          <dgm:chMax val="1"/>
          <dgm:chPref val="1"/>
          <dgm:bulletEnabled val="1"/>
        </dgm:presLayoutVars>
      </dgm:prSet>
      <dgm:spPr/>
    </dgm:pt>
    <dgm:pt modelId="{5599507C-80B7-4D5B-93DE-7894380DC1F0}" type="pres">
      <dgm:prSet presAssocID="{E48E0514-87CF-447E-A66F-BDEC164A32A7}" presName="ConnectLine" presStyleLbl="sibTrans1D1" presStyleIdx="1" presStyleCnt="4"/>
      <dgm:spPr>
        <a:noFill/>
        <a:ln w="12700" cap="flat" cmpd="sng" algn="ctr">
          <a:solidFill>
            <a:schemeClr val="accent6">
              <a:hueOff val="0"/>
              <a:satOff val="0"/>
              <a:lumOff val="0"/>
              <a:alphaOff val="0"/>
            </a:schemeClr>
          </a:solidFill>
          <a:prstDash val="dash"/>
          <a:miter lim="800000"/>
        </a:ln>
        <a:effectLst/>
      </dgm:spPr>
    </dgm:pt>
    <dgm:pt modelId="{1C2FEDDF-1000-4491-B35A-C3E4F7BC69EB}" type="pres">
      <dgm:prSet presAssocID="{E48E0514-87CF-447E-A66F-BDEC164A32A7}" presName="EmptyPlaceHolder" presStyleCnt="0"/>
      <dgm:spPr/>
    </dgm:pt>
    <dgm:pt modelId="{279551C9-40C1-43B8-AC8E-357FC2989ECC}" type="pres">
      <dgm:prSet presAssocID="{769FBD79-8F37-44E5-9271-C5AC155F3CAD}" presName="spaceBetweenRectangles" presStyleCnt="0"/>
      <dgm:spPr/>
    </dgm:pt>
    <dgm:pt modelId="{C532A888-606C-4377-94D8-AB8B255362C6}" type="pres">
      <dgm:prSet presAssocID="{2C5F35C8-2459-4171-8DF4-41927949FD1B}" presName="composite" presStyleCnt="0"/>
      <dgm:spPr/>
    </dgm:pt>
    <dgm:pt modelId="{203FCEDE-D3F2-4095-B26E-1A49FD0999BE}" type="pres">
      <dgm:prSet presAssocID="{2C5F35C8-2459-4171-8DF4-41927949FD1B}" presName="ConnectorPoint" presStyleLbl="lnNode1" presStyleIdx="2" presStyleCnt="4"/>
      <dgm:spPr>
        <a:solidFill>
          <a:schemeClr val="accent6">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74F7E87E-271A-4265-B80F-FF8E26BFD2FE}" type="pres">
      <dgm:prSet presAssocID="{2C5F35C8-2459-4171-8DF4-41927949FD1B}" presName="DropPinPlaceHolder" presStyleCnt="0"/>
      <dgm:spPr/>
    </dgm:pt>
    <dgm:pt modelId="{481979F7-23E2-4B3B-A886-1703AE791DAA}" type="pres">
      <dgm:prSet presAssocID="{2C5F35C8-2459-4171-8DF4-41927949FD1B}" presName="DropPin" presStyleLbl="alignNode1" presStyleIdx="2" presStyleCnt="4"/>
      <dgm:spPr/>
    </dgm:pt>
    <dgm:pt modelId="{39C500C2-FE9F-44AA-9984-E6D4F25995DC}" type="pres">
      <dgm:prSet presAssocID="{2C5F35C8-2459-4171-8DF4-41927949FD1B}" presName="Ellipse"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6EA550C8-CF5F-4489-9997-3ACDD369EC65}" type="pres">
      <dgm:prSet presAssocID="{2C5F35C8-2459-4171-8DF4-41927949FD1B}" presName="L2TextContainer" presStyleLbl="revTx" presStyleIdx="4" presStyleCnt="8">
        <dgm:presLayoutVars>
          <dgm:bulletEnabled val="1"/>
        </dgm:presLayoutVars>
      </dgm:prSet>
      <dgm:spPr/>
    </dgm:pt>
    <dgm:pt modelId="{24815447-1193-4BA0-A0AD-32A33102865E}" type="pres">
      <dgm:prSet presAssocID="{2C5F35C8-2459-4171-8DF4-41927949FD1B}" presName="L1TextContainer" presStyleLbl="revTx" presStyleIdx="5" presStyleCnt="8">
        <dgm:presLayoutVars>
          <dgm:chMax val="1"/>
          <dgm:chPref val="1"/>
          <dgm:bulletEnabled val="1"/>
        </dgm:presLayoutVars>
      </dgm:prSet>
      <dgm:spPr/>
    </dgm:pt>
    <dgm:pt modelId="{B1E4600E-E694-4878-9AB2-4D182606211B}" type="pres">
      <dgm:prSet presAssocID="{2C5F35C8-2459-4171-8DF4-41927949FD1B}" presName="ConnectLine" presStyleLbl="sibTrans1D1" presStyleIdx="2" presStyleCnt="4"/>
      <dgm:spPr>
        <a:noFill/>
        <a:ln w="12700" cap="flat" cmpd="sng" algn="ctr">
          <a:solidFill>
            <a:schemeClr val="accent6">
              <a:hueOff val="0"/>
              <a:satOff val="0"/>
              <a:lumOff val="0"/>
              <a:alphaOff val="0"/>
            </a:schemeClr>
          </a:solidFill>
          <a:prstDash val="dash"/>
          <a:miter lim="800000"/>
        </a:ln>
        <a:effectLst/>
      </dgm:spPr>
    </dgm:pt>
    <dgm:pt modelId="{00493755-CED6-4767-85A3-36A1DCF210D3}" type="pres">
      <dgm:prSet presAssocID="{2C5F35C8-2459-4171-8DF4-41927949FD1B}" presName="EmptyPlaceHolder" presStyleCnt="0"/>
      <dgm:spPr/>
    </dgm:pt>
    <dgm:pt modelId="{5D10675B-BEAB-4A79-A24A-83458D321366}" type="pres">
      <dgm:prSet presAssocID="{E78E31D7-D021-42A9-894D-E86A196BADB5}" presName="spaceBetweenRectangles" presStyleCnt="0"/>
      <dgm:spPr/>
    </dgm:pt>
    <dgm:pt modelId="{B9CA5528-12B8-4F9A-87A5-FEC54E39555C}" type="pres">
      <dgm:prSet presAssocID="{68D05351-C7EE-47C5-8A80-EEE7BD09FC0B}" presName="composite" presStyleCnt="0"/>
      <dgm:spPr/>
    </dgm:pt>
    <dgm:pt modelId="{5B0E3D47-5130-40D2-A5BA-91F997C8085B}" type="pres">
      <dgm:prSet presAssocID="{68D05351-C7EE-47C5-8A80-EEE7BD09FC0B}" presName="ConnectorPoint" presStyleLbl="lnNode1" presStyleIdx="3" presStyleCnt="4"/>
      <dgm:spPr>
        <a:solidFill>
          <a:schemeClr val="accent6">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BABFBF26-0A64-462F-B73C-25ECB4C05588}" type="pres">
      <dgm:prSet presAssocID="{68D05351-C7EE-47C5-8A80-EEE7BD09FC0B}" presName="DropPinPlaceHolder" presStyleCnt="0"/>
      <dgm:spPr/>
    </dgm:pt>
    <dgm:pt modelId="{F6A7990C-68AE-4F5E-AA8D-10F7B8A4892D}" type="pres">
      <dgm:prSet presAssocID="{68D05351-C7EE-47C5-8A80-EEE7BD09FC0B}" presName="DropPin" presStyleLbl="alignNode1" presStyleIdx="3" presStyleCnt="4"/>
      <dgm:spPr/>
    </dgm:pt>
    <dgm:pt modelId="{A8C809A3-E3FA-4A64-A5FC-E781FE9CDFBB}" type="pres">
      <dgm:prSet presAssocID="{68D05351-C7EE-47C5-8A80-EEE7BD09FC0B}" presName="Ellipse"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C25E9EDE-64A0-4C1E-8115-98F4E64739EF}" type="pres">
      <dgm:prSet presAssocID="{68D05351-C7EE-47C5-8A80-EEE7BD09FC0B}" presName="L2TextContainer" presStyleLbl="revTx" presStyleIdx="6" presStyleCnt="8">
        <dgm:presLayoutVars>
          <dgm:bulletEnabled val="1"/>
        </dgm:presLayoutVars>
      </dgm:prSet>
      <dgm:spPr/>
    </dgm:pt>
    <dgm:pt modelId="{0566B761-D378-4DFF-8545-AC74C5282ADD}" type="pres">
      <dgm:prSet presAssocID="{68D05351-C7EE-47C5-8A80-EEE7BD09FC0B}" presName="L1TextContainer" presStyleLbl="revTx" presStyleIdx="7" presStyleCnt="8">
        <dgm:presLayoutVars>
          <dgm:chMax val="1"/>
          <dgm:chPref val="1"/>
          <dgm:bulletEnabled val="1"/>
        </dgm:presLayoutVars>
      </dgm:prSet>
      <dgm:spPr/>
    </dgm:pt>
    <dgm:pt modelId="{A9AEA8B1-6416-479E-BAD8-8B69AF845ED2}" type="pres">
      <dgm:prSet presAssocID="{68D05351-C7EE-47C5-8A80-EEE7BD09FC0B}" presName="ConnectLine" presStyleLbl="sibTrans1D1" presStyleIdx="3" presStyleCnt="4"/>
      <dgm:spPr>
        <a:noFill/>
        <a:ln w="12700" cap="flat" cmpd="sng" algn="ctr">
          <a:solidFill>
            <a:schemeClr val="accent6">
              <a:hueOff val="0"/>
              <a:satOff val="0"/>
              <a:lumOff val="0"/>
              <a:alphaOff val="0"/>
            </a:schemeClr>
          </a:solidFill>
          <a:prstDash val="dash"/>
          <a:miter lim="800000"/>
        </a:ln>
        <a:effectLst/>
      </dgm:spPr>
    </dgm:pt>
    <dgm:pt modelId="{C20708CA-E38C-4C4E-9938-A30C94430D96}" type="pres">
      <dgm:prSet presAssocID="{68D05351-C7EE-47C5-8A80-EEE7BD09FC0B}" presName="EmptyPlaceHolder" presStyleCnt="0"/>
      <dgm:spPr/>
    </dgm:pt>
  </dgm:ptLst>
  <dgm:cxnLst>
    <dgm:cxn modelId="{EF918E04-3E71-41F2-BB99-2D828C19E9B7}" type="presOf" srcId="{2DB09331-EAD1-4F4D-948A-F40C7661D6D0}" destId="{98DB5923-A545-47DB-AD91-A1B35CF7423D}" srcOrd="0" destOrd="0" presId="urn:microsoft.com/office/officeart/2017/3/layout/DropPinTimeline"/>
    <dgm:cxn modelId="{A7C20D1A-059C-4B6E-A00A-B3BCE9C47713}" type="presOf" srcId="{67603EFD-93B4-4E8D-8642-BC967E0EE9A5}" destId="{6EA550C8-CF5F-4489-9997-3ACDD369EC65}" srcOrd="0" destOrd="0" presId="urn:microsoft.com/office/officeart/2017/3/layout/DropPinTimeline"/>
    <dgm:cxn modelId="{4284652B-F378-40D6-8954-6B9B78B05CE8}" srcId="{E48E0514-87CF-447E-A66F-BDEC164A32A7}" destId="{3690EF71-9D6E-4BA7-B6DC-FDC25B5BB6ED}" srcOrd="0" destOrd="0" parTransId="{8AE27CEC-DCEA-46A5-A604-3CC3A85B7A3A}" sibTransId="{29F5C1D4-4271-418F-8032-C06F1A14D446}"/>
    <dgm:cxn modelId="{1600F638-3F56-41F6-9A0B-04ABC109666F}" srcId="{2DB09331-EAD1-4F4D-948A-F40C7661D6D0}" destId="{E48E0514-87CF-447E-A66F-BDEC164A32A7}" srcOrd="1" destOrd="0" parTransId="{7D9F2775-0AF4-4693-983D-0F4E0CBB37B6}" sibTransId="{769FBD79-8F37-44E5-9271-C5AC155F3CAD}"/>
    <dgm:cxn modelId="{15BE1545-5DA0-4B81-902E-84C0B448723E}" srcId="{2DB09331-EAD1-4F4D-948A-F40C7661D6D0}" destId="{2C5F35C8-2459-4171-8DF4-41927949FD1B}" srcOrd="2" destOrd="0" parTransId="{6231BE46-460D-4786-8501-6420E842F73D}" sibTransId="{E78E31D7-D021-42A9-894D-E86A196BADB5}"/>
    <dgm:cxn modelId="{D16C5566-A263-4D2E-918E-ED8444DDA76E}" srcId="{2DB09331-EAD1-4F4D-948A-F40C7661D6D0}" destId="{7B6C5196-FD73-4308-B644-0BEA6E97AE08}" srcOrd="0" destOrd="0" parTransId="{F40DF8F0-B51E-46E1-8989-2DC932F2F33F}" sibTransId="{F6C53561-D66C-4073-A314-D7DB2EA751F9}"/>
    <dgm:cxn modelId="{6FB8C96B-339D-4F6B-9B5F-FFB7493C104C}" type="presOf" srcId="{68D05351-C7EE-47C5-8A80-EEE7BD09FC0B}" destId="{0566B761-D378-4DFF-8545-AC74C5282ADD}" srcOrd="0" destOrd="0" presId="urn:microsoft.com/office/officeart/2017/3/layout/DropPinTimeline"/>
    <dgm:cxn modelId="{B9129C70-538D-490F-800B-553D29932DF4}" srcId="{2C5F35C8-2459-4171-8DF4-41927949FD1B}" destId="{67603EFD-93B4-4E8D-8642-BC967E0EE9A5}" srcOrd="0" destOrd="0" parTransId="{55E2CF04-1A3F-47B2-8ACC-99FACCEADB9F}" sibTransId="{00672DF7-4E3A-4F9E-A361-885C9C5C08A1}"/>
    <dgm:cxn modelId="{9079A678-B900-4AA8-9F5D-0E8A981EA8A8}" type="presOf" srcId="{2F88B00F-2102-4FBD-AD22-A81C14D1AE2F}" destId="{C25E9EDE-64A0-4C1E-8115-98F4E64739EF}" srcOrd="0" destOrd="0" presId="urn:microsoft.com/office/officeart/2017/3/layout/DropPinTimeline"/>
    <dgm:cxn modelId="{5583877A-37C3-4B90-9A20-DA9AA3D44D35}" srcId="{2DB09331-EAD1-4F4D-948A-F40C7661D6D0}" destId="{68D05351-C7EE-47C5-8A80-EEE7BD09FC0B}" srcOrd="3" destOrd="0" parTransId="{7126977C-B532-48C2-80DE-4E74E76F79DE}" sibTransId="{23C31DA4-91A2-4950-B5AC-5D214300FA40}"/>
    <dgm:cxn modelId="{16CB7988-FF0B-465A-9BB1-BA54197B7195}" type="presOf" srcId="{7B6C5196-FD73-4308-B644-0BEA6E97AE08}" destId="{584F1251-19E1-41B4-9B99-790C39151610}" srcOrd="0" destOrd="0" presId="urn:microsoft.com/office/officeart/2017/3/layout/DropPinTimeline"/>
    <dgm:cxn modelId="{B21A98C8-714E-4BD9-A7B7-5EAFB6789B74}" type="presOf" srcId="{2C5F35C8-2459-4171-8DF4-41927949FD1B}" destId="{24815447-1193-4BA0-A0AD-32A33102865E}" srcOrd="0" destOrd="0" presId="urn:microsoft.com/office/officeart/2017/3/layout/DropPinTimeline"/>
    <dgm:cxn modelId="{FA95B7D9-43DF-4599-859E-1B81EDF8455D}" srcId="{7B6C5196-FD73-4308-B644-0BEA6E97AE08}" destId="{E6C8067E-CB89-417C-A503-BDE24AD50903}" srcOrd="0" destOrd="0" parTransId="{74403F08-95BA-439C-9377-000FDFC9A1C9}" sibTransId="{D7E3ADAA-4293-41F1-92FA-7671EFE98160}"/>
    <dgm:cxn modelId="{C6448EDA-C109-490C-8D7F-D404231F0BDB}" type="presOf" srcId="{E48E0514-87CF-447E-A66F-BDEC164A32A7}" destId="{22580EF6-8776-4BAF-AEBE-0BD1FA588031}" srcOrd="0" destOrd="0" presId="urn:microsoft.com/office/officeart/2017/3/layout/DropPinTimeline"/>
    <dgm:cxn modelId="{2DB315E2-ED4F-4C99-999A-A249FFD093DB}" type="presOf" srcId="{E6C8067E-CB89-417C-A503-BDE24AD50903}" destId="{F0634356-047C-40CD-BBF3-045CE719FAAC}" srcOrd="0" destOrd="0" presId="urn:microsoft.com/office/officeart/2017/3/layout/DropPinTimeline"/>
    <dgm:cxn modelId="{0E751CE6-A63C-49DB-A2AA-E65A8CD72CD2}" srcId="{68D05351-C7EE-47C5-8A80-EEE7BD09FC0B}" destId="{2F88B00F-2102-4FBD-AD22-A81C14D1AE2F}" srcOrd="0" destOrd="0" parTransId="{F07C2501-4E22-4D0B-B3EA-DC3F0B14FA5C}" sibTransId="{A3435367-49A5-4954-8D44-21AFD6A04FA1}"/>
    <dgm:cxn modelId="{B46E63F0-65C9-401B-8BF4-6992D70FC63D}" type="presOf" srcId="{3690EF71-9D6E-4BA7-B6DC-FDC25B5BB6ED}" destId="{6DB6AA6B-2B52-412F-B854-78C491590DD7}" srcOrd="0" destOrd="0" presId="urn:microsoft.com/office/officeart/2017/3/layout/DropPinTimeline"/>
    <dgm:cxn modelId="{85C7A8D9-ADFC-4DF1-9D48-769E6A74ED2A}" type="presParOf" srcId="{98DB5923-A545-47DB-AD91-A1B35CF7423D}" destId="{5601E23A-D3B5-4791-B7DE-A408E171A39D}" srcOrd="0" destOrd="0" presId="urn:microsoft.com/office/officeart/2017/3/layout/DropPinTimeline"/>
    <dgm:cxn modelId="{A2AF6A1F-AEBD-4F28-AA44-E4336AEE97BA}" type="presParOf" srcId="{98DB5923-A545-47DB-AD91-A1B35CF7423D}" destId="{8D6343CE-70FA-442E-BC67-01036A5A0F0D}" srcOrd="1" destOrd="0" presId="urn:microsoft.com/office/officeart/2017/3/layout/DropPinTimeline"/>
    <dgm:cxn modelId="{C8201EE1-623B-4F0A-9EB1-4C78B900F356}" type="presParOf" srcId="{8D6343CE-70FA-442E-BC67-01036A5A0F0D}" destId="{7C3C3485-C732-4E47-863A-014BFD4AC06B}" srcOrd="0" destOrd="0" presId="urn:microsoft.com/office/officeart/2017/3/layout/DropPinTimeline"/>
    <dgm:cxn modelId="{274EBE3D-4184-442B-9F3A-93F70AA69937}" type="presParOf" srcId="{7C3C3485-C732-4E47-863A-014BFD4AC06B}" destId="{9D674B1F-02FA-4FF2-95F2-8766AD315763}" srcOrd="0" destOrd="0" presId="urn:microsoft.com/office/officeart/2017/3/layout/DropPinTimeline"/>
    <dgm:cxn modelId="{CB683ECC-4189-400A-BB48-49BA05CF0077}" type="presParOf" srcId="{7C3C3485-C732-4E47-863A-014BFD4AC06B}" destId="{8CE342C2-7B63-42D6-A355-1F594428129F}" srcOrd="1" destOrd="0" presId="urn:microsoft.com/office/officeart/2017/3/layout/DropPinTimeline"/>
    <dgm:cxn modelId="{636A04F5-140A-4C40-8B8D-EF96B182CB5D}" type="presParOf" srcId="{8CE342C2-7B63-42D6-A355-1F594428129F}" destId="{E6F79A24-ED73-4EFE-B3D3-3DCB2D2DD0C1}" srcOrd="0" destOrd="0" presId="urn:microsoft.com/office/officeart/2017/3/layout/DropPinTimeline"/>
    <dgm:cxn modelId="{3F9576FD-1D71-4342-B29D-D594BA77D507}" type="presParOf" srcId="{8CE342C2-7B63-42D6-A355-1F594428129F}" destId="{C931462A-E435-47DB-8B33-2144D7D3D4EA}" srcOrd="1" destOrd="0" presId="urn:microsoft.com/office/officeart/2017/3/layout/DropPinTimeline"/>
    <dgm:cxn modelId="{E733AA62-F0E5-446A-A455-39A71E424A2C}" type="presParOf" srcId="{7C3C3485-C732-4E47-863A-014BFD4AC06B}" destId="{F0634356-047C-40CD-BBF3-045CE719FAAC}" srcOrd="2" destOrd="0" presId="urn:microsoft.com/office/officeart/2017/3/layout/DropPinTimeline"/>
    <dgm:cxn modelId="{183F3F60-11DF-4DD4-8921-F008E984DB4A}" type="presParOf" srcId="{7C3C3485-C732-4E47-863A-014BFD4AC06B}" destId="{584F1251-19E1-41B4-9B99-790C39151610}" srcOrd="3" destOrd="0" presId="urn:microsoft.com/office/officeart/2017/3/layout/DropPinTimeline"/>
    <dgm:cxn modelId="{F1E4C47D-101A-4875-BA86-1187ECEAE176}" type="presParOf" srcId="{7C3C3485-C732-4E47-863A-014BFD4AC06B}" destId="{2F6236C5-7947-4C53-81A2-E0F155D791A7}" srcOrd="4" destOrd="0" presId="urn:microsoft.com/office/officeart/2017/3/layout/DropPinTimeline"/>
    <dgm:cxn modelId="{C93FD4E0-D42E-4526-8CE7-CAD37DBB5551}" type="presParOf" srcId="{7C3C3485-C732-4E47-863A-014BFD4AC06B}" destId="{4ABF038D-1A56-4B2C-9F93-2A6DD5BC0D68}" srcOrd="5" destOrd="0" presId="urn:microsoft.com/office/officeart/2017/3/layout/DropPinTimeline"/>
    <dgm:cxn modelId="{77E0E72A-D2B0-4F67-AB36-69BA458097C5}" type="presParOf" srcId="{8D6343CE-70FA-442E-BC67-01036A5A0F0D}" destId="{D46A206D-9534-4B55-8487-8BF18A0A3C37}" srcOrd="1" destOrd="0" presId="urn:microsoft.com/office/officeart/2017/3/layout/DropPinTimeline"/>
    <dgm:cxn modelId="{D00A9F00-A208-42ED-995A-B969F90E20B1}" type="presParOf" srcId="{8D6343CE-70FA-442E-BC67-01036A5A0F0D}" destId="{5A6E3A50-F286-465D-B2ED-7EF03F15F9C3}" srcOrd="2" destOrd="0" presId="urn:microsoft.com/office/officeart/2017/3/layout/DropPinTimeline"/>
    <dgm:cxn modelId="{8E00A3E8-59B1-4EE2-BDEE-21035457AC55}" type="presParOf" srcId="{5A6E3A50-F286-465D-B2ED-7EF03F15F9C3}" destId="{2E5A2FDC-C848-4DC6-BF0B-438FD40388F0}" srcOrd="0" destOrd="0" presId="urn:microsoft.com/office/officeart/2017/3/layout/DropPinTimeline"/>
    <dgm:cxn modelId="{8E556819-9EDB-42FC-9A61-281BEB15DF96}" type="presParOf" srcId="{5A6E3A50-F286-465D-B2ED-7EF03F15F9C3}" destId="{B4390CF2-6604-45B1-9D59-DCFF31FF450F}" srcOrd="1" destOrd="0" presId="urn:microsoft.com/office/officeart/2017/3/layout/DropPinTimeline"/>
    <dgm:cxn modelId="{5555F71C-CEFD-421B-A061-2939A094E902}" type="presParOf" srcId="{B4390CF2-6604-45B1-9D59-DCFF31FF450F}" destId="{F8118DDC-EC56-4166-BCFB-6478330831BA}" srcOrd="0" destOrd="0" presId="urn:microsoft.com/office/officeart/2017/3/layout/DropPinTimeline"/>
    <dgm:cxn modelId="{5CE30ECD-3D2D-4553-B5E4-A530CD81D6D3}" type="presParOf" srcId="{B4390CF2-6604-45B1-9D59-DCFF31FF450F}" destId="{22621E7A-B4A6-4330-9FF4-7D0C18548DF7}" srcOrd="1" destOrd="0" presId="urn:microsoft.com/office/officeart/2017/3/layout/DropPinTimeline"/>
    <dgm:cxn modelId="{AFD5011C-A9D2-4987-A6E1-9ADA4DAFAED4}" type="presParOf" srcId="{5A6E3A50-F286-465D-B2ED-7EF03F15F9C3}" destId="{6DB6AA6B-2B52-412F-B854-78C491590DD7}" srcOrd="2" destOrd="0" presId="urn:microsoft.com/office/officeart/2017/3/layout/DropPinTimeline"/>
    <dgm:cxn modelId="{3F234209-F7F8-41C4-8F1A-AC05A6F7F17B}" type="presParOf" srcId="{5A6E3A50-F286-465D-B2ED-7EF03F15F9C3}" destId="{22580EF6-8776-4BAF-AEBE-0BD1FA588031}" srcOrd="3" destOrd="0" presId="urn:microsoft.com/office/officeart/2017/3/layout/DropPinTimeline"/>
    <dgm:cxn modelId="{F59F120B-B6C5-4F88-A6BD-CD5533398F48}" type="presParOf" srcId="{5A6E3A50-F286-465D-B2ED-7EF03F15F9C3}" destId="{5599507C-80B7-4D5B-93DE-7894380DC1F0}" srcOrd="4" destOrd="0" presId="urn:microsoft.com/office/officeart/2017/3/layout/DropPinTimeline"/>
    <dgm:cxn modelId="{E69C4ABD-B26F-4240-A804-54F666759952}" type="presParOf" srcId="{5A6E3A50-F286-465D-B2ED-7EF03F15F9C3}" destId="{1C2FEDDF-1000-4491-B35A-C3E4F7BC69EB}" srcOrd="5" destOrd="0" presId="urn:microsoft.com/office/officeart/2017/3/layout/DropPinTimeline"/>
    <dgm:cxn modelId="{00921726-D6B8-4F2D-A7D1-8CE3D4BBEFA6}" type="presParOf" srcId="{8D6343CE-70FA-442E-BC67-01036A5A0F0D}" destId="{279551C9-40C1-43B8-AC8E-357FC2989ECC}" srcOrd="3" destOrd="0" presId="urn:microsoft.com/office/officeart/2017/3/layout/DropPinTimeline"/>
    <dgm:cxn modelId="{612D8836-69BD-4BE8-925D-2798569F42E0}" type="presParOf" srcId="{8D6343CE-70FA-442E-BC67-01036A5A0F0D}" destId="{C532A888-606C-4377-94D8-AB8B255362C6}" srcOrd="4" destOrd="0" presId="urn:microsoft.com/office/officeart/2017/3/layout/DropPinTimeline"/>
    <dgm:cxn modelId="{E7A4CD51-1406-45B6-A911-0A0A260DC26B}" type="presParOf" srcId="{C532A888-606C-4377-94D8-AB8B255362C6}" destId="{203FCEDE-D3F2-4095-B26E-1A49FD0999BE}" srcOrd="0" destOrd="0" presId="urn:microsoft.com/office/officeart/2017/3/layout/DropPinTimeline"/>
    <dgm:cxn modelId="{C18DBF88-6035-4D0D-AC00-7388146F2730}" type="presParOf" srcId="{C532A888-606C-4377-94D8-AB8B255362C6}" destId="{74F7E87E-271A-4265-B80F-FF8E26BFD2FE}" srcOrd="1" destOrd="0" presId="urn:microsoft.com/office/officeart/2017/3/layout/DropPinTimeline"/>
    <dgm:cxn modelId="{62F7C591-D445-4599-BBD6-3B4FBFD1F267}" type="presParOf" srcId="{74F7E87E-271A-4265-B80F-FF8E26BFD2FE}" destId="{481979F7-23E2-4B3B-A886-1703AE791DAA}" srcOrd="0" destOrd="0" presId="urn:microsoft.com/office/officeart/2017/3/layout/DropPinTimeline"/>
    <dgm:cxn modelId="{9F26BC30-1606-41DA-9C74-1DB86F061365}" type="presParOf" srcId="{74F7E87E-271A-4265-B80F-FF8E26BFD2FE}" destId="{39C500C2-FE9F-44AA-9984-E6D4F25995DC}" srcOrd="1" destOrd="0" presId="urn:microsoft.com/office/officeart/2017/3/layout/DropPinTimeline"/>
    <dgm:cxn modelId="{2FED08D4-1323-4973-9C20-D82C712C2C8F}" type="presParOf" srcId="{C532A888-606C-4377-94D8-AB8B255362C6}" destId="{6EA550C8-CF5F-4489-9997-3ACDD369EC65}" srcOrd="2" destOrd="0" presId="urn:microsoft.com/office/officeart/2017/3/layout/DropPinTimeline"/>
    <dgm:cxn modelId="{B3B1BC8F-D64F-4115-9F3F-870E7D47FD0C}" type="presParOf" srcId="{C532A888-606C-4377-94D8-AB8B255362C6}" destId="{24815447-1193-4BA0-A0AD-32A33102865E}" srcOrd="3" destOrd="0" presId="urn:microsoft.com/office/officeart/2017/3/layout/DropPinTimeline"/>
    <dgm:cxn modelId="{8A625C74-8286-41A1-AD0F-B87A278C2BFA}" type="presParOf" srcId="{C532A888-606C-4377-94D8-AB8B255362C6}" destId="{B1E4600E-E694-4878-9AB2-4D182606211B}" srcOrd="4" destOrd="0" presId="urn:microsoft.com/office/officeart/2017/3/layout/DropPinTimeline"/>
    <dgm:cxn modelId="{26C76371-0793-43B0-BED0-F8C8ACB5C306}" type="presParOf" srcId="{C532A888-606C-4377-94D8-AB8B255362C6}" destId="{00493755-CED6-4767-85A3-36A1DCF210D3}" srcOrd="5" destOrd="0" presId="urn:microsoft.com/office/officeart/2017/3/layout/DropPinTimeline"/>
    <dgm:cxn modelId="{427825AC-2B27-4E73-9C6F-93CCDD6FF745}" type="presParOf" srcId="{8D6343CE-70FA-442E-BC67-01036A5A0F0D}" destId="{5D10675B-BEAB-4A79-A24A-83458D321366}" srcOrd="5" destOrd="0" presId="urn:microsoft.com/office/officeart/2017/3/layout/DropPinTimeline"/>
    <dgm:cxn modelId="{3CEA2E64-9AFF-40B7-8CF9-EBDA36D058F1}" type="presParOf" srcId="{8D6343CE-70FA-442E-BC67-01036A5A0F0D}" destId="{B9CA5528-12B8-4F9A-87A5-FEC54E39555C}" srcOrd="6" destOrd="0" presId="urn:microsoft.com/office/officeart/2017/3/layout/DropPinTimeline"/>
    <dgm:cxn modelId="{2F01E9D6-3BDE-403A-ADA9-14A2CBA0290B}" type="presParOf" srcId="{B9CA5528-12B8-4F9A-87A5-FEC54E39555C}" destId="{5B0E3D47-5130-40D2-A5BA-91F997C8085B}" srcOrd="0" destOrd="0" presId="urn:microsoft.com/office/officeart/2017/3/layout/DropPinTimeline"/>
    <dgm:cxn modelId="{97A97033-2427-4D96-AE42-BD7A9D6D0565}" type="presParOf" srcId="{B9CA5528-12B8-4F9A-87A5-FEC54E39555C}" destId="{BABFBF26-0A64-462F-B73C-25ECB4C05588}" srcOrd="1" destOrd="0" presId="urn:microsoft.com/office/officeart/2017/3/layout/DropPinTimeline"/>
    <dgm:cxn modelId="{A3DD3268-C1EB-41A5-8688-3F8788B800CA}" type="presParOf" srcId="{BABFBF26-0A64-462F-B73C-25ECB4C05588}" destId="{F6A7990C-68AE-4F5E-AA8D-10F7B8A4892D}" srcOrd="0" destOrd="0" presId="urn:microsoft.com/office/officeart/2017/3/layout/DropPinTimeline"/>
    <dgm:cxn modelId="{61FFC5C3-F771-4C7F-AE09-59A47CD9B263}" type="presParOf" srcId="{BABFBF26-0A64-462F-B73C-25ECB4C05588}" destId="{A8C809A3-E3FA-4A64-A5FC-E781FE9CDFBB}" srcOrd="1" destOrd="0" presId="urn:microsoft.com/office/officeart/2017/3/layout/DropPinTimeline"/>
    <dgm:cxn modelId="{7C104F02-2752-43EF-8A99-C598A090C4C3}" type="presParOf" srcId="{B9CA5528-12B8-4F9A-87A5-FEC54E39555C}" destId="{C25E9EDE-64A0-4C1E-8115-98F4E64739EF}" srcOrd="2" destOrd="0" presId="urn:microsoft.com/office/officeart/2017/3/layout/DropPinTimeline"/>
    <dgm:cxn modelId="{9E43D6B0-26B5-482E-AE9B-EA912A0C579C}" type="presParOf" srcId="{B9CA5528-12B8-4F9A-87A5-FEC54E39555C}" destId="{0566B761-D378-4DFF-8545-AC74C5282ADD}" srcOrd="3" destOrd="0" presId="urn:microsoft.com/office/officeart/2017/3/layout/DropPinTimeline"/>
    <dgm:cxn modelId="{35D9139B-FD67-4C09-84A6-230529960739}" type="presParOf" srcId="{B9CA5528-12B8-4F9A-87A5-FEC54E39555C}" destId="{A9AEA8B1-6416-479E-BAD8-8B69AF845ED2}" srcOrd="4" destOrd="0" presId="urn:microsoft.com/office/officeart/2017/3/layout/DropPinTimeline"/>
    <dgm:cxn modelId="{EF8A89DD-166D-44C1-B99F-6568BE822A1D}" type="presParOf" srcId="{B9CA5528-12B8-4F9A-87A5-FEC54E39555C}" destId="{C20708CA-E38C-4C4E-9938-A30C94430D96}"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46273-E789-41D4-A64F-9E53FEEC4411}">
      <dsp:nvSpPr>
        <dsp:cNvPr id="0" name=""/>
        <dsp:cNvSpPr/>
      </dsp:nvSpPr>
      <dsp:spPr>
        <a:xfrm>
          <a:off x="0" y="507"/>
          <a:ext cx="7161017" cy="11866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068382-8A6A-472E-BB8A-CD51A4B09343}">
      <dsp:nvSpPr>
        <dsp:cNvPr id="0" name=""/>
        <dsp:cNvSpPr/>
      </dsp:nvSpPr>
      <dsp:spPr>
        <a:xfrm>
          <a:off x="358967" y="267507"/>
          <a:ext cx="652668" cy="6526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A7C7DF-089F-4A71-88C4-105F619B7762}">
      <dsp:nvSpPr>
        <dsp:cNvPr id="0" name=""/>
        <dsp:cNvSpPr/>
      </dsp:nvSpPr>
      <dsp:spPr>
        <a:xfrm>
          <a:off x="1370604" y="507"/>
          <a:ext cx="5790412" cy="1186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89" tIns="125589" rIns="125589" bIns="125589" numCol="1" spcCol="1270" anchor="ctr" anchorCtr="0">
          <a:noAutofit/>
        </a:bodyPr>
        <a:lstStyle/>
        <a:p>
          <a:pPr marL="0" lvl="0" indent="0" algn="l" defTabSz="666750">
            <a:lnSpc>
              <a:spcPct val="100000"/>
            </a:lnSpc>
            <a:spcBef>
              <a:spcPct val="0"/>
            </a:spcBef>
            <a:spcAft>
              <a:spcPct val="35000"/>
            </a:spcAft>
            <a:buNone/>
          </a:pPr>
          <a:r>
            <a:rPr lang="en-IN" sz="1500" kern="1200" dirty="0"/>
            <a:t>A food delivery service has to deal with a lot of perishable raw materials which makes it difficult to maintain , so the important factor which plays a major role is predicting the demand </a:t>
          </a:r>
          <a:r>
            <a:rPr lang="en-IN" sz="1500" kern="1200" dirty="0" err="1"/>
            <a:t>i.e</a:t>
          </a:r>
          <a:r>
            <a:rPr lang="en-IN" sz="1500" kern="1200" dirty="0"/>
            <a:t> accurately forecasting weekly and daily demand .</a:t>
          </a:r>
          <a:endParaRPr lang="en-US" sz="1500" kern="1200" dirty="0"/>
        </a:p>
      </dsp:txBody>
      <dsp:txXfrm>
        <a:off x="1370604" y="507"/>
        <a:ext cx="5790412" cy="1186670"/>
      </dsp:txXfrm>
    </dsp:sp>
    <dsp:sp modelId="{AA230D18-42CF-40EA-B1D3-967DA0F1EEB2}">
      <dsp:nvSpPr>
        <dsp:cNvPr id="0" name=""/>
        <dsp:cNvSpPr/>
      </dsp:nvSpPr>
      <dsp:spPr>
        <a:xfrm>
          <a:off x="0" y="1483845"/>
          <a:ext cx="7161017" cy="11866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EAA43-DEE2-4CCD-BB3E-BD3DD0EC9A07}">
      <dsp:nvSpPr>
        <dsp:cNvPr id="0" name=""/>
        <dsp:cNvSpPr/>
      </dsp:nvSpPr>
      <dsp:spPr>
        <a:xfrm>
          <a:off x="358967" y="1750846"/>
          <a:ext cx="652668" cy="6526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786341-41DB-417E-9D71-FA153DA6A8FC}">
      <dsp:nvSpPr>
        <dsp:cNvPr id="0" name=""/>
        <dsp:cNvSpPr/>
      </dsp:nvSpPr>
      <dsp:spPr>
        <a:xfrm>
          <a:off x="1370604" y="1483845"/>
          <a:ext cx="5790412" cy="1186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89" tIns="125589" rIns="125589" bIns="125589" numCol="1" spcCol="1270" anchor="ctr" anchorCtr="0">
          <a:noAutofit/>
        </a:bodyPr>
        <a:lstStyle/>
        <a:p>
          <a:pPr marL="0" lvl="0" indent="0" algn="l" defTabSz="666750">
            <a:lnSpc>
              <a:spcPct val="100000"/>
            </a:lnSpc>
            <a:spcBef>
              <a:spcPct val="0"/>
            </a:spcBef>
            <a:spcAft>
              <a:spcPct val="35000"/>
            </a:spcAft>
            <a:buNone/>
          </a:pPr>
          <a:r>
            <a:rPr lang="en-IN" sz="1500" kern="1200" dirty="0"/>
            <a:t>Prediction of demand plays a major role because too much inventory in warehouse may lead to risk of wastage and too less may lead to out-of-stock situation  . Which may tend customers to opt for an alternative solution</a:t>
          </a:r>
          <a:endParaRPr lang="en-US" sz="1500" kern="1200" dirty="0"/>
        </a:p>
      </dsp:txBody>
      <dsp:txXfrm>
        <a:off x="1370604" y="1483845"/>
        <a:ext cx="5790412" cy="1186670"/>
      </dsp:txXfrm>
    </dsp:sp>
    <dsp:sp modelId="{7A57E322-0292-4A0D-A1CD-991BD7DB7ABB}">
      <dsp:nvSpPr>
        <dsp:cNvPr id="0" name=""/>
        <dsp:cNvSpPr/>
      </dsp:nvSpPr>
      <dsp:spPr>
        <a:xfrm>
          <a:off x="0" y="2967183"/>
          <a:ext cx="7161017" cy="11866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39672D-1108-4640-9C67-1B556EFF06E5}">
      <dsp:nvSpPr>
        <dsp:cNvPr id="0" name=""/>
        <dsp:cNvSpPr/>
      </dsp:nvSpPr>
      <dsp:spPr>
        <a:xfrm>
          <a:off x="358967" y="3234184"/>
          <a:ext cx="652668" cy="6526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13F58E-F88F-48A6-907A-A5F42D890BDB}">
      <dsp:nvSpPr>
        <dsp:cNvPr id="0" name=""/>
        <dsp:cNvSpPr/>
      </dsp:nvSpPr>
      <dsp:spPr>
        <a:xfrm>
          <a:off x="1370604" y="2967183"/>
          <a:ext cx="5790412" cy="1186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89" tIns="125589" rIns="125589" bIns="125589" numCol="1" spcCol="1270" anchor="ctr" anchorCtr="0">
          <a:noAutofit/>
        </a:bodyPr>
        <a:lstStyle/>
        <a:p>
          <a:pPr marL="0" lvl="0" indent="0" algn="l" defTabSz="666750">
            <a:lnSpc>
              <a:spcPct val="100000"/>
            </a:lnSpc>
            <a:spcBef>
              <a:spcPct val="0"/>
            </a:spcBef>
            <a:spcAft>
              <a:spcPct val="35000"/>
            </a:spcAft>
            <a:buNone/>
          </a:pPr>
          <a:r>
            <a:rPr lang="en-IN" sz="1500" kern="1200" dirty="0"/>
            <a:t>So to check the supply of raw materials and preventing the raw material spoilage in warehouses we came up with a solution .</a:t>
          </a:r>
          <a:endParaRPr lang="en-US" sz="1500" kern="1200" dirty="0"/>
        </a:p>
      </dsp:txBody>
      <dsp:txXfrm>
        <a:off x="1370604" y="2967183"/>
        <a:ext cx="5790412" cy="11866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3BF96-6ED7-4EA7-9451-14AFE87C6427}">
      <dsp:nvSpPr>
        <dsp:cNvPr id="0" name=""/>
        <dsp:cNvSpPr/>
      </dsp:nvSpPr>
      <dsp:spPr>
        <a:xfrm>
          <a:off x="0" y="1805"/>
          <a:ext cx="10515600" cy="91531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E42ECA-E5F3-40C3-8CC3-493D30D0E003}">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55375C-5903-489F-9A68-DAF834D27A90}">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100000"/>
            </a:lnSpc>
            <a:spcBef>
              <a:spcPct val="0"/>
            </a:spcBef>
            <a:spcAft>
              <a:spcPct val="35000"/>
            </a:spcAft>
            <a:buNone/>
          </a:pPr>
          <a:r>
            <a:rPr lang="en-IN" sz="1600" kern="1200" dirty="0"/>
            <a:t>We build a machine learning model to predict the demand of goods for over next period of time . We build mobile/web application to interact with ml model .</a:t>
          </a:r>
          <a:endParaRPr lang="en-US" sz="1600" kern="1200" dirty="0"/>
        </a:p>
      </dsp:txBody>
      <dsp:txXfrm>
        <a:off x="1057183" y="1805"/>
        <a:ext cx="9458416" cy="915310"/>
      </dsp:txXfrm>
    </dsp:sp>
    <dsp:sp modelId="{5645A212-3275-4318-8308-15153DB79ACB}">
      <dsp:nvSpPr>
        <dsp:cNvPr id="0" name=""/>
        <dsp:cNvSpPr/>
      </dsp:nvSpPr>
      <dsp:spPr>
        <a:xfrm>
          <a:off x="0" y="1145944"/>
          <a:ext cx="10515600" cy="91531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D214F-1CA4-495E-B70C-55E0857AD7D8}">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651B15-3BE9-41DF-9143-D78E77941584}">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100000"/>
            </a:lnSpc>
            <a:spcBef>
              <a:spcPct val="0"/>
            </a:spcBef>
            <a:spcAft>
              <a:spcPct val="35000"/>
            </a:spcAft>
            <a:buNone/>
          </a:pPr>
          <a:r>
            <a:rPr lang="en-IN" sz="1600" b="0" kern="1200" dirty="0"/>
            <a:t>A significant add-on in our </a:t>
          </a:r>
          <a:r>
            <a:rPr lang="en-IN" sz="1600" b="0" kern="1200" dirty="0" err="1"/>
            <a:t>monstograin</a:t>
          </a:r>
          <a:r>
            <a:rPr lang="en-IN" sz="1600" b="0" kern="1200" dirty="0"/>
            <a:t> model which helps in maintaining raw materials is monitoring and storage facility of raw materials</a:t>
          </a:r>
          <a:endParaRPr lang="en-US" sz="1600" b="0" kern="1200" dirty="0"/>
        </a:p>
      </dsp:txBody>
      <dsp:txXfrm>
        <a:off x="1057183" y="1145944"/>
        <a:ext cx="9458416" cy="915310"/>
      </dsp:txXfrm>
    </dsp:sp>
    <dsp:sp modelId="{E230188C-4588-451C-971C-D281141C19D1}">
      <dsp:nvSpPr>
        <dsp:cNvPr id="0" name=""/>
        <dsp:cNvSpPr/>
      </dsp:nvSpPr>
      <dsp:spPr>
        <a:xfrm>
          <a:off x="0" y="2290082"/>
          <a:ext cx="10515600" cy="91531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28FE41-F501-4147-8F92-009024370A92}">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2A2EFE-8551-4D73-B3CC-4628BF12D52F}">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100000"/>
            </a:lnSpc>
            <a:spcBef>
              <a:spcPct val="0"/>
            </a:spcBef>
            <a:spcAft>
              <a:spcPct val="35000"/>
            </a:spcAft>
            <a:buNone/>
          </a:pPr>
          <a:r>
            <a:rPr lang="en-IN" sz="1600" kern="1200"/>
            <a:t>Here the major factors like CO2 , temperature and humidity which plays the major role in the grain spoilage are considered and continous monitoring of these parameters in the warehouse is done using an iot device .</a:t>
          </a:r>
          <a:endParaRPr lang="en-US" sz="1600" kern="1200"/>
        </a:p>
      </dsp:txBody>
      <dsp:txXfrm>
        <a:off x="1057183" y="2290082"/>
        <a:ext cx="9458416" cy="915310"/>
      </dsp:txXfrm>
    </dsp:sp>
    <dsp:sp modelId="{F65715F2-3431-4479-9D2D-4AECEB6076B2}">
      <dsp:nvSpPr>
        <dsp:cNvPr id="0" name=""/>
        <dsp:cNvSpPr/>
      </dsp:nvSpPr>
      <dsp:spPr>
        <a:xfrm>
          <a:off x="0" y="3434221"/>
          <a:ext cx="10515600" cy="91531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9D8117-5E2A-43A4-9680-F4DB44B6E54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BA06FC-16BA-4DA7-904E-3F62A64D2840}">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100000"/>
            </a:lnSpc>
            <a:spcBef>
              <a:spcPct val="0"/>
            </a:spcBef>
            <a:spcAft>
              <a:spcPct val="35000"/>
            </a:spcAft>
            <a:buNone/>
          </a:pPr>
          <a:r>
            <a:rPr lang="en-IN" sz="1600" kern="1200"/>
            <a:t>The live data is shown to the user in the mobile/web application and and also alerts when these parameters reach an abnormal range .</a:t>
          </a:r>
          <a:endParaRPr lang="en-US" sz="1600" kern="1200"/>
        </a:p>
      </dsp:txBody>
      <dsp:txXfrm>
        <a:off x="1057183" y="3434221"/>
        <a:ext cx="9458416" cy="91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41DD62-02A1-4C76-9645-38498F514B70}">
      <dsp:nvSpPr>
        <dsp:cNvPr id="0" name=""/>
        <dsp:cNvSpPr/>
      </dsp:nvSpPr>
      <dsp:spPr>
        <a:xfrm>
          <a:off x="0" y="0"/>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DF1D03-3171-47D6-A1EF-4649A5BECFDD}">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4EA163-8E29-43E8-9E8B-3DD82FFF6AD9}">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90000"/>
            </a:lnSpc>
            <a:spcBef>
              <a:spcPct val="0"/>
            </a:spcBef>
            <a:spcAft>
              <a:spcPct val="35000"/>
            </a:spcAft>
            <a:buNone/>
          </a:pPr>
          <a:r>
            <a:rPr lang="en-US" sz="1500" b="1" kern="1200"/>
            <a:t>Quick Installations</a:t>
          </a:r>
          <a:endParaRPr lang="en-US" sz="1500" kern="1200"/>
        </a:p>
      </dsp:txBody>
      <dsp:txXfrm>
        <a:off x="692764" y="1407"/>
        <a:ext cx="9822835" cy="599796"/>
      </dsp:txXfrm>
    </dsp:sp>
    <dsp:sp modelId="{C4C03579-23F4-41DE-A444-422E6D101253}">
      <dsp:nvSpPr>
        <dsp:cNvPr id="0" name=""/>
        <dsp:cNvSpPr/>
      </dsp:nvSpPr>
      <dsp:spPr>
        <a:xfrm>
          <a:off x="0" y="762459"/>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C86DED-5B10-4CFB-A559-A0DA3A5F67E9}">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F8ECF3-E597-42E1-85B9-66BB95233DF3}">
      <dsp:nvSpPr>
        <dsp:cNvPr id="0" name=""/>
        <dsp:cNvSpPr/>
      </dsp:nvSpPr>
      <dsp:spPr>
        <a:xfrm>
          <a:off x="634417" y="69946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90000"/>
            </a:lnSpc>
            <a:spcBef>
              <a:spcPct val="0"/>
            </a:spcBef>
            <a:spcAft>
              <a:spcPct val="35000"/>
            </a:spcAft>
            <a:buNone/>
          </a:pPr>
          <a:r>
            <a:rPr lang="en-US" sz="1500" kern="1200"/>
            <a:t>Our systems are designed from the ground up to be easy to interact with due to an </a:t>
          </a:r>
          <a:r>
            <a:rPr lang="en-US" sz="1500" b="1" kern="1200"/>
            <a:t>attractive UI</a:t>
          </a:r>
          <a:r>
            <a:rPr lang="en-US" sz="1500" kern="1200"/>
            <a:t>.</a:t>
          </a:r>
        </a:p>
      </dsp:txBody>
      <dsp:txXfrm>
        <a:off x="634417" y="699468"/>
        <a:ext cx="9822835" cy="599796"/>
      </dsp:txXfrm>
    </dsp:sp>
    <dsp:sp modelId="{FA348F22-934B-4E06-A845-D046EA935BBC}">
      <dsp:nvSpPr>
        <dsp:cNvPr id="0" name=""/>
        <dsp:cNvSpPr/>
      </dsp:nvSpPr>
      <dsp:spPr>
        <a:xfrm>
          <a:off x="0" y="1500898"/>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CB2830-2F43-464B-B3AA-023033C75365}">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0F4361-39F9-4979-8667-8609B64456F8}">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kern="1200" dirty="0"/>
            <a:t>Cross Platform Support</a:t>
          </a:r>
          <a:r>
            <a:rPr lang="en-US" sz="1500" kern="1200" dirty="0"/>
            <a:t>: You can access the MONSTOGRAIN dashboard from your laptop, phone or tablets and start Controlling your machines </a:t>
          </a:r>
        </a:p>
      </dsp:txBody>
      <dsp:txXfrm>
        <a:off x="692764" y="1500898"/>
        <a:ext cx="9822835" cy="599796"/>
      </dsp:txXfrm>
    </dsp:sp>
    <dsp:sp modelId="{00A3F125-B5D9-438C-B957-45F4C5DFF324}">
      <dsp:nvSpPr>
        <dsp:cNvPr id="0" name=""/>
        <dsp:cNvSpPr/>
      </dsp:nvSpPr>
      <dsp:spPr>
        <a:xfrm>
          <a:off x="0" y="2250643"/>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F12FD2-C959-4E28-B26D-CD785B8B0557}">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B814D8-D7BA-4A9C-92BC-0B1336C62177}">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kern="1200"/>
            <a:t>Real Time Analysis </a:t>
          </a:r>
          <a:r>
            <a:rPr lang="en-US" sz="1500" kern="1200"/>
            <a:t>of the data is done.</a:t>
          </a:r>
        </a:p>
      </dsp:txBody>
      <dsp:txXfrm>
        <a:off x="692764" y="2250643"/>
        <a:ext cx="9822835" cy="599796"/>
      </dsp:txXfrm>
    </dsp:sp>
    <dsp:sp modelId="{FBBF1245-40D3-42E3-85A6-E3EB4D80DC8F}">
      <dsp:nvSpPr>
        <dsp:cNvPr id="0" name=""/>
        <dsp:cNvSpPr/>
      </dsp:nvSpPr>
      <dsp:spPr>
        <a:xfrm>
          <a:off x="0" y="3000388"/>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CF66F-BD6A-44FD-AA9A-E421ED93A991}">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EA4331-9F31-4EB8-ABAE-C9CEE50DBAD7}">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kern="1200" dirty="0"/>
            <a:t>The data produced by our systems is often highly sensitive, and can directly relate to production levels, environmental conditions or occupancy. So, All the requests which are made to the server are </a:t>
          </a:r>
          <a:r>
            <a:rPr lang="en-US" sz="1500" b="1" kern="1200" dirty="0"/>
            <a:t>encrypted requests</a:t>
          </a:r>
          <a:r>
            <a:rPr lang="en-US" sz="1500" kern="1200" dirty="0"/>
            <a:t>.	</a:t>
          </a:r>
        </a:p>
      </dsp:txBody>
      <dsp:txXfrm>
        <a:off x="692764" y="3000388"/>
        <a:ext cx="9822835" cy="599796"/>
      </dsp:txXfrm>
    </dsp:sp>
    <dsp:sp modelId="{EBDDF0A0-583A-4F63-98C4-78292DAC91FA}">
      <dsp:nvSpPr>
        <dsp:cNvPr id="0" name=""/>
        <dsp:cNvSpPr/>
      </dsp:nvSpPr>
      <dsp:spPr>
        <a:xfrm>
          <a:off x="0" y="3750134"/>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918F09-D3CB-45F5-A7B3-801CEE56D87D}">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1189EA-92CD-4A73-941B-BFD4F6B5BD55}">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kern="1200"/>
            <a:t>End to End System</a:t>
          </a:r>
          <a:r>
            <a:rPr lang="en-US" sz="1500" kern="1200"/>
            <a:t> (No prior experience needed to configure and hardware maintenance)</a:t>
          </a:r>
        </a:p>
      </dsp:txBody>
      <dsp:txXfrm>
        <a:off x="692764" y="3750134"/>
        <a:ext cx="9822835" cy="5997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1570C-FE3D-4CB7-A452-D2EECA1D5A83}">
      <dsp:nvSpPr>
        <dsp:cNvPr id="0" name=""/>
        <dsp:cNvSpPr/>
      </dsp:nvSpPr>
      <dsp:spPr>
        <a:xfrm>
          <a:off x="0" y="38873"/>
          <a:ext cx="6248400" cy="846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8A55F1-6835-4E94-828B-A66518B47BC8}">
      <dsp:nvSpPr>
        <dsp:cNvPr id="0" name=""/>
        <dsp:cNvSpPr/>
      </dsp:nvSpPr>
      <dsp:spPr>
        <a:xfrm>
          <a:off x="255930" y="229235"/>
          <a:ext cx="465783" cy="4653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0AEC5B-2AD6-45CD-AE48-73151D717CD0}">
      <dsp:nvSpPr>
        <dsp:cNvPr id="0" name=""/>
        <dsp:cNvSpPr/>
      </dsp:nvSpPr>
      <dsp:spPr>
        <a:xfrm>
          <a:off x="977645" y="38873"/>
          <a:ext cx="5241142" cy="898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137" tIns="95137" rIns="95137" bIns="95137" numCol="1" spcCol="1270" anchor="ctr" anchorCtr="0">
          <a:noAutofit/>
        </a:bodyPr>
        <a:lstStyle/>
        <a:p>
          <a:pPr marL="0" lvl="0" indent="0" algn="l" defTabSz="711200">
            <a:lnSpc>
              <a:spcPct val="100000"/>
            </a:lnSpc>
            <a:spcBef>
              <a:spcPct val="0"/>
            </a:spcBef>
            <a:spcAft>
              <a:spcPct val="35000"/>
            </a:spcAft>
            <a:buNone/>
          </a:pPr>
          <a:r>
            <a:rPr lang="en-US" sz="1600" kern="1200" dirty="0"/>
            <a:t>According to many thesis </a:t>
          </a:r>
          <a:r>
            <a:rPr lang="en-IN" sz="1600" kern="1200" dirty="0"/>
            <a:t>shows that CO2 sensing can be effectively used to monitor stored grain quality and detect early the onset of grain spoilage .</a:t>
          </a:r>
          <a:endParaRPr lang="en-US" sz="1600" kern="1200" dirty="0"/>
        </a:p>
      </dsp:txBody>
      <dsp:txXfrm>
        <a:off x="977645" y="38873"/>
        <a:ext cx="5241142" cy="898931"/>
      </dsp:txXfrm>
    </dsp:sp>
    <dsp:sp modelId="{466AE1F7-E371-486C-85C9-FCA77182CE17}">
      <dsp:nvSpPr>
        <dsp:cNvPr id="0" name=""/>
        <dsp:cNvSpPr/>
      </dsp:nvSpPr>
      <dsp:spPr>
        <a:xfrm>
          <a:off x="0" y="1162536"/>
          <a:ext cx="6248400" cy="846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9D2E9E-0AB2-4798-8CC9-6197FD08598D}">
      <dsp:nvSpPr>
        <dsp:cNvPr id="0" name=""/>
        <dsp:cNvSpPr/>
      </dsp:nvSpPr>
      <dsp:spPr>
        <a:xfrm>
          <a:off x="255930" y="1352898"/>
          <a:ext cx="465783" cy="4653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C8A107-BFA3-43D7-84A6-5A74AAD16341}">
      <dsp:nvSpPr>
        <dsp:cNvPr id="0" name=""/>
        <dsp:cNvSpPr/>
      </dsp:nvSpPr>
      <dsp:spPr>
        <a:xfrm>
          <a:off x="977645" y="1162536"/>
          <a:ext cx="5241142" cy="898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137" tIns="95137" rIns="95137" bIns="95137" numCol="1" spcCol="1270" anchor="ctr" anchorCtr="0">
          <a:noAutofit/>
        </a:bodyPr>
        <a:lstStyle/>
        <a:p>
          <a:pPr marL="0" lvl="0" indent="0" algn="l" defTabSz="711200">
            <a:lnSpc>
              <a:spcPct val="100000"/>
            </a:lnSpc>
            <a:spcBef>
              <a:spcPct val="0"/>
            </a:spcBef>
            <a:spcAft>
              <a:spcPct val="35000"/>
            </a:spcAft>
            <a:buNone/>
          </a:pPr>
          <a:r>
            <a:rPr lang="en-IN" sz="1600" kern="1200" dirty="0"/>
            <a:t>Insects and moulds are aerobic organisms that respire and release carbon dioxide into the interstitial air of a stored grain mass. </a:t>
          </a:r>
          <a:endParaRPr lang="en-US" sz="1600" kern="1200" dirty="0"/>
        </a:p>
      </dsp:txBody>
      <dsp:txXfrm>
        <a:off x="977645" y="1162536"/>
        <a:ext cx="5241142" cy="898931"/>
      </dsp:txXfrm>
    </dsp:sp>
    <dsp:sp modelId="{6417A8D4-E4FA-421E-83C7-3C8E65E890E7}">
      <dsp:nvSpPr>
        <dsp:cNvPr id="0" name=""/>
        <dsp:cNvSpPr/>
      </dsp:nvSpPr>
      <dsp:spPr>
        <a:xfrm>
          <a:off x="0" y="2286200"/>
          <a:ext cx="6248400" cy="846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A5D058-F29C-4599-8C50-3A1B35028795}">
      <dsp:nvSpPr>
        <dsp:cNvPr id="0" name=""/>
        <dsp:cNvSpPr/>
      </dsp:nvSpPr>
      <dsp:spPr>
        <a:xfrm>
          <a:off x="255930" y="2476562"/>
          <a:ext cx="465783" cy="4653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FA5D29-5DD6-42C4-B177-6440EE5C6EA9}">
      <dsp:nvSpPr>
        <dsp:cNvPr id="0" name=""/>
        <dsp:cNvSpPr/>
      </dsp:nvSpPr>
      <dsp:spPr>
        <a:xfrm>
          <a:off x="977645" y="2286200"/>
          <a:ext cx="5241142" cy="898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137" tIns="95137" rIns="95137" bIns="95137" numCol="1" spcCol="1270" anchor="ctr" anchorCtr="0">
          <a:noAutofit/>
        </a:bodyPr>
        <a:lstStyle/>
        <a:p>
          <a:pPr marL="0" lvl="0" indent="0" algn="l" defTabSz="711200">
            <a:lnSpc>
              <a:spcPct val="100000"/>
            </a:lnSpc>
            <a:spcBef>
              <a:spcPct val="0"/>
            </a:spcBef>
            <a:spcAft>
              <a:spcPct val="35000"/>
            </a:spcAft>
            <a:buNone/>
          </a:pPr>
          <a:r>
            <a:rPr lang="en-IN" sz="1600" kern="1200" dirty="0"/>
            <a:t>Past research indicates that a stable grain mass has a CO2 concentration of 400-600 ppm. </a:t>
          </a:r>
          <a:endParaRPr lang="en-US" sz="1600" kern="1200" dirty="0"/>
        </a:p>
      </dsp:txBody>
      <dsp:txXfrm>
        <a:off x="977645" y="2286200"/>
        <a:ext cx="5241142" cy="898931"/>
      </dsp:txXfrm>
    </dsp:sp>
    <dsp:sp modelId="{C5E1FBAB-CC0E-40CC-A718-5132DE61215A}">
      <dsp:nvSpPr>
        <dsp:cNvPr id="0" name=""/>
        <dsp:cNvSpPr/>
      </dsp:nvSpPr>
      <dsp:spPr>
        <a:xfrm>
          <a:off x="0" y="3409864"/>
          <a:ext cx="6248400" cy="846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45979-0EC8-41B2-B7E4-EA52FE86430D}">
      <dsp:nvSpPr>
        <dsp:cNvPr id="0" name=""/>
        <dsp:cNvSpPr/>
      </dsp:nvSpPr>
      <dsp:spPr>
        <a:xfrm>
          <a:off x="255930" y="3600226"/>
          <a:ext cx="465783" cy="4653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99DFF1-D540-4CA6-AEF6-9A00803C7552}">
      <dsp:nvSpPr>
        <dsp:cNvPr id="0" name=""/>
        <dsp:cNvSpPr/>
      </dsp:nvSpPr>
      <dsp:spPr>
        <a:xfrm>
          <a:off x="977645" y="3409864"/>
          <a:ext cx="5241142" cy="898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137" tIns="95137" rIns="95137" bIns="95137" numCol="1" spcCol="1270" anchor="ctr" anchorCtr="0">
          <a:noAutofit/>
        </a:bodyPr>
        <a:lstStyle/>
        <a:p>
          <a:pPr marL="0" lvl="0" indent="0" algn="l" defTabSz="711200">
            <a:lnSpc>
              <a:spcPct val="100000"/>
            </a:lnSpc>
            <a:spcBef>
              <a:spcPct val="0"/>
            </a:spcBef>
            <a:spcAft>
              <a:spcPct val="35000"/>
            </a:spcAft>
            <a:buNone/>
          </a:pPr>
          <a:r>
            <a:rPr lang="en-IN" sz="1600" kern="1200" dirty="0"/>
            <a:t>Higher levels indicate biological activity abnormality .</a:t>
          </a:r>
          <a:endParaRPr lang="en-US" sz="1600" kern="1200" dirty="0"/>
        </a:p>
      </dsp:txBody>
      <dsp:txXfrm>
        <a:off x="977645" y="3409864"/>
        <a:ext cx="5241142" cy="898931"/>
      </dsp:txXfrm>
    </dsp:sp>
    <dsp:sp modelId="{4B4891FE-0A2F-4388-B984-E482CA26554B}">
      <dsp:nvSpPr>
        <dsp:cNvPr id="0" name=""/>
        <dsp:cNvSpPr/>
      </dsp:nvSpPr>
      <dsp:spPr>
        <a:xfrm>
          <a:off x="0" y="4533528"/>
          <a:ext cx="6248400" cy="10838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87E32E-115E-489B-BCAA-2526A4E429D6}">
      <dsp:nvSpPr>
        <dsp:cNvPr id="0" name=""/>
        <dsp:cNvSpPr/>
      </dsp:nvSpPr>
      <dsp:spPr>
        <a:xfrm>
          <a:off x="255930" y="4903399"/>
          <a:ext cx="465783" cy="4653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4228AC-C2D9-4E34-9CF0-0F109C20DF85}">
      <dsp:nvSpPr>
        <dsp:cNvPr id="0" name=""/>
        <dsp:cNvSpPr/>
      </dsp:nvSpPr>
      <dsp:spPr>
        <a:xfrm>
          <a:off x="977645" y="4652432"/>
          <a:ext cx="5241142" cy="898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137" tIns="95137" rIns="95137" bIns="95137" numCol="1" spcCol="1270" anchor="ctr" anchorCtr="0">
          <a:noAutofit/>
        </a:bodyPr>
        <a:lstStyle/>
        <a:p>
          <a:pPr marL="0" lvl="0" indent="0" algn="l" defTabSz="711200">
            <a:lnSpc>
              <a:spcPct val="100000"/>
            </a:lnSpc>
            <a:spcBef>
              <a:spcPct val="0"/>
            </a:spcBef>
            <a:spcAft>
              <a:spcPct val="35000"/>
            </a:spcAft>
            <a:buNone/>
          </a:pPr>
          <a:r>
            <a:rPr lang="en-IN" sz="1600" kern="1200" dirty="0"/>
            <a:t>CO2 sensors can detect grain spoilage due to insects and moulds usually about three to five weeks earlier than detection by traditional methods such as visual, odour, or temperature detection.</a:t>
          </a:r>
          <a:endParaRPr lang="en-US" sz="1600" kern="1200" dirty="0"/>
        </a:p>
      </dsp:txBody>
      <dsp:txXfrm>
        <a:off x="977645" y="4652432"/>
        <a:ext cx="5241142" cy="8989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EA4EF-122D-429F-AB5A-17C042D89483}">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E6FD2E-8673-41AA-9251-8567930519B2}">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405D6C-C66B-4229-9EC5-862E8B572995}">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dirty="0"/>
            <a:t>Past research data and experience gained by early adopters of the technology clearly show that safe grain storage was observed at CO2 concentrations of up to 600 ppm. </a:t>
          </a:r>
          <a:endParaRPr lang="en-US" sz="1800" kern="1200" dirty="0"/>
        </a:p>
      </dsp:txBody>
      <dsp:txXfrm>
        <a:off x="1834517" y="469890"/>
        <a:ext cx="3148942" cy="1335915"/>
      </dsp:txXfrm>
    </dsp:sp>
    <dsp:sp modelId="{AF465DE2-05F1-440E-8EFE-1FE1075A4E22}">
      <dsp:nvSpPr>
        <dsp:cNvPr id="0" name=""/>
        <dsp:cNvSpPr/>
      </dsp:nvSpPr>
      <dsp:spPr>
        <a:xfrm>
          <a:off x="5532139" y="46989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4C13C-19D6-4979-A25B-9F4D4F5E4843}">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3EE6CC-2952-4117-A37F-4409F4264E16}">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dirty="0"/>
            <a:t>Higher concentrations indicate biological activity due to mould growth and/or insect development inside the grain stored in warehouses .</a:t>
          </a:r>
          <a:endParaRPr lang="en-US" sz="1800" kern="1200" dirty="0"/>
        </a:p>
      </dsp:txBody>
      <dsp:txXfrm>
        <a:off x="7154322" y="469890"/>
        <a:ext cx="3148942" cy="1335915"/>
      </dsp:txXfrm>
    </dsp:sp>
    <dsp:sp modelId="{F4C21046-0584-41EA-B14B-250F79EC27BD}">
      <dsp:nvSpPr>
        <dsp:cNvPr id="0" name=""/>
        <dsp:cNvSpPr/>
      </dsp:nvSpPr>
      <dsp:spPr>
        <a:xfrm>
          <a:off x="212335" y="254553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C70FB6-68CB-44E4-8383-B70BB9BAB4E7}">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D8BF7E-DBF4-4CA9-B1E1-7345FB8907C7}">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dirty="0"/>
            <a:t>Concentrations of 600 to 1,500 ppm indicate onset of mould growth most often triggered due to storage of grain above the safe storage moisture content .</a:t>
          </a:r>
          <a:endParaRPr lang="en-US" sz="1800" kern="1200" dirty="0"/>
        </a:p>
      </dsp:txBody>
      <dsp:txXfrm>
        <a:off x="1834517" y="2545532"/>
        <a:ext cx="3148942" cy="1335915"/>
      </dsp:txXfrm>
    </dsp:sp>
    <dsp:sp modelId="{DE5FE130-B24F-48FB-99C1-6D0734206093}">
      <dsp:nvSpPr>
        <dsp:cNvPr id="0" name=""/>
        <dsp:cNvSpPr/>
      </dsp:nvSpPr>
      <dsp:spPr>
        <a:xfrm>
          <a:off x="5532139" y="254553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93A4E7-754C-4277-8618-03FB21C8126B}">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B8E33D-6399-45C5-B1B9-804E3B6D8555}">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dirty="0"/>
            <a:t>Concentrations of 1,500 to 4,000 ppm and beyond clearly indicate severe mould infection or stored-product insect infestation.</a:t>
          </a:r>
          <a:endParaRPr lang="en-US" sz="1800" kern="1200" dirty="0"/>
        </a:p>
      </dsp:txBody>
      <dsp:txXfrm>
        <a:off x="7154322" y="2545532"/>
        <a:ext cx="3148942" cy="13359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6FF8C-E916-4497-B11A-4F786F163994}">
      <dsp:nvSpPr>
        <dsp:cNvPr id="0" name=""/>
        <dsp:cNvSpPr/>
      </dsp:nvSpPr>
      <dsp:spPr>
        <a:xfrm>
          <a:off x="0" y="4229"/>
          <a:ext cx="5961345" cy="90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9E791-FE74-4188-82BE-7D768066C50A}">
      <dsp:nvSpPr>
        <dsp:cNvPr id="0" name=""/>
        <dsp:cNvSpPr/>
      </dsp:nvSpPr>
      <dsp:spPr>
        <a:xfrm>
          <a:off x="272509" y="206922"/>
          <a:ext cx="495471" cy="4954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F69FDD-4D3A-4FC8-A6BD-94BD0C8B1379}">
      <dsp:nvSpPr>
        <dsp:cNvPr id="0" name=""/>
        <dsp:cNvSpPr/>
      </dsp:nvSpPr>
      <dsp:spPr>
        <a:xfrm>
          <a:off x="1040489" y="4229"/>
          <a:ext cx="4920855"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711200">
            <a:lnSpc>
              <a:spcPct val="100000"/>
            </a:lnSpc>
            <a:spcBef>
              <a:spcPct val="0"/>
            </a:spcBef>
            <a:spcAft>
              <a:spcPct val="35000"/>
            </a:spcAft>
            <a:buNone/>
          </a:pPr>
          <a:r>
            <a:rPr lang="en-US" sz="1600" kern="1200" dirty="0"/>
            <a:t>STEP 1 : Sensors in </a:t>
          </a:r>
          <a:r>
            <a:rPr lang="en-US" sz="1600" kern="1200" dirty="0" err="1"/>
            <a:t>monstograin</a:t>
          </a:r>
          <a:r>
            <a:rPr lang="en-US" sz="1600" kern="1200" dirty="0"/>
            <a:t> would track the temperature , co2 and humidity conditions using </a:t>
          </a:r>
          <a:r>
            <a:rPr lang="en-US" sz="1600" kern="1200" dirty="0" err="1"/>
            <a:t>iot</a:t>
          </a:r>
          <a:r>
            <a:rPr lang="en-US" sz="1600" kern="1200" dirty="0"/>
            <a:t>.</a:t>
          </a:r>
        </a:p>
      </dsp:txBody>
      <dsp:txXfrm>
        <a:off x="1040489" y="4229"/>
        <a:ext cx="4920855" cy="900856"/>
      </dsp:txXfrm>
    </dsp:sp>
    <dsp:sp modelId="{EC016BBD-4C42-405A-AFD7-E9C43B0F5346}">
      <dsp:nvSpPr>
        <dsp:cNvPr id="0" name=""/>
        <dsp:cNvSpPr/>
      </dsp:nvSpPr>
      <dsp:spPr>
        <a:xfrm>
          <a:off x="0" y="1130300"/>
          <a:ext cx="5961345" cy="90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25FB8B-ADF5-4348-8B55-DCBC6678D535}">
      <dsp:nvSpPr>
        <dsp:cNvPr id="0" name=""/>
        <dsp:cNvSpPr/>
      </dsp:nvSpPr>
      <dsp:spPr>
        <a:xfrm>
          <a:off x="272509" y="1332993"/>
          <a:ext cx="495471" cy="4954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150588-1F52-4059-93E0-B57BA656D14B}">
      <dsp:nvSpPr>
        <dsp:cNvPr id="0" name=""/>
        <dsp:cNvSpPr/>
      </dsp:nvSpPr>
      <dsp:spPr>
        <a:xfrm>
          <a:off x="1040489" y="1130300"/>
          <a:ext cx="4920855"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711200">
            <a:lnSpc>
              <a:spcPct val="100000"/>
            </a:lnSpc>
            <a:spcBef>
              <a:spcPct val="0"/>
            </a:spcBef>
            <a:spcAft>
              <a:spcPct val="35000"/>
            </a:spcAft>
            <a:buNone/>
          </a:pPr>
          <a:r>
            <a:rPr lang="en-US" sz="1600" kern="1200"/>
            <a:t>STEP 2: Data is uploaded to Firebase real time Database.</a:t>
          </a:r>
        </a:p>
      </dsp:txBody>
      <dsp:txXfrm>
        <a:off x="1040489" y="1130300"/>
        <a:ext cx="4920855" cy="900856"/>
      </dsp:txXfrm>
    </dsp:sp>
    <dsp:sp modelId="{8B929B6A-4545-432D-A48E-05298CDCE2F1}">
      <dsp:nvSpPr>
        <dsp:cNvPr id="0" name=""/>
        <dsp:cNvSpPr/>
      </dsp:nvSpPr>
      <dsp:spPr>
        <a:xfrm>
          <a:off x="0" y="2256371"/>
          <a:ext cx="5961345" cy="90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AF52D9-D464-43C3-A9CD-7425AE8EABD0}">
      <dsp:nvSpPr>
        <dsp:cNvPr id="0" name=""/>
        <dsp:cNvSpPr/>
      </dsp:nvSpPr>
      <dsp:spPr>
        <a:xfrm>
          <a:off x="272509" y="2459064"/>
          <a:ext cx="495471" cy="4954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A2DFF4-F435-4418-AF7D-99161D6533B2}">
      <dsp:nvSpPr>
        <dsp:cNvPr id="0" name=""/>
        <dsp:cNvSpPr/>
      </dsp:nvSpPr>
      <dsp:spPr>
        <a:xfrm>
          <a:off x="1040489" y="2256371"/>
          <a:ext cx="4920855"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711200">
            <a:lnSpc>
              <a:spcPct val="100000"/>
            </a:lnSpc>
            <a:spcBef>
              <a:spcPct val="0"/>
            </a:spcBef>
            <a:spcAft>
              <a:spcPct val="35000"/>
            </a:spcAft>
            <a:buNone/>
          </a:pPr>
          <a:r>
            <a:rPr lang="en-US" sz="1600" kern="1200"/>
            <a:t>STEP 3: Real time DATA is sent to the web app / native aid app .</a:t>
          </a:r>
        </a:p>
      </dsp:txBody>
      <dsp:txXfrm>
        <a:off x="1040489" y="2256371"/>
        <a:ext cx="4920855" cy="900856"/>
      </dsp:txXfrm>
    </dsp:sp>
    <dsp:sp modelId="{779295C7-546E-45B2-8260-70BAE34C7E4E}">
      <dsp:nvSpPr>
        <dsp:cNvPr id="0" name=""/>
        <dsp:cNvSpPr/>
      </dsp:nvSpPr>
      <dsp:spPr>
        <a:xfrm>
          <a:off x="0" y="3382442"/>
          <a:ext cx="5961345" cy="90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1B1A28-94AD-40DD-9657-E72FD424152C}">
      <dsp:nvSpPr>
        <dsp:cNvPr id="0" name=""/>
        <dsp:cNvSpPr/>
      </dsp:nvSpPr>
      <dsp:spPr>
        <a:xfrm>
          <a:off x="272509" y="3585135"/>
          <a:ext cx="495471" cy="4954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984190-B3EE-440C-90C2-714A669B4915}">
      <dsp:nvSpPr>
        <dsp:cNvPr id="0" name=""/>
        <dsp:cNvSpPr/>
      </dsp:nvSpPr>
      <dsp:spPr>
        <a:xfrm>
          <a:off x="1040489" y="3382442"/>
          <a:ext cx="4920855"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711200">
            <a:lnSpc>
              <a:spcPct val="100000"/>
            </a:lnSpc>
            <a:spcBef>
              <a:spcPct val="0"/>
            </a:spcBef>
            <a:spcAft>
              <a:spcPct val="35000"/>
            </a:spcAft>
            <a:buNone/>
          </a:pPr>
          <a:r>
            <a:rPr lang="en-US" sz="1600" kern="1200" dirty="0"/>
            <a:t>STEP 4: From the past all data we will predict the future data and precautions to be taken using Machine Learning</a:t>
          </a:r>
        </a:p>
      </dsp:txBody>
      <dsp:txXfrm>
        <a:off x="1040489" y="3382442"/>
        <a:ext cx="4920855" cy="900856"/>
      </dsp:txXfrm>
    </dsp:sp>
    <dsp:sp modelId="{622C2500-DC1D-4AB4-A8DC-46ED15ED16D0}">
      <dsp:nvSpPr>
        <dsp:cNvPr id="0" name=""/>
        <dsp:cNvSpPr/>
      </dsp:nvSpPr>
      <dsp:spPr>
        <a:xfrm>
          <a:off x="0" y="4508513"/>
          <a:ext cx="5961345" cy="90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1DE8C-08F2-4E97-B0A2-EE56B75D331C}">
      <dsp:nvSpPr>
        <dsp:cNvPr id="0" name=""/>
        <dsp:cNvSpPr/>
      </dsp:nvSpPr>
      <dsp:spPr>
        <a:xfrm>
          <a:off x="272509" y="4711206"/>
          <a:ext cx="495471" cy="4954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BCBB8C-2942-438D-A54E-D9C3756C7590}">
      <dsp:nvSpPr>
        <dsp:cNvPr id="0" name=""/>
        <dsp:cNvSpPr/>
      </dsp:nvSpPr>
      <dsp:spPr>
        <a:xfrm>
          <a:off x="1040489" y="4508513"/>
          <a:ext cx="4920855"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711200">
            <a:lnSpc>
              <a:spcPct val="100000"/>
            </a:lnSpc>
            <a:spcBef>
              <a:spcPct val="0"/>
            </a:spcBef>
            <a:spcAft>
              <a:spcPct val="35000"/>
            </a:spcAft>
            <a:buNone/>
          </a:pPr>
          <a:r>
            <a:rPr lang="en-US" sz="1600" kern="1200"/>
            <a:t>STEP 5: ALERT!!  Alert message is sent to mails when the conditions are abnormal , and it would effect the grains .</a:t>
          </a:r>
        </a:p>
      </dsp:txBody>
      <dsp:txXfrm>
        <a:off x="1040489" y="4508513"/>
        <a:ext cx="4920855" cy="9008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F4676-B432-4BB7-BF1C-4396F8561E45}">
      <dsp:nvSpPr>
        <dsp:cNvPr id="0" name=""/>
        <dsp:cNvSpPr/>
      </dsp:nvSpPr>
      <dsp:spPr>
        <a:xfrm>
          <a:off x="200325" y="1329594"/>
          <a:ext cx="1329716" cy="132971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872056-8830-4877-9B77-84206C499ABB}">
      <dsp:nvSpPr>
        <dsp:cNvPr id="0" name=""/>
        <dsp:cNvSpPr/>
      </dsp:nvSpPr>
      <dsp:spPr>
        <a:xfrm>
          <a:off x="479565" y="1608834"/>
          <a:ext cx="771235" cy="771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C57ECF-7402-4042-AA6F-3AC0EB222030}">
      <dsp:nvSpPr>
        <dsp:cNvPr id="0" name=""/>
        <dsp:cNvSpPr/>
      </dsp:nvSpPr>
      <dsp:spPr>
        <a:xfrm>
          <a:off x="1814980" y="1329594"/>
          <a:ext cx="3134331" cy="1329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Initially we will charge the customer with the 40% of the installation cost and rest can be paid in terms of installments.</a:t>
          </a:r>
        </a:p>
      </dsp:txBody>
      <dsp:txXfrm>
        <a:off x="1814980" y="1329594"/>
        <a:ext cx="3134331" cy="1329716"/>
      </dsp:txXfrm>
    </dsp:sp>
    <dsp:sp modelId="{3C6EF95D-6F3C-4C3B-8BB7-A93A728B7264}">
      <dsp:nvSpPr>
        <dsp:cNvPr id="0" name=""/>
        <dsp:cNvSpPr/>
      </dsp:nvSpPr>
      <dsp:spPr>
        <a:xfrm>
          <a:off x="5495445" y="1329594"/>
          <a:ext cx="1329716" cy="132971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3ADCF4-0B5A-401A-B537-C323C62BC28B}">
      <dsp:nvSpPr>
        <dsp:cNvPr id="0" name=""/>
        <dsp:cNvSpPr/>
      </dsp:nvSpPr>
      <dsp:spPr>
        <a:xfrm>
          <a:off x="5774686" y="1608834"/>
          <a:ext cx="771235" cy="771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3D39C5-D2E5-4EA9-A116-B4056FAE8E32}">
      <dsp:nvSpPr>
        <dsp:cNvPr id="0" name=""/>
        <dsp:cNvSpPr/>
      </dsp:nvSpPr>
      <dsp:spPr>
        <a:xfrm>
          <a:off x="7110101" y="1329594"/>
          <a:ext cx="3134331" cy="1329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We provide first 6 months of free service and monitoring then later we will charge 4000 rupees .</a:t>
          </a:r>
        </a:p>
      </dsp:txBody>
      <dsp:txXfrm>
        <a:off x="7110101" y="1329594"/>
        <a:ext cx="3134331" cy="13297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1E23A-D3B5-4791-B7DE-A408E171A39D}">
      <dsp:nvSpPr>
        <dsp:cNvPr id="0" name=""/>
        <dsp:cNvSpPr/>
      </dsp:nvSpPr>
      <dsp:spPr>
        <a:xfrm>
          <a:off x="0" y="2176272"/>
          <a:ext cx="10515600" cy="0"/>
        </a:xfrm>
        <a:prstGeom prst="line">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E6F79A24-ED73-4EFE-B3D3-3DCB2D2DD0C1}">
      <dsp:nvSpPr>
        <dsp:cNvPr id="0" name=""/>
        <dsp:cNvSpPr/>
      </dsp:nvSpPr>
      <dsp:spPr>
        <a:xfrm rot="8100000">
          <a:off x="68140" y="501545"/>
          <a:ext cx="320082" cy="320082"/>
        </a:xfrm>
        <a:prstGeom prst="teardrop">
          <a:avLst>
            <a:gd name="adj" fmla="val 11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31462A-E435-47DB-8B33-2144D7D3D4EA}">
      <dsp:nvSpPr>
        <dsp:cNvPr id="0" name=""/>
        <dsp:cNvSpPr/>
      </dsp:nvSpPr>
      <dsp:spPr>
        <a:xfrm>
          <a:off x="103698" y="537103"/>
          <a:ext cx="248965" cy="24896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0634356-047C-40CD-BBF3-045CE719FAAC}">
      <dsp:nvSpPr>
        <dsp:cNvPr id="0" name=""/>
        <dsp:cNvSpPr/>
      </dsp:nvSpPr>
      <dsp:spPr>
        <a:xfrm>
          <a:off x="454513" y="887918"/>
          <a:ext cx="349808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SALE OF 100 PRODUCTS</a:t>
          </a:r>
        </a:p>
      </dsp:txBody>
      <dsp:txXfrm>
        <a:off x="454513" y="887918"/>
        <a:ext cx="3498082" cy="1288353"/>
      </dsp:txXfrm>
    </dsp:sp>
    <dsp:sp modelId="{584F1251-19E1-41B4-9B99-790C39151610}">
      <dsp:nvSpPr>
        <dsp:cNvPr id="0" name=""/>
        <dsp:cNvSpPr/>
      </dsp:nvSpPr>
      <dsp:spPr>
        <a:xfrm>
          <a:off x="454513" y="435254"/>
          <a:ext cx="349808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Feb 2021</a:t>
          </a:r>
        </a:p>
      </dsp:txBody>
      <dsp:txXfrm>
        <a:off x="454513" y="435254"/>
        <a:ext cx="3498082" cy="452664"/>
      </dsp:txXfrm>
    </dsp:sp>
    <dsp:sp modelId="{2F6236C5-7947-4C53-81A2-E0F155D791A7}">
      <dsp:nvSpPr>
        <dsp:cNvPr id="0" name=""/>
        <dsp:cNvSpPr/>
      </dsp:nvSpPr>
      <dsp:spPr>
        <a:xfrm>
          <a:off x="228181" y="887918"/>
          <a:ext cx="0" cy="1288353"/>
        </a:xfrm>
        <a:prstGeom prst="line">
          <a:avLst/>
        </a:prstGeom>
        <a:noFill/>
        <a:ln w="1270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D674B1F-02FA-4FF2-95F2-8766AD315763}">
      <dsp:nvSpPr>
        <dsp:cNvPr id="0" name=""/>
        <dsp:cNvSpPr/>
      </dsp:nvSpPr>
      <dsp:spPr>
        <a:xfrm>
          <a:off x="186567" y="2135532"/>
          <a:ext cx="81479" cy="81479"/>
        </a:xfrm>
        <a:prstGeom prst="ellipse">
          <a:avLst/>
        </a:prstGeom>
        <a:solidFill>
          <a:schemeClr val="accent6">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118DDC-EC56-4166-BCFB-6478330831BA}">
      <dsp:nvSpPr>
        <dsp:cNvPr id="0" name=""/>
        <dsp:cNvSpPr/>
      </dsp:nvSpPr>
      <dsp:spPr>
        <a:xfrm rot="18900000">
          <a:off x="2167254" y="3530916"/>
          <a:ext cx="320082" cy="320082"/>
        </a:xfrm>
        <a:prstGeom prst="teardrop">
          <a:avLst>
            <a:gd name="adj" fmla="val 11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621E7A-B4A6-4330-9FF4-7D0C18548DF7}">
      <dsp:nvSpPr>
        <dsp:cNvPr id="0" name=""/>
        <dsp:cNvSpPr/>
      </dsp:nvSpPr>
      <dsp:spPr>
        <a:xfrm>
          <a:off x="2202813" y="3566474"/>
          <a:ext cx="248965" cy="24896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DB6AA6B-2B52-412F-B854-78C491590DD7}">
      <dsp:nvSpPr>
        <dsp:cNvPr id="0" name=""/>
        <dsp:cNvSpPr/>
      </dsp:nvSpPr>
      <dsp:spPr>
        <a:xfrm>
          <a:off x="2553628" y="2176272"/>
          <a:ext cx="349808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MONSTOGRAM V2 WITH MANY MORE CONDITION CHECKS</a:t>
          </a:r>
        </a:p>
      </dsp:txBody>
      <dsp:txXfrm>
        <a:off x="2553628" y="2176272"/>
        <a:ext cx="3498082" cy="1288353"/>
      </dsp:txXfrm>
    </dsp:sp>
    <dsp:sp modelId="{22580EF6-8776-4BAF-AEBE-0BD1FA588031}">
      <dsp:nvSpPr>
        <dsp:cNvPr id="0" name=""/>
        <dsp:cNvSpPr/>
      </dsp:nvSpPr>
      <dsp:spPr>
        <a:xfrm>
          <a:off x="2553628" y="3464625"/>
          <a:ext cx="349808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July. 2021</a:t>
          </a:r>
        </a:p>
      </dsp:txBody>
      <dsp:txXfrm>
        <a:off x="2553628" y="3464625"/>
        <a:ext cx="3498082" cy="452664"/>
      </dsp:txXfrm>
    </dsp:sp>
    <dsp:sp modelId="{5599507C-80B7-4D5B-93DE-7894380DC1F0}">
      <dsp:nvSpPr>
        <dsp:cNvPr id="0" name=""/>
        <dsp:cNvSpPr/>
      </dsp:nvSpPr>
      <dsp:spPr>
        <a:xfrm>
          <a:off x="2327295" y="2176272"/>
          <a:ext cx="0" cy="1288353"/>
        </a:xfrm>
        <a:prstGeom prst="line">
          <a:avLst/>
        </a:prstGeom>
        <a:noFill/>
        <a:ln w="1270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E5A2FDC-C848-4DC6-BF0B-438FD40388F0}">
      <dsp:nvSpPr>
        <dsp:cNvPr id="0" name=""/>
        <dsp:cNvSpPr/>
      </dsp:nvSpPr>
      <dsp:spPr>
        <a:xfrm>
          <a:off x="2285682" y="2135532"/>
          <a:ext cx="81479" cy="81479"/>
        </a:xfrm>
        <a:prstGeom prst="ellipse">
          <a:avLst/>
        </a:prstGeom>
        <a:solidFill>
          <a:schemeClr val="accent6">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1979F7-23E2-4B3B-A886-1703AE791DAA}">
      <dsp:nvSpPr>
        <dsp:cNvPr id="0" name=""/>
        <dsp:cNvSpPr/>
      </dsp:nvSpPr>
      <dsp:spPr>
        <a:xfrm rot="8100000">
          <a:off x="4266369" y="501545"/>
          <a:ext cx="320082" cy="320082"/>
        </a:xfrm>
        <a:prstGeom prst="teardrop">
          <a:avLst>
            <a:gd name="adj" fmla="val 11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C500C2-FE9F-44AA-9984-E6D4F25995DC}">
      <dsp:nvSpPr>
        <dsp:cNvPr id="0" name=""/>
        <dsp:cNvSpPr/>
      </dsp:nvSpPr>
      <dsp:spPr>
        <a:xfrm>
          <a:off x="4301928" y="537103"/>
          <a:ext cx="248965" cy="24896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EA550C8-CF5F-4489-9997-3ACDD369EC65}">
      <dsp:nvSpPr>
        <dsp:cNvPr id="0" name=""/>
        <dsp:cNvSpPr/>
      </dsp:nvSpPr>
      <dsp:spPr>
        <a:xfrm>
          <a:off x="4652743" y="887918"/>
          <a:ext cx="349808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TRY TO CAPITALIZE IN MARKET</a:t>
          </a:r>
        </a:p>
      </dsp:txBody>
      <dsp:txXfrm>
        <a:off x="4652743" y="887918"/>
        <a:ext cx="3498082" cy="1288353"/>
      </dsp:txXfrm>
    </dsp:sp>
    <dsp:sp modelId="{24815447-1193-4BA0-A0AD-32A33102865E}">
      <dsp:nvSpPr>
        <dsp:cNvPr id="0" name=""/>
        <dsp:cNvSpPr/>
      </dsp:nvSpPr>
      <dsp:spPr>
        <a:xfrm>
          <a:off x="4652743" y="435254"/>
          <a:ext cx="349808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October 2021</a:t>
          </a:r>
        </a:p>
      </dsp:txBody>
      <dsp:txXfrm>
        <a:off x="4652743" y="435254"/>
        <a:ext cx="3498082" cy="452664"/>
      </dsp:txXfrm>
    </dsp:sp>
    <dsp:sp modelId="{B1E4600E-E694-4878-9AB2-4D182606211B}">
      <dsp:nvSpPr>
        <dsp:cNvPr id="0" name=""/>
        <dsp:cNvSpPr/>
      </dsp:nvSpPr>
      <dsp:spPr>
        <a:xfrm>
          <a:off x="4426410" y="887918"/>
          <a:ext cx="0" cy="1288353"/>
        </a:xfrm>
        <a:prstGeom prst="line">
          <a:avLst/>
        </a:prstGeom>
        <a:noFill/>
        <a:ln w="1270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03FCEDE-D3F2-4095-B26E-1A49FD0999BE}">
      <dsp:nvSpPr>
        <dsp:cNvPr id="0" name=""/>
        <dsp:cNvSpPr/>
      </dsp:nvSpPr>
      <dsp:spPr>
        <a:xfrm>
          <a:off x="4384797" y="2135532"/>
          <a:ext cx="81479" cy="81479"/>
        </a:xfrm>
        <a:prstGeom prst="ellipse">
          <a:avLst/>
        </a:prstGeom>
        <a:solidFill>
          <a:schemeClr val="accent6">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A7990C-68AE-4F5E-AA8D-10F7B8A4892D}">
      <dsp:nvSpPr>
        <dsp:cNvPr id="0" name=""/>
        <dsp:cNvSpPr/>
      </dsp:nvSpPr>
      <dsp:spPr>
        <a:xfrm rot="18900000">
          <a:off x="6365484" y="3530916"/>
          <a:ext cx="320082" cy="320082"/>
        </a:xfrm>
        <a:prstGeom prst="teardrop">
          <a:avLst>
            <a:gd name="adj" fmla="val 11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C809A3-E3FA-4A64-A5FC-E781FE9CDFBB}">
      <dsp:nvSpPr>
        <dsp:cNvPr id="0" name=""/>
        <dsp:cNvSpPr/>
      </dsp:nvSpPr>
      <dsp:spPr>
        <a:xfrm>
          <a:off x="6401042" y="3566474"/>
          <a:ext cx="248965" cy="24896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25E9EDE-64A0-4C1E-8115-98F4E64739EF}">
      <dsp:nvSpPr>
        <dsp:cNvPr id="0" name=""/>
        <dsp:cNvSpPr/>
      </dsp:nvSpPr>
      <dsp:spPr>
        <a:xfrm>
          <a:off x="6751857" y="2176272"/>
          <a:ext cx="349808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 IMPLEMENT PREDICTIVE ANALYSIS OF THE COLLECTED DATA FOR FURTHER INTERVENTIONS</a:t>
          </a:r>
        </a:p>
      </dsp:txBody>
      <dsp:txXfrm>
        <a:off x="6751857" y="2176272"/>
        <a:ext cx="3498082" cy="1288353"/>
      </dsp:txXfrm>
    </dsp:sp>
    <dsp:sp modelId="{0566B761-D378-4DFF-8545-AC74C5282ADD}">
      <dsp:nvSpPr>
        <dsp:cNvPr id="0" name=""/>
        <dsp:cNvSpPr/>
      </dsp:nvSpPr>
      <dsp:spPr>
        <a:xfrm>
          <a:off x="6751857" y="3464625"/>
          <a:ext cx="349808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Jan 2022</a:t>
          </a:r>
        </a:p>
      </dsp:txBody>
      <dsp:txXfrm>
        <a:off x="6751857" y="3464625"/>
        <a:ext cx="3498082" cy="452664"/>
      </dsp:txXfrm>
    </dsp:sp>
    <dsp:sp modelId="{A9AEA8B1-6416-479E-BAD8-8B69AF845ED2}">
      <dsp:nvSpPr>
        <dsp:cNvPr id="0" name=""/>
        <dsp:cNvSpPr/>
      </dsp:nvSpPr>
      <dsp:spPr>
        <a:xfrm>
          <a:off x="6525525" y="2176272"/>
          <a:ext cx="0" cy="1288353"/>
        </a:xfrm>
        <a:prstGeom prst="line">
          <a:avLst/>
        </a:prstGeom>
        <a:noFill/>
        <a:ln w="1270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B0E3D47-5130-40D2-A5BA-91F997C8085B}">
      <dsp:nvSpPr>
        <dsp:cNvPr id="0" name=""/>
        <dsp:cNvSpPr/>
      </dsp:nvSpPr>
      <dsp:spPr>
        <a:xfrm>
          <a:off x="6483912" y="2135532"/>
          <a:ext cx="81479" cy="81479"/>
        </a:xfrm>
        <a:prstGeom prst="ellipse">
          <a:avLst/>
        </a:prstGeom>
        <a:solidFill>
          <a:schemeClr val="accent6">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4F438-CFC2-4543-A7D5-59DFB2EB4DAF}" type="datetimeFigureOut">
              <a:rPr lang="en-US" smtClean="0"/>
              <a:t>11/22/2020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48854-402A-496D-A18C-FB32F2D71BAA}" type="slidenum">
              <a:rPr lang="en-US" smtClean="0"/>
              <a:t>‹#›</a:t>
            </a:fld>
            <a:endParaRPr lang="en-US"/>
          </a:p>
        </p:txBody>
      </p:sp>
    </p:spTree>
    <p:extLst>
      <p:ext uri="{BB962C8B-B14F-4D97-AF65-F5344CB8AC3E}">
        <p14:creationId xmlns:p14="http://schemas.microsoft.com/office/powerpoint/2010/main" val="2972301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1D11-52BA-479B-8B45-E03800390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DCC1DD-CECB-45AA-80ED-E2020C12DC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9EC957-BC5B-4282-9C96-8CE4D582FC84}"/>
              </a:ext>
            </a:extLst>
          </p:cNvPr>
          <p:cNvSpPr>
            <a:spLocks noGrp="1"/>
          </p:cNvSpPr>
          <p:nvPr>
            <p:ph type="dt" sz="half" idx="10"/>
          </p:nvPr>
        </p:nvSpPr>
        <p:spPr/>
        <p:txBody>
          <a:bodyPr/>
          <a:lstStyle/>
          <a:p>
            <a:fld id="{D640E058-94DE-4734-923A-D0E8CBBDD189}" type="datetimeFigureOut">
              <a:rPr lang="en-US" smtClean="0"/>
              <a:t>11/22/2020</a:t>
            </a:fld>
            <a:endParaRPr lang="en-US"/>
          </a:p>
        </p:txBody>
      </p:sp>
      <p:sp>
        <p:nvSpPr>
          <p:cNvPr id="5" name="Footer Placeholder 4">
            <a:extLst>
              <a:ext uri="{FF2B5EF4-FFF2-40B4-BE49-F238E27FC236}">
                <a16:creationId xmlns:a16="http://schemas.microsoft.com/office/drawing/2014/main" id="{6806D03A-6006-41E5-965E-7DE92F58F1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657E8-34E0-46D2-A310-E6769DE7DCE3}"/>
              </a:ext>
            </a:extLst>
          </p:cNvPr>
          <p:cNvSpPr>
            <a:spLocks noGrp="1"/>
          </p:cNvSpPr>
          <p:nvPr>
            <p:ph type="sldNum" sz="quarter" idx="12"/>
          </p:nvPr>
        </p:nvSpPr>
        <p:spPr/>
        <p:txBody>
          <a:bodyPr/>
          <a:lstStyle/>
          <a:p>
            <a:fld id="{1B933203-EE76-4842-9D86-7ADABA74598A}" type="slidenum">
              <a:rPr lang="en-US" smtClean="0"/>
              <a:t>‹#›</a:t>
            </a:fld>
            <a:endParaRPr lang="en-US"/>
          </a:p>
        </p:txBody>
      </p:sp>
    </p:spTree>
    <p:extLst>
      <p:ext uri="{BB962C8B-B14F-4D97-AF65-F5344CB8AC3E}">
        <p14:creationId xmlns:p14="http://schemas.microsoft.com/office/powerpoint/2010/main" val="1585699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82DF-BD9F-4789-AAE6-254D7235D7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549827-1B99-4693-970F-99E47B2E2B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17724-901C-4C69-BEAD-3FEEE6344FB1}"/>
              </a:ext>
            </a:extLst>
          </p:cNvPr>
          <p:cNvSpPr>
            <a:spLocks noGrp="1"/>
          </p:cNvSpPr>
          <p:nvPr>
            <p:ph type="dt" sz="half" idx="10"/>
          </p:nvPr>
        </p:nvSpPr>
        <p:spPr/>
        <p:txBody>
          <a:bodyPr/>
          <a:lstStyle/>
          <a:p>
            <a:fld id="{D640E058-94DE-4734-923A-D0E8CBBDD189}" type="datetimeFigureOut">
              <a:rPr lang="en-US" smtClean="0"/>
              <a:t>11/22/2020</a:t>
            </a:fld>
            <a:endParaRPr lang="en-US"/>
          </a:p>
        </p:txBody>
      </p:sp>
      <p:sp>
        <p:nvSpPr>
          <p:cNvPr id="5" name="Footer Placeholder 4">
            <a:extLst>
              <a:ext uri="{FF2B5EF4-FFF2-40B4-BE49-F238E27FC236}">
                <a16:creationId xmlns:a16="http://schemas.microsoft.com/office/drawing/2014/main" id="{A4FDE87B-F563-40F7-9DEF-1CB3A55CD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ADF7C-A35A-45BA-9829-E45BB30CA8DB}"/>
              </a:ext>
            </a:extLst>
          </p:cNvPr>
          <p:cNvSpPr>
            <a:spLocks noGrp="1"/>
          </p:cNvSpPr>
          <p:nvPr>
            <p:ph type="sldNum" sz="quarter" idx="12"/>
          </p:nvPr>
        </p:nvSpPr>
        <p:spPr/>
        <p:txBody>
          <a:bodyPr/>
          <a:lstStyle/>
          <a:p>
            <a:fld id="{1B933203-EE76-4842-9D86-7ADABA74598A}" type="slidenum">
              <a:rPr lang="en-US" smtClean="0"/>
              <a:t>‹#›</a:t>
            </a:fld>
            <a:endParaRPr lang="en-US"/>
          </a:p>
        </p:txBody>
      </p:sp>
    </p:spTree>
    <p:extLst>
      <p:ext uri="{BB962C8B-B14F-4D97-AF65-F5344CB8AC3E}">
        <p14:creationId xmlns:p14="http://schemas.microsoft.com/office/powerpoint/2010/main" val="45004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6B5BB7-8623-4D22-9B3A-96AA501E5D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5B9F4B-7A1E-46AB-97C6-76B72AC8FD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D366D1-4A32-42EF-B646-243FF1583300}"/>
              </a:ext>
            </a:extLst>
          </p:cNvPr>
          <p:cNvSpPr>
            <a:spLocks noGrp="1"/>
          </p:cNvSpPr>
          <p:nvPr>
            <p:ph type="dt" sz="half" idx="10"/>
          </p:nvPr>
        </p:nvSpPr>
        <p:spPr/>
        <p:txBody>
          <a:bodyPr/>
          <a:lstStyle/>
          <a:p>
            <a:fld id="{D640E058-94DE-4734-923A-D0E8CBBDD189}" type="datetimeFigureOut">
              <a:rPr lang="en-US" smtClean="0"/>
              <a:t>11/22/2020</a:t>
            </a:fld>
            <a:endParaRPr lang="en-US"/>
          </a:p>
        </p:txBody>
      </p:sp>
      <p:sp>
        <p:nvSpPr>
          <p:cNvPr id="5" name="Footer Placeholder 4">
            <a:extLst>
              <a:ext uri="{FF2B5EF4-FFF2-40B4-BE49-F238E27FC236}">
                <a16:creationId xmlns:a16="http://schemas.microsoft.com/office/drawing/2014/main" id="{8DEA6E91-D326-4C76-B3E0-362FC16A6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9CD43-F886-4362-83D4-9CAF79561E84}"/>
              </a:ext>
            </a:extLst>
          </p:cNvPr>
          <p:cNvSpPr>
            <a:spLocks noGrp="1"/>
          </p:cNvSpPr>
          <p:nvPr>
            <p:ph type="sldNum" sz="quarter" idx="12"/>
          </p:nvPr>
        </p:nvSpPr>
        <p:spPr/>
        <p:txBody>
          <a:bodyPr/>
          <a:lstStyle/>
          <a:p>
            <a:fld id="{1B933203-EE76-4842-9D86-7ADABA74598A}" type="slidenum">
              <a:rPr lang="en-US" smtClean="0"/>
              <a:t>‹#›</a:t>
            </a:fld>
            <a:endParaRPr lang="en-US"/>
          </a:p>
        </p:txBody>
      </p:sp>
    </p:spTree>
    <p:extLst>
      <p:ext uri="{BB962C8B-B14F-4D97-AF65-F5344CB8AC3E}">
        <p14:creationId xmlns:p14="http://schemas.microsoft.com/office/powerpoint/2010/main" val="606440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3E9E-558F-4712-92E5-EC5A4547CE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2A175B-F6FD-4E62-94BB-0095F9CF54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7AF399-6CFF-4136-9C2F-3042828D5268}"/>
              </a:ext>
            </a:extLst>
          </p:cNvPr>
          <p:cNvSpPr>
            <a:spLocks noGrp="1"/>
          </p:cNvSpPr>
          <p:nvPr>
            <p:ph type="dt" sz="half" idx="10"/>
          </p:nvPr>
        </p:nvSpPr>
        <p:spPr/>
        <p:txBody>
          <a:bodyPr/>
          <a:lstStyle/>
          <a:p>
            <a:fld id="{D802DC76-DD71-4F51-B294-8851EDE59B6D}" type="datetimeFigureOut">
              <a:rPr lang="en-US" smtClean="0"/>
              <a:t>11/22/2020</a:t>
            </a:fld>
            <a:endParaRPr lang="en-US"/>
          </a:p>
        </p:txBody>
      </p:sp>
      <p:sp>
        <p:nvSpPr>
          <p:cNvPr id="5" name="Footer Placeholder 4">
            <a:extLst>
              <a:ext uri="{FF2B5EF4-FFF2-40B4-BE49-F238E27FC236}">
                <a16:creationId xmlns:a16="http://schemas.microsoft.com/office/drawing/2014/main" id="{670458EA-92DC-4B4E-8BB0-FFD74AB59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0316C-1735-44BC-B6C5-49C73900972F}"/>
              </a:ext>
            </a:extLst>
          </p:cNvPr>
          <p:cNvSpPr>
            <a:spLocks noGrp="1"/>
          </p:cNvSpPr>
          <p:nvPr>
            <p:ph type="sldNum" sz="quarter" idx="12"/>
          </p:nvPr>
        </p:nvSpPr>
        <p:spPr/>
        <p:txBody>
          <a:bodyPr/>
          <a:lstStyle/>
          <a:p>
            <a:fld id="{A0543395-2575-4155-A60F-ED25E3B1892E}" type="slidenum">
              <a:rPr lang="en-US" smtClean="0"/>
              <a:t>‹#›</a:t>
            </a:fld>
            <a:endParaRPr lang="en-US"/>
          </a:p>
        </p:txBody>
      </p:sp>
    </p:spTree>
    <p:extLst>
      <p:ext uri="{BB962C8B-B14F-4D97-AF65-F5344CB8AC3E}">
        <p14:creationId xmlns:p14="http://schemas.microsoft.com/office/powerpoint/2010/main" val="35816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6224-9128-4FFC-991F-DA2B54E90A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E6E952-F307-443F-8ED9-1AC35741D8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F8AD4-AE25-4AFF-9974-13049E8B885E}"/>
              </a:ext>
            </a:extLst>
          </p:cNvPr>
          <p:cNvSpPr>
            <a:spLocks noGrp="1"/>
          </p:cNvSpPr>
          <p:nvPr>
            <p:ph type="dt" sz="half" idx="10"/>
          </p:nvPr>
        </p:nvSpPr>
        <p:spPr/>
        <p:txBody>
          <a:bodyPr/>
          <a:lstStyle/>
          <a:p>
            <a:fld id="{D802DC76-DD71-4F51-B294-8851EDE59B6D}" type="datetimeFigureOut">
              <a:rPr lang="en-US" smtClean="0"/>
              <a:t>11/22/2020</a:t>
            </a:fld>
            <a:endParaRPr lang="en-US"/>
          </a:p>
        </p:txBody>
      </p:sp>
      <p:sp>
        <p:nvSpPr>
          <p:cNvPr id="5" name="Footer Placeholder 4">
            <a:extLst>
              <a:ext uri="{FF2B5EF4-FFF2-40B4-BE49-F238E27FC236}">
                <a16:creationId xmlns:a16="http://schemas.microsoft.com/office/drawing/2014/main" id="{97CBAB19-0364-4F69-9581-D3C65F4E3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D92E2-138F-43F2-B292-4E0B93E1AFD4}"/>
              </a:ext>
            </a:extLst>
          </p:cNvPr>
          <p:cNvSpPr>
            <a:spLocks noGrp="1"/>
          </p:cNvSpPr>
          <p:nvPr>
            <p:ph type="sldNum" sz="quarter" idx="12"/>
          </p:nvPr>
        </p:nvSpPr>
        <p:spPr/>
        <p:txBody>
          <a:bodyPr/>
          <a:lstStyle/>
          <a:p>
            <a:fld id="{A0543395-2575-4155-A60F-ED25E3B1892E}" type="slidenum">
              <a:rPr lang="en-US" smtClean="0"/>
              <a:t>‹#›</a:t>
            </a:fld>
            <a:endParaRPr lang="en-US"/>
          </a:p>
        </p:txBody>
      </p:sp>
    </p:spTree>
    <p:extLst>
      <p:ext uri="{BB962C8B-B14F-4D97-AF65-F5344CB8AC3E}">
        <p14:creationId xmlns:p14="http://schemas.microsoft.com/office/powerpoint/2010/main" val="2042041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0802-D704-48CA-B68A-DADB85AB14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364418-A486-4CF4-AC73-2979DB67AF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83CC14-224B-4FB8-AF13-4944A77C452B}"/>
              </a:ext>
            </a:extLst>
          </p:cNvPr>
          <p:cNvSpPr>
            <a:spLocks noGrp="1"/>
          </p:cNvSpPr>
          <p:nvPr>
            <p:ph type="dt" sz="half" idx="10"/>
          </p:nvPr>
        </p:nvSpPr>
        <p:spPr/>
        <p:txBody>
          <a:bodyPr/>
          <a:lstStyle/>
          <a:p>
            <a:fld id="{D802DC76-DD71-4F51-B294-8851EDE59B6D}" type="datetimeFigureOut">
              <a:rPr lang="en-US" smtClean="0"/>
              <a:t>11/22/2020</a:t>
            </a:fld>
            <a:endParaRPr lang="en-US"/>
          </a:p>
        </p:txBody>
      </p:sp>
      <p:sp>
        <p:nvSpPr>
          <p:cNvPr id="5" name="Footer Placeholder 4">
            <a:extLst>
              <a:ext uri="{FF2B5EF4-FFF2-40B4-BE49-F238E27FC236}">
                <a16:creationId xmlns:a16="http://schemas.microsoft.com/office/drawing/2014/main" id="{A3543992-FA1D-40A8-9C7D-04FF29BF4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00AA6-BFCA-4EC0-B814-58ECC826E451}"/>
              </a:ext>
            </a:extLst>
          </p:cNvPr>
          <p:cNvSpPr>
            <a:spLocks noGrp="1"/>
          </p:cNvSpPr>
          <p:nvPr>
            <p:ph type="sldNum" sz="quarter" idx="12"/>
          </p:nvPr>
        </p:nvSpPr>
        <p:spPr/>
        <p:txBody>
          <a:bodyPr/>
          <a:lstStyle/>
          <a:p>
            <a:fld id="{A0543395-2575-4155-A60F-ED25E3B1892E}" type="slidenum">
              <a:rPr lang="en-US" smtClean="0"/>
              <a:t>‹#›</a:t>
            </a:fld>
            <a:endParaRPr lang="en-US"/>
          </a:p>
        </p:txBody>
      </p:sp>
    </p:spTree>
    <p:extLst>
      <p:ext uri="{BB962C8B-B14F-4D97-AF65-F5344CB8AC3E}">
        <p14:creationId xmlns:p14="http://schemas.microsoft.com/office/powerpoint/2010/main" val="2635622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C12E-4FA3-4852-A0E0-576C73D085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37F96A-7B50-43EA-BCEC-C11F3FF6FF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A0D728-83AF-4BE2-B653-4FE58BBC4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BBF2FF-5AA5-4779-BAEC-107FBE10BC7B}"/>
              </a:ext>
            </a:extLst>
          </p:cNvPr>
          <p:cNvSpPr>
            <a:spLocks noGrp="1"/>
          </p:cNvSpPr>
          <p:nvPr>
            <p:ph type="dt" sz="half" idx="10"/>
          </p:nvPr>
        </p:nvSpPr>
        <p:spPr/>
        <p:txBody>
          <a:bodyPr/>
          <a:lstStyle/>
          <a:p>
            <a:fld id="{D802DC76-DD71-4F51-B294-8851EDE59B6D}" type="datetimeFigureOut">
              <a:rPr lang="en-US" smtClean="0"/>
              <a:t>11/22/2020</a:t>
            </a:fld>
            <a:endParaRPr lang="en-US"/>
          </a:p>
        </p:txBody>
      </p:sp>
      <p:sp>
        <p:nvSpPr>
          <p:cNvPr id="6" name="Footer Placeholder 5">
            <a:extLst>
              <a:ext uri="{FF2B5EF4-FFF2-40B4-BE49-F238E27FC236}">
                <a16:creationId xmlns:a16="http://schemas.microsoft.com/office/drawing/2014/main" id="{5433BFBF-2A0B-43B7-932D-20A0A4AD3C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BF8F03-03EC-4F77-BA39-7039ADAD0864}"/>
              </a:ext>
            </a:extLst>
          </p:cNvPr>
          <p:cNvSpPr>
            <a:spLocks noGrp="1"/>
          </p:cNvSpPr>
          <p:nvPr>
            <p:ph type="sldNum" sz="quarter" idx="12"/>
          </p:nvPr>
        </p:nvSpPr>
        <p:spPr/>
        <p:txBody>
          <a:bodyPr/>
          <a:lstStyle/>
          <a:p>
            <a:fld id="{A0543395-2575-4155-A60F-ED25E3B1892E}" type="slidenum">
              <a:rPr lang="en-US" smtClean="0"/>
              <a:t>‹#›</a:t>
            </a:fld>
            <a:endParaRPr lang="en-US"/>
          </a:p>
        </p:txBody>
      </p:sp>
    </p:spTree>
    <p:extLst>
      <p:ext uri="{BB962C8B-B14F-4D97-AF65-F5344CB8AC3E}">
        <p14:creationId xmlns:p14="http://schemas.microsoft.com/office/powerpoint/2010/main" val="1303906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D285-BA79-4061-8C2C-F883DC33AF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264028-9213-4646-A6B5-27622E7484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82A380-085C-4102-8801-327C890C5D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7CBBA7-4460-4BB5-B099-C61D9F0882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468E9A-36C3-4BB3-929E-70611601EF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D2A784-2214-4C1B-B059-635373549AC0}"/>
              </a:ext>
            </a:extLst>
          </p:cNvPr>
          <p:cNvSpPr>
            <a:spLocks noGrp="1"/>
          </p:cNvSpPr>
          <p:nvPr>
            <p:ph type="dt" sz="half" idx="10"/>
          </p:nvPr>
        </p:nvSpPr>
        <p:spPr/>
        <p:txBody>
          <a:bodyPr/>
          <a:lstStyle/>
          <a:p>
            <a:fld id="{D802DC76-DD71-4F51-B294-8851EDE59B6D}" type="datetimeFigureOut">
              <a:rPr lang="en-US" smtClean="0"/>
              <a:t>11/22/2020</a:t>
            </a:fld>
            <a:endParaRPr lang="en-US"/>
          </a:p>
        </p:txBody>
      </p:sp>
      <p:sp>
        <p:nvSpPr>
          <p:cNvPr id="8" name="Footer Placeholder 7">
            <a:extLst>
              <a:ext uri="{FF2B5EF4-FFF2-40B4-BE49-F238E27FC236}">
                <a16:creationId xmlns:a16="http://schemas.microsoft.com/office/drawing/2014/main" id="{0D97AC00-8910-41DF-A463-33B7F69A14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2C3CCA-BB51-4F52-B9BF-660FE389F64D}"/>
              </a:ext>
            </a:extLst>
          </p:cNvPr>
          <p:cNvSpPr>
            <a:spLocks noGrp="1"/>
          </p:cNvSpPr>
          <p:nvPr>
            <p:ph type="sldNum" sz="quarter" idx="12"/>
          </p:nvPr>
        </p:nvSpPr>
        <p:spPr/>
        <p:txBody>
          <a:bodyPr/>
          <a:lstStyle/>
          <a:p>
            <a:fld id="{A0543395-2575-4155-A60F-ED25E3B1892E}" type="slidenum">
              <a:rPr lang="en-US" smtClean="0"/>
              <a:t>‹#›</a:t>
            </a:fld>
            <a:endParaRPr lang="en-US"/>
          </a:p>
        </p:txBody>
      </p:sp>
    </p:spTree>
    <p:extLst>
      <p:ext uri="{BB962C8B-B14F-4D97-AF65-F5344CB8AC3E}">
        <p14:creationId xmlns:p14="http://schemas.microsoft.com/office/powerpoint/2010/main" val="1387381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9045-9864-41EC-8D70-480424CFBD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E27A30-7D4A-432C-B827-338B54B98664}"/>
              </a:ext>
            </a:extLst>
          </p:cNvPr>
          <p:cNvSpPr>
            <a:spLocks noGrp="1"/>
          </p:cNvSpPr>
          <p:nvPr>
            <p:ph type="dt" sz="half" idx="10"/>
          </p:nvPr>
        </p:nvSpPr>
        <p:spPr/>
        <p:txBody>
          <a:bodyPr/>
          <a:lstStyle/>
          <a:p>
            <a:fld id="{D802DC76-DD71-4F51-B294-8851EDE59B6D}" type="datetimeFigureOut">
              <a:rPr lang="en-US" smtClean="0"/>
              <a:t>11/22/2020</a:t>
            </a:fld>
            <a:endParaRPr lang="en-US"/>
          </a:p>
        </p:txBody>
      </p:sp>
      <p:sp>
        <p:nvSpPr>
          <p:cNvPr id="4" name="Footer Placeholder 3">
            <a:extLst>
              <a:ext uri="{FF2B5EF4-FFF2-40B4-BE49-F238E27FC236}">
                <a16:creationId xmlns:a16="http://schemas.microsoft.com/office/drawing/2014/main" id="{4E004441-131B-4CFD-A68C-AA61A9067B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4A3C2F-2E13-4C5E-94B9-11B2BFA77DC7}"/>
              </a:ext>
            </a:extLst>
          </p:cNvPr>
          <p:cNvSpPr>
            <a:spLocks noGrp="1"/>
          </p:cNvSpPr>
          <p:nvPr>
            <p:ph type="sldNum" sz="quarter" idx="12"/>
          </p:nvPr>
        </p:nvSpPr>
        <p:spPr/>
        <p:txBody>
          <a:bodyPr/>
          <a:lstStyle/>
          <a:p>
            <a:fld id="{A0543395-2575-4155-A60F-ED25E3B1892E}" type="slidenum">
              <a:rPr lang="en-US" smtClean="0"/>
              <a:t>‹#›</a:t>
            </a:fld>
            <a:endParaRPr lang="en-US"/>
          </a:p>
        </p:txBody>
      </p:sp>
    </p:spTree>
    <p:extLst>
      <p:ext uri="{BB962C8B-B14F-4D97-AF65-F5344CB8AC3E}">
        <p14:creationId xmlns:p14="http://schemas.microsoft.com/office/powerpoint/2010/main" val="1305235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D63EB5-4D5D-4E36-A781-A68B157B9F35}"/>
              </a:ext>
            </a:extLst>
          </p:cNvPr>
          <p:cNvSpPr>
            <a:spLocks noGrp="1"/>
          </p:cNvSpPr>
          <p:nvPr>
            <p:ph type="dt" sz="half" idx="10"/>
          </p:nvPr>
        </p:nvSpPr>
        <p:spPr/>
        <p:txBody>
          <a:bodyPr/>
          <a:lstStyle/>
          <a:p>
            <a:fld id="{D802DC76-DD71-4F51-B294-8851EDE59B6D}" type="datetimeFigureOut">
              <a:rPr lang="en-US" smtClean="0"/>
              <a:t>11/22/2020</a:t>
            </a:fld>
            <a:endParaRPr lang="en-US"/>
          </a:p>
        </p:txBody>
      </p:sp>
      <p:sp>
        <p:nvSpPr>
          <p:cNvPr id="3" name="Footer Placeholder 2">
            <a:extLst>
              <a:ext uri="{FF2B5EF4-FFF2-40B4-BE49-F238E27FC236}">
                <a16:creationId xmlns:a16="http://schemas.microsoft.com/office/drawing/2014/main" id="{9CDCE83B-EDEC-493E-80E0-576A6846A1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7C772-322D-41C5-B773-3BAF5A2CD34E}"/>
              </a:ext>
            </a:extLst>
          </p:cNvPr>
          <p:cNvSpPr>
            <a:spLocks noGrp="1"/>
          </p:cNvSpPr>
          <p:nvPr>
            <p:ph type="sldNum" sz="quarter" idx="12"/>
          </p:nvPr>
        </p:nvSpPr>
        <p:spPr/>
        <p:txBody>
          <a:bodyPr/>
          <a:lstStyle/>
          <a:p>
            <a:fld id="{A0543395-2575-4155-A60F-ED25E3B1892E}" type="slidenum">
              <a:rPr lang="en-US" smtClean="0"/>
              <a:t>‹#›</a:t>
            </a:fld>
            <a:endParaRPr lang="en-US"/>
          </a:p>
        </p:txBody>
      </p:sp>
    </p:spTree>
    <p:extLst>
      <p:ext uri="{BB962C8B-B14F-4D97-AF65-F5344CB8AC3E}">
        <p14:creationId xmlns:p14="http://schemas.microsoft.com/office/powerpoint/2010/main" val="3578178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3A8B2-68B8-4714-82BB-5847296CC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C264D8-55ED-4F98-BFDD-E6CA89F5D9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77919D-BC25-413E-9BD2-61ABCC07F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5D00D6-24D3-4BDC-A63F-84DB77996DE3}"/>
              </a:ext>
            </a:extLst>
          </p:cNvPr>
          <p:cNvSpPr>
            <a:spLocks noGrp="1"/>
          </p:cNvSpPr>
          <p:nvPr>
            <p:ph type="dt" sz="half" idx="10"/>
          </p:nvPr>
        </p:nvSpPr>
        <p:spPr/>
        <p:txBody>
          <a:bodyPr/>
          <a:lstStyle/>
          <a:p>
            <a:fld id="{D802DC76-DD71-4F51-B294-8851EDE59B6D}" type="datetimeFigureOut">
              <a:rPr lang="en-US" smtClean="0"/>
              <a:t>11/22/2020</a:t>
            </a:fld>
            <a:endParaRPr lang="en-US"/>
          </a:p>
        </p:txBody>
      </p:sp>
      <p:sp>
        <p:nvSpPr>
          <p:cNvPr id="6" name="Footer Placeholder 5">
            <a:extLst>
              <a:ext uri="{FF2B5EF4-FFF2-40B4-BE49-F238E27FC236}">
                <a16:creationId xmlns:a16="http://schemas.microsoft.com/office/drawing/2014/main" id="{C402287A-413C-469F-B1C1-EAA7FFC7B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C90D29-4490-4790-A5A4-AF55D86FF76D}"/>
              </a:ext>
            </a:extLst>
          </p:cNvPr>
          <p:cNvSpPr>
            <a:spLocks noGrp="1"/>
          </p:cNvSpPr>
          <p:nvPr>
            <p:ph type="sldNum" sz="quarter" idx="12"/>
          </p:nvPr>
        </p:nvSpPr>
        <p:spPr/>
        <p:txBody>
          <a:bodyPr/>
          <a:lstStyle/>
          <a:p>
            <a:fld id="{A0543395-2575-4155-A60F-ED25E3B1892E}" type="slidenum">
              <a:rPr lang="en-US" smtClean="0"/>
              <a:t>‹#›</a:t>
            </a:fld>
            <a:endParaRPr lang="en-US"/>
          </a:p>
        </p:txBody>
      </p:sp>
    </p:spTree>
    <p:extLst>
      <p:ext uri="{BB962C8B-B14F-4D97-AF65-F5344CB8AC3E}">
        <p14:creationId xmlns:p14="http://schemas.microsoft.com/office/powerpoint/2010/main" val="2773276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1AC0-F1BA-43A1-9752-675984F3D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056622-A4EE-4EAE-94C6-22B8A3A95E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16A03-E0C7-42D3-AC5C-B241447B6A77}"/>
              </a:ext>
            </a:extLst>
          </p:cNvPr>
          <p:cNvSpPr>
            <a:spLocks noGrp="1"/>
          </p:cNvSpPr>
          <p:nvPr>
            <p:ph type="dt" sz="half" idx="10"/>
          </p:nvPr>
        </p:nvSpPr>
        <p:spPr/>
        <p:txBody>
          <a:bodyPr/>
          <a:lstStyle/>
          <a:p>
            <a:fld id="{D640E058-94DE-4734-923A-D0E8CBBDD189}" type="datetimeFigureOut">
              <a:rPr lang="en-US" smtClean="0"/>
              <a:t>11/22/2020</a:t>
            </a:fld>
            <a:endParaRPr lang="en-US"/>
          </a:p>
        </p:txBody>
      </p:sp>
      <p:sp>
        <p:nvSpPr>
          <p:cNvPr id="5" name="Footer Placeholder 4">
            <a:extLst>
              <a:ext uri="{FF2B5EF4-FFF2-40B4-BE49-F238E27FC236}">
                <a16:creationId xmlns:a16="http://schemas.microsoft.com/office/drawing/2014/main" id="{1D44C7DC-4145-4D23-AB8B-900034266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12626-8187-4A1C-BC47-9A67AD4C1D07}"/>
              </a:ext>
            </a:extLst>
          </p:cNvPr>
          <p:cNvSpPr>
            <a:spLocks noGrp="1"/>
          </p:cNvSpPr>
          <p:nvPr>
            <p:ph type="sldNum" sz="quarter" idx="12"/>
          </p:nvPr>
        </p:nvSpPr>
        <p:spPr/>
        <p:txBody>
          <a:bodyPr/>
          <a:lstStyle/>
          <a:p>
            <a:fld id="{1B933203-EE76-4842-9D86-7ADABA74598A}" type="slidenum">
              <a:rPr lang="en-US" smtClean="0"/>
              <a:t>‹#›</a:t>
            </a:fld>
            <a:endParaRPr lang="en-US"/>
          </a:p>
        </p:txBody>
      </p:sp>
    </p:spTree>
    <p:extLst>
      <p:ext uri="{BB962C8B-B14F-4D97-AF65-F5344CB8AC3E}">
        <p14:creationId xmlns:p14="http://schemas.microsoft.com/office/powerpoint/2010/main" val="15114181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2614-4572-4074-AD5D-138F7246C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64357E-001D-41D3-88B7-10F868042B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C73DE-42C1-4095-962E-C74FB4489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AF9EC-C7D8-46FA-8CE4-2669F504DC0C}"/>
              </a:ext>
            </a:extLst>
          </p:cNvPr>
          <p:cNvSpPr>
            <a:spLocks noGrp="1"/>
          </p:cNvSpPr>
          <p:nvPr>
            <p:ph type="dt" sz="half" idx="10"/>
          </p:nvPr>
        </p:nvSpPr>
        <p:spPr/>
        <p:txBody>
          <a:bodyPr/>
          <a:lstStyle/>
          <a:p>
            <a:fld id="{D802DC76-DD71-4F51-B294-8851EDE59B6D}" type="datetimeFigureOut">
              <a:rPr lang="en-US" smtClean="0"/>
              <a:t>11/22/2020</a:t>
            </a:fld>
            <a:endParaRPr lang="en-US"/>
          </a:p>
        </p:txBody>
      </p:sp>
      <p:sp>
        <p:nvSpPr>
          <p:cNvPr id="6" name="Footer Placeholder 5">
            <a:extLst>
              <a:ext uri="{FF2B5EF4-FFF2-40B4-BE49-F238E27FC236}">
                <a16:creationId xmlns:a16="http://schemas.microsoft.com/office/drawing/2014/main" id="{64831867-E29E-497C-BE6C-E528B0FCE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00F0D0-4E45-4559-A37F-34B0A54624F9}"/>
              </a:ext>
            </a:extLst>
          </p:cNvPr>
          <p:cNvSpPr>
            <a:spLocks noGrp="1"/>
          </p:cNvSpPr>
          <p:nvPr>
            <p:ph type="sldNum" sz="quarter" idx="12"/>
          </p:nvPr>
        </p:nvSpPr>
        <p:spPr/>
        <p:txBody>
          <a:bodyPr/>
          <a:lstStyle/>
          <a:p>
            <a:fld id="{A0543395-2575-4155-A60F-ED25E3B1892E}" type="slidenum">
              <a:rPr lang="en-US" smtClean="0"/>
              <a:t>‹#›</a:t>
            </a:fld>
            <a:endParaRPr lang="en-US"/>
          </a:p>
        </p:txBody>
      </p:sp>
    </p:spTree>
    <p:extLst>
      <p:ext uri="{BB962C8B-B14F-4D97-AF65-F5344CB8AC3E}">
        <p14:creationId xmlns:p14="http://schemas.microsoft.com/office/powerpoint/2010/main" val="41465481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A852-83F8-429C-A4C8-D5B999322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E8F62-06DD-416D-A83E-5F059D05F4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7494F-381E-441E-8694-5D87819B303D}"/>
              </a:ext>
            </a:extLst>
          </p:cNvPr>
          <p:cNvSpPr>
            <a:spLocks noGrp="1"/>
          </p:cNvSpPr>
          <p:nvPr>
            <p:ph type="dt" sz="half" idx="10"/>
          </p:nvPr>
        </p:nvSpPr>
        <p:spPr/>
        <p:txBody>
          <a:bodyPr/>
          <a:lstStyle/>
          <a:p>
            <a:fld id="{D802DC76-DD71-4F51-B294-8851EDE59B6D}" type="datetimeFigureOut">
              <a:rPr lang="en-US" smtClean="0"/>
              <a:t>11/22/2020</a:t>
            </a:fld>
            <a:endParaRPr lang="en-US"/>
          </a:p>
        </p:txBody>
      </p:sp>
      <p:sp>
        <p:nvSpPr>
          <p:cNvPr id="5" name="Footer Placeholder 4">
            <a:extLst>
              <a:ext uri="{FF2B5EF4-FFF2-40B4-BE49-F238E27FC236}">
                <a16:creationId xmlns:a16="http://schemas.microsoft.com/office/drawing/2014/main" id="{18BCA2A9-D878-45C5-9796-7667503DB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DDBB5-E029-4CF2-B90E-42467B55EBA8}"/>
              </a:ext>
            </a:extLst>
          </p:cNvPr>
          <p:cNvSpPr>
            <a:spLocks noGrp="1"/>
          </p:cNvSpPr>
          <p:nvPr>
            <p:ph type="sldNum" sz="quarter" idx="12"/>
          </p:nvPr>
        </p:nvSpPr>
        <p:spPr/>
        <p:txBody>
          <a:bodyPr/>
          <a:lstStyle/>
          <a:p>
            <a:fld id="{A0543395-2575-4155-A60F-ED25E3B1892E}" type="slidenum">
              <a:rPr lang="en-US" smtClean="0"/>
              <a:t>‹#›</a:t>
            </a:fld>
            <a:endParaRPr lang="en-US"/>
          </a:p>
        </p:txBody>
      </p:sp>
    </p:spTree>
    <p:extLst>
      <p:ext uri="{BB962C8B-B14F-4D97-AF65-F5344CB8AC3E}">
        <p14:creationId xmlns:p14="http://schemas.microsoft.com/office/powerpoint/2010/main" val="2952580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8275C9-3D7C-41EB-B1E8-5863E170FA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3C24A2-C01C-4C02-B7AD-66BBB5D60D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A5658-222A-4AFE-B499-639C582F8647}"/>
              </a:ext>
            </a:extLst>
          </p:cNvPr>
          <p:cNvSpPr>
            <a:spLocks noGrp="1"/>
          </p:cNvSpPr>
          <p:nvPr>
            <p:ph type="dt" sz="half" idx="10"/>
          </p:nvPr>
        </p:nvSpPr>
        <p:spPr/>
        <p:txBody>
          <a:bodyPr/>
          <a:lstStyle/>
          <a:p>
            <a:fld id="{D802DC76-DD71-4F51-B294-8851EDE59B6D}" type="datetimeFigureOut">
              <a:rPr lang="en-US" smtClean="0"/>
              <a:t>11/22/2020</a:t>
            </a:fld>
            <a:endParaRPr lang="en-US"/>
          </a:p>
        </p:txBody>
      </p:sp>
      <p:sp>
        <p:nvSpPr>
          <p:cNvPr id="5" name="Footer Placeholder 4">
            <a:extLst>
              <a:ext uri="{FF2B5EF4-FFF2-40B4-BE49-F238E27FC236}">
                <a16:creationId xmlns:a16="http://schemas.microsoft.com/office/drawing/2014/main" id="{EA471BFC-ABAA-4F04-8171-D77829EFA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C916B-FCB3-435F-B2D9-128BD9EC4AF2}"/>
              </a:ext>
            </a:extLst>
          </p:cNvPr>
          <p:cNvSpPr>
            <a:spLocks noGrp="1"/>
          </p:cNvSpPr>
          <p:nvPr>
            <p:ph type="sldNum" sz="quarter" idx="12"/>
          </p:nvPr>
        </p:nvSpPr>
        <p:spPr/>
        <p:txBody>
          <a:bodyPr/>
          <a:lstStyle/>
          <a:p>
            <a:fld id="{A0543395-2575-4155-A60F-ED25E3B1892E}" type="slidenum">
              <a:rPr lang="en-US" smtClean="0"/>
              <a:t>‹#›</a:t>
            </a:fld>
            <a:endParaRPr lang="en-US"/>
          </a:p>
        </p:txBody>
      </p:sp>
    </p:spTree>
    <p:extLst>
      <p:ext uri="{BB962C8B-B14F-4D97-AF65-F5344CB8AC3E}">
        <p14:creationId xmlns:p14="http://schemas.microsoft.com/office/powerpoint/2010/main" val="362747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92D0-EB67-4709-B80A-8D95366805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421B91-E634-447F-A8E3-C47178B3F1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57BFC1-7DFB-4222-9591-5B76A580F12C}"/>
              </a:ext>
            </a:extLst>
          </p:cNvPr>
          <p:cNvSpPr>
            <a:spLocks noGrp="1"/>
          </p:cNvSpPr>
          <p:nvPr>
            <p:ph type="dt" sz="half" idx="10"/>
          </p:nvPr>
        </p:nvSpPr>
        <p:spPr/>
        <p:txBody>
          <a:bodyPr/>
          <a:lstStyle/>
          <a:p>
            <a:fld id="{D640E058-94DE-4734-923A-D0E8CBBDD189}" type="datetimeFigureOut">
              <a:rPr lang="en-US" smtClean="0"/>
              <a:t>11/22/2020</a:t>
            </a:fld>
            <a:endParaRPr lang="en-US"/>
          </a:p>
        </p:txBody>
      </p:sp>
      <p:sp>
        <p:nvSpPr>
          <p:cNvPr id="5" name="Footer Placeholder 4">
            <a:extLst>
              <a:ext uri="{FF2B5EF4-FFF2-40B4-BE49-F238E27FC236}">
                <a16:creationId xmlns:a16="http://schemas.microsoft.com/office/drawing/2014/main" id="{D9F626B4-A22E-45A5-8A07-40D0E8CA5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288AC-8B07-4D42-A951-B6697D44EE96}"/>
              </a:ext>
            </a:extLst>
          </p:cNvPr>
          <p:cNvSpPr>
            <a:spLocks noGrp="1"/>
          </p:cNvSpPr>
          <p:nvPr>
            <p:ph type="sldNum" sz="quarter" idx="12"/>
          </p:nvPr>
        </p:nvSpPr>
        <p:spPr/>
        <p:txBody>
          <a:bodyPr/>
          <a:lstStyle/>
          <a:p>
            <a:fld id="{1B933203-EE76-4842-9D86-7ADABA74598A}" type="slidenum">
              <a:rPr lang="en-US" smtClean="0"/>
              <a:t>‹#›</a:t>
            </a:fld>
            <a:endParaRPr lang="en-US"/>
          </a:p>
        </p:txBody>
      </p:sp>
    </p:spTree>
    <p:extLst>
      <p:ext uri="{BB962C8B-B14F-4D97-AF65-F5344CB8AC3E}">
        <p14:creationId xmlns:p14="http://schemas.microsoft.com/office/powerpoint/2010/main" val="1800629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CA85-A644-4F1E-A6C6-D0A87869AA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0FC27-A7C3-4661-9DA7-917D2BC9F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030F0A-004A-4F21-AF73-DBB5D2A5B0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54695A-E975-444E-8D8C-91851C2004C4}"/>
              </a:ext>
            </a:extLst>
          </p:cNvPr>
          <p:cNvSpPr>
            <a:spLocks noGrp="1"/>
          </p:cNvSpPr>
          <p:nvPr>
            <p:ph type="dt" sz="half" idx="10"/>
          </p:nvPr>
        </p:nvSpPr>
        <p:spPr/>
        <p:txBody>
          <a:bodyPr/>
          <a:lstStyle/>
          <a:p>
            <a:fld id="{D640E058-94DE-4734-923A-D0E8CBBDD189}" type="datetimeFigureOut">
              <a:rPr lang="en-US" smtClean="0"/>
              <a:t>11/22/2020</a:t>
            </a:fld>
            <a:endParaRPr lang="en-US"/>
          </a:p>
        </p:txBody>
      </p:sp>
      <p:sp>
        <p:nvSpPr>
          <p:cNvPr id="6" name="Footer Placeholder 5">
            <a:extLst>
              <a:ext uri="{FF2B5EF4-FFF2-40B4-BE49-F238E27FC236}">
                <a16:creationId xmlns:a16="http://schemas.microsoft.com/office/drawing/2014/main" id="{9C3C5EB3-0DAF-4494-95F6-50668ED568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ECBC0B-ECB1-49EE-9D54-B8669D5C1EA8}"/>
              </a:ext>
            </a:extLst>
          </p:cNvPr>
          <p:cNvSpPr>
            <a:spLocks noGrp="1"/>
          </p:cNvSpPr>
          <p:nvPr>
            <p:ph type="sldNum" sz="quarter" idx="12"/>
          </p:nvPr>
        </p:nvSpPr>
        <p:spPr/>
        <p:txBody>
          <a:bodyPr/>
          <a:lstStyle/>
          <a:p>
            <a:fld id="{1B933203-EE76-4842-9D86-7ADABA74598A}" type="slidenum">
              <a:rPr lang="en-US" smtClean="0"/>
              <a:t>‹#›</a:t>
            </a:fld>
            <a:endParaRPr lang="en-US"/>
          </a:p>
        </p:txBody>
      </p:sp>
    </p:spTree>
    <p:extLst>
      <p:ext uri="{BB962C8B-B14F-4D97-AF65-F5344CB8AC3E}">
        <p14:creationId xmlns:p14="http://schemas.microsoft.com/office/powerpoint/2010/main" val="4113618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75D5-1AC4-4E0D-B401-2F910521CB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A02F82-1848-484A-9A1E-BA37519C3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8E8E6-C512-4ED7-9209-3F1C9BB93D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1C45B2-D8B2-4383-A435-20585AC38D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5F9033-77D5-4E99-8386-0DFAB50E89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3CC0C5-4C0E-465D-BBAD-D4CB29529D80}"/>
              </a:ext>
            </a:extLst>
          </p:cNvPr>
          <p:cNvSpPr>
            <a:spLocks noGrp="1"/>
          </p:cNvSpPr>
          <p:nvPr>
            <p:ph type="dt" sz="half" idx="10"/>
          </p:nvPr>
        </p:nvSpPr>
        <p:spPr/>
        <p:txBody>
          <a:bodyPr/>
          <a:lstStyle/>
          <a:p>
            <a:fld id="{D640E058-94DE-4734-923A-D0E8CBBDD189}" type="datetimeFigureOut">
              <a:rPr lang="en-US" smtClean="0"/>
              <a:t>11/22/2020</a:t>
            </a:fld>
            <a:endParaRPr lang="en-US"/>
          </a:p>
        </p:txBody>
      </p:sp>
      <p:sp>
        <p:nvSpPr>
          <p:cNvPr id="8" name="Footer Placeholder 7">
            <a:extLst>
              <a:ext uri="{FF2B5EF4-FFF2-40B4-BE49-F238E27FC236}">
                <a16:creationId xmlns:a16="http://schemas.microsoft.com/office/drawing/2014/main" id="{3FCEC4E4-C46B-4950-B7D8-11E229D976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1B4F0A-33D9-4DD6-B63E-7D90BC4904E8}"/>
              </a:ext>
            </a:extLst>
          </p:cNvPr>
          <p:cNvSpPr>
            <a:spLocks noGrp="1"/>
          </p:cNvSpPr>
          <p:nvPr>
            <p:ph type="sldNum" sz="quarter" idx="12"/>
          </p:nvPr>
        </p:nvSpPr>
        <p:spPr/>
        <p:txBody>
          <a:bodyPr/>
          <a:lstStyle/>
          <a:p>
            <a:fld id="{1B933203-EE76-4842-9D86-7ADABA74598A}" type="slidenum">
              <a:rPr lang="en-US" smtClean="0"/>
              <a:t>‹#›</a:t>
            </a:fld>
            <a:endParaRPr lang="en-US"/>
          </a:p>
        </p:txBody>
      </p:sp>
    </p:spTree>
    <p:extLst>
      <p:ext uri="{BB962C8B-B14F-4D97-AF65-F5344CB8AC3E}">
        <p14:creationId xmlns:p14="http://schemas.microsoft.com/office/powerpoint/2010/main" val="403131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A07AE-227A-4A31-83EC-FBB0FBFDCA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78E2BB-C459-4421-9923-7315FDACF3C5}"/>
              </a:ext>
            </a:extLst>
          </p:cNvPr>
          <p:cNvSpPr>
            <a:spLocks noGrp="1"/>
          </p:cNvSpPr>
          <p:nvPr>
            <p:ph type="dt" sz="half" idx="10"/>
          </p:nvPr>
        </p:nvSpPr>
        <p:spPr/>
        <p:txBody>
          <a:bodyPr/>
          <a:lstStyle/>
          <a:p>
            <a:fld id="{D640E058-94DE-4734-923A-D0E8CBBDD189}" type="datetimeFigureOut">
              <a:rPr lang="en-US" smtClean="0"/>
              <a:t>11/22/2020</a:t>
            </a:fld>
            <a:endParaRPr lang="en-US"/>
          </a:p>
        </p:txBody>
      </p:sp>
      <p:sp>
        <p:nvSpPr>
          <p:cNvPr id="4" name="Footer Placeholder 3">
            <a:extLst>
              <a:ext uri="{FF2B5EF4-FFF2-40B4-BE49-F238E27FC236}">
                <a16:creationId xmlns:a16="http://schemas.microsoft.com/office/drawing/2014/main" id="{F6096484-9730-473D-86F9-B645FC4C2F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557277-B439-49F9-878F-3AEBE6C895FF}"/>
              </a:ext>
            </a:extLst>
          </p:cNvPr>
          <p:cNvSpPr>
            <a:spLocks noGrp="1"/>
          </p:cNvSpPr>
          <p:nvPr>
            <p:ph type="sldNum" sz="quarter" idx="12"/>
          </p:nvPr>
        </p:nvSpPr>
        <p:spPr/>
        <p:txBody>
          <a:bodyPr/>
          <a:lstStyle/>
          <a:p>
            <a:fld id="{1B933203-EE76-4842-9D86-7ADABA74598A}" type="slidenum">
              <a:rPr lang="en-US" smtClean="0"/>
              <a:t>‹#›</a:t>
            </a:fld>
            <a:endParaRPr lang="en-US"/>
          </a:p>
        </p:txBody>
      </p:sp>
    </p:spTree>
    <p:extLst>
      <p:ext uri="{BB962C8B-B14F-4D97-AF65-F5344CB8AC3E}">
        <p14:creationId xmlns:p14="http://schemas.microsoft.com/office/powerpoint/2010/main" val="114460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1788A-7846-47C3-8931-77517E8A17F1}"/>
              </a:ext>
            </a:extLst>
          </p:cNvPr>
          <p:cNvSpPr>
            <a:spLocks noGrp="1"/>
          </p:cNvSpPr>
          <p:nvPr>
            <p:ph type="dt" sz="half" idx="10"/>
          </p:nvPr>
        </p:nvSpPr>
        <p:spPr/>
        <p:txBody>
          <a:bodyPr/>
          <a:lstStyle/>
          <a:p>
            <a:fld id="{D640E058-94DE-4734-923A-D0E8CBBDD189}" type="datetimeFigureOut">
              <a:rPr lang="en-US" smtClean="0"/>
              <a:t>11/22/2020</a:t>
            </a:fld>
            <a:endParaRPr lang="en-US"/>
          </a:p>
        </p:txBody>
      </p:sp>
      <p:sp>
        <p:nvSpPr>
          <p:cNvPr id="3" name="Footer Placeholder 2">
            <a:extLst>
              <a:ext uri="{FF2B5EF4-FFF2-40B4-BE49-F238E27FC236}">
                <a16:creationId xmlns:a16="http://schemas.microsoft.com/office/drawing/2014/main" id="{63F2FDA6-9D8C-4911-AFD0-489C45D00B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AEBC8B-47CA-48A8-9F7E-C36B53D23E74}"/>
              </a:ext>
            </a:extLst>
          </p:cNvPr>
          <p:cNvSpPr>
            <a:spLocks noGrp="1"/>
          </p:cNvSpPr>
          <p:nvPr>
            <p:ph type="sldNum" sz="quarter" idx="12"/>
          </p:nvPr>
        </p:nvSpPr>
        <p:spPr/>
        <p:txBody>
          <a:bodyPr/>
          <a:lstStyle/>
          <a:p>
            <a:fld id="{1B933203-EE76-4842-9D86-7ADABA74598A}" type="slidenum">
              <a:rPr lang="en-US" smtClean="0"/>
              <a:t>‹#›</a:t>
            </a:fld>
            <a:endParaRPr lang="en-US"/>
          </a:p>
        </p:txBody>
      </p:sp>
    </p:spTree>
    <p:extLst>
      <p:ext uri="{BB962C8B-B14F-4D97-AF65-F5344CB8AC3E}">
        <p14:creationId xmlns:p14="http://schemas.microsoft.com/office/powerpoint/2010/main" val="218364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9C51-05EA-4B1B-926F-657062285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9E6E39-0D5E-42A0-B692-55F78F8DED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1BF3A8-671C-498C-93A9-23A1CD50C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E50D4-F93F-426D-9E7C-7CB9AB5D4262}"/>
              </a:ext>
            </a:extLst>
          </p:cNvPr>
          <p:cNvSpPr>
            <a:spLocks noGrp="1"/>
          </p:cNvSpPr>
          <p:nvPr>
            <p:ph type="dt" sz="half" idx="10"/>
          </p:nvPr>
        </p:nvSpPr>
        <p:spPr/>
        <p:txBody>
          <a:bodyPr/>
          <a:lstStyle/>
          <a:p>
            <a:fld id="{D640E058-94DE-4734-923A-D0E8CBBDD189}" type="datetimeFigureOut">
              <a:rPr lang="en-US" smtClean="0"/>
              <a:t>11/22/2020</a:t>
            </a:fld>
            <a:endParaRPr lang="en-US"/>
          </a:p>
        </p:txBody>
      </p:sp>
      <p:sp>
        <p:nvSpPr>
          <p:cNvPr id="6" name="Footer Placeholder 5">
            <a:extLst>
              <a:ext uri="{FF2B5EF4-FFF2-40B4-BE49-F238E27FC236}">
                <a16:creationId xmlns:a16="http://schemas.microsoft.com/office/drawing/2014/main" id="{2C8CAF20-E01E-4668-9D85-5F5E06F5D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F88B8-BA40-4764-8ADD-DFFFAFFA00EE}"/>
              </a:ext>
            </a:extLst>
          </p:cNvPr>
          <p:cNvSpPr>
            <a:spLocks noGrp="1"/>
          </p:cNvSpPr>
          <p:nvPr>
            <p:ph type="sldNum" sz="quarter" idx="12"/>
          </p:nvPr>
        </p:nvSpPr>
        <p:spPr/>
        <p:txBody>
          <a:bodyPr/>
          <a:lstStyle/>
          <a:p>
            <a:fld id="{1B933203-EE76-4842-9D86-7ADABA74598A}" type="slidenum">
              <a:rPr lang="en-US" smtClean="0"/>
              <a:t>‹#›</a:t>
            </a:fld>
            <a:endParaRPr lang="en-US"/>
          </a:p>
        </p:txBody>
      </p:sp>
    </p:spTree>
    <p:extLst>
      <p:ext uri="{BB962C8B-B14F-4D97-AF65-F5344CB8AC3E}">
        <p14:creationId xmlns:p14="http://schemas.microsoft.com/office/powerpoint/2010/main" val="168257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F634-FDC5-4FCD-A03D-D01C1684E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FCF6D0-B643-4FB6-A53D-7A7C7BB21F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3A47D0-9F2B-4699-A7EB-5F1464296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B98892-962B-4B33-BE66-5DCB1D7B2BB5}"/>
              </a:ext>
            </a:extLst>
          </p:cNvPr>
          <p:cNvSpPr>
            <a:spLocks noGrp="1"/>
          </p:cNvSpPr>
          <p:nvPr>
            <p:ph type="dt" sz="half" idx="10"/>
          </p:nvPr>
        </p:nvSpPr>
        <p:spPr/>
        <p:txBody>
          <a:bodyPr/>
          <a:lstStyle/>
          <a:p>
            <a:fld id="{D640E058-94DE-4734-923A-D0E8CBBDD189}" type="datetimeFigureOut">
              <a:rPr lang="en-US" smtClean="0"/>
              <a:t>11/22/2020</a:t>
            </a:fld>
            <a:endParaRPr lang="en-US"/>
          </a:p>
        </p:txBody>
      </p:sp>
      <p:sp>
        <p:nvSpPr>
          <p:cNvPr id="6" name="Footer Placeholder 5">
            <a:extLst>
              <a:ext uri="{FF2B5EF4-FFF2-40B4-BE49-F238E27FC236}">
                <a16:creationId xmlns:a16="http://schemas.microsoft.com/office/drawing/2014/main" id="{7519E319-9F58-4329-912D-D5145EDCF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03D1B3-9BA1-45F7-9D2A-28EE7D39CE1F}"/>
              </a:ext>
            </a:extLst>
          </p:cNvPr>
          <p:cNvSpPr>
            <a:spLocks noGrp="1"/>
          </p:cNvSpPr>
          <p:nvPr>
            <p:ph type="sldNum" sz="quarter" idx="12"/>
          </p:nvPr>
        </p:nvSpPr>
        <p:spPr/>
        <p:txBody>
          <a:bodyPr/>
          <a:lstStyle/>
          <a:p>
            <a:fld id="{1B933203-EE76-4842-9D86-7ADABA74598A}" type="slidenum">
              <a:rPr lang="en-US" smtClean="0"/>
              <a:t>‹#›</a:t>
            </a:fld>
            <a:endParaRPr lang="en-US"/>
          </a:p>
        </p:txBody>
      </p:sp>
    </p:spTree>
    <p:extLst>
      <p:ext uri="{BB962C8B-B14F-4D97-AF65-F5344CB8AC3E}">
        <p14:creationId xmlns:p14="http://schemas.microsoft.com/office/powerpoint/2010/main" val="1900189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2D5AA8-66EA-4068-8984-D21C9D16FF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09F16E-ADB1-4A18-BF0F-51EE523ED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E11F9-E13B-4956-8408-D08F6B725C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0E058-94DE-4734-923A-D0E8CBBDD189}" type="datetimeFigureOut">
              <a:rPr lang="en-US" smtClean="0"/>
              <a:t>11/22/2020</a:t>
            </a:fld>
            <a:endParaRPr lang="en-US"/>
          </a:p>
        </p:txBody>
      </p:sp>
      <p:sp>
        <p:nvSpPr>
          <p:cNvPr id="5" name="Footer Placeholder 4">
            <a:extLst>
              <a:ext uri="{FF2B5EF4-FFF2-40B4-BE49-F238E27FC236}">
                <a16:creationId xmlns:a16="http://schemas.microsoft.com/office/drawing/2014/main" id="{B66CDF82-EFFB-4F58-9E9B-1D25E5A039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EADADB-5F89-4C60-8DDC-E0BE4E8D6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3203-EE76-4842-9D86-7ADABA74598A}" type="slidenum">
              <a:rPr lang="en-US" smtClean="0"/>
              <a:t>‹#›</a:t>
            </a:fld>
            <a:endParaRPr lang="en-US"/>
          </a:p>
        </p:txBody>
      </p:sp>
    </p:spTree>
    <p:extLst>
      <p:ext uri="{BB962C8B-B14F-4D97-AF65-F5344CB8AC3E}">
        <p14:creationId xmlns:p14="http://schemas.microsoft.com/office/powerpoint/2010/main" val="1040045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4DCD84-C3DB-4C6C-84C2-41831994D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28F9E2-C95B-4CC0-9FD5-3E6F9FAE7B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AECA96-3D6D-4032-80D5-66AAD43E83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2DC76-DD71-4F51-B294-8851EDE59B6D}" type="datetimeFigureOut">
              <a:rPr lang="en-US" smtClean="0"/>
              <a:t>11/22/2020</a:t>
            </a:fld>
            <a:endParaRPr lang="en-US"/>
          </a:p>
        </p:txBody>
      </p:sp>
      <p:sp>
        <p:nvSpPr>
          <p:cNvPr id="5" name="Footer Placeholder 4">
            <a:extLst>
              <a:ext uri="{FF2B5EF4-FFF2-40B4-BE49-F238E27FC236}">
                <a16:creationId xmlns:a16="http://schemas.microsoft.com/office/drawing/2014/main" id="{BED55DB9-689C-4EE3-83A5-F14F06618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FE0CCB-ABDA-4876-80C5-70FBA60D6E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543395-2575-4155-A60F-ED25E3B1892E}" type="slidenum">
              <a:rPr lang="en-US" smtClean="0"/>
              <a:t>‹#›</a:t>
            </a:fld>
            <a:endParaRPr lang="en-US"/>
          </a:p>
        </p:txBody>
      </p:sp>
    </p:spTree>
    <p:extLst>
      <p:ext uri="{BB962C8B-B14F-4D97-AF65-F5344CB8AC3E}">
        <p14:creationId xmlns:p14="http://schemas.microsoft.com/office/powerpoint/2010/main" val="3824459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image" Target="../media/image6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1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sv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2" Type="http://schemas.openxmlformats.org/officeDocument/2006/relationships/hyperlink" Target="https://www.world-grain.com/articles/10238-monitoring-co2-in-stored-grain"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diagramLayout" Target="../diagrams/layout2.xml"/><Relationship Id="rId7" Type="http://schemas.openxmlformats.org/officeDocument/2006/relationships/image" Target="../media/image1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F7B985-658B-4873-A79C-5711691DE126}"/>
              </a:ext>
            </a:extLst>
          </p:cNvPr>
          <p:cNvPicPr>
            <a:picLocks noChangeAspect="1"/>
          </p:cNvPicPr>
          <p:nvPr/>
        </p:nvPicPr>
        <p:blipFill rotWithShape="1">
          <a:blip r:embed="rId2">
            <a:alphaModFix amt="50000"/>
          </a:blip>
          <a:srcRect t="12748" r="-1" b="6874"/>
          <a:stretch/>
        </p:blipFill>
        <p:spPr>
          <a:xfrm>
            <a:off x="20" y="10"/>
            <a:ext cx="12188930" cy="6857990"/>
          </a:xfrm>
          <a:prstGeom prst="rect">
            <a:avLst/>
          </a:prstGeom>
        </p:spPr>
      </p:pic>
      <p:sp>
        <p:nvSpPr>
          <p:cNvPr id="2" name="Title 1">
            <a:extLst>
              <a:ext uri="{FF2B5EF4-FFF2-40B4-BE49-F238E27FC236}">
                <a16:creationId xmlns:a16="http://schemas.microsoft.com/office/drawing/2014/main" id="{83FA9139-1A55-4D24-85C9-AA70173B5227}"/>
              </a:ext>
            </a:extLst>
          </p:cNvPr>
          <p:cNvSpPr>
            <a:spLocks noGrp="1"/>
          </p:cNvSpPr>
          <p:nvPr>
            <p:ph type="ctrTitle"/>
          </p:nvPr>
        </p:nvSpPr>
        <p:spPr>
          <a:xfrm>
            <a:off x="1527048" y="1124712"/>
            <a:ext cx="9144000" cy="3063240"/>
          </a:xfrm>
        </p:spPr>
        <p:txBody>
          <a:bodyPr>
            <a:normAutofit/>
          </a:bodyPr>
          <a:lstStyle/>
          <a:p>
            <a:pPr algn="ctr"/>
            <a:r>
              <a:rPr lang="en-US" dirty="0">
                <a:latin typeface="Algerian" panose="04020705040A02060702" pitchFamily="82" charset="0"/>
              </a:rPr>
              <a:t>Optimized Storage Management system </a:t>
            </a:r>
          </a:p>
        </p:txBody>
      </p:sp>
      <p:sp>
        <p:nvSpPr>
          <p:cNvPr id="3" name="Subtitle 2">
            <a:extLst>
              <a:ext uri="{FF2B5EF4-FFF2-40B4-BE49-F238E27FC236}">
                <a16:creationId xmlns:a16="http://schemas.microsoft.com/office/drawing/2014/main" id="{034C170C-4FA4-424E-B5E6-9EC9C4FEC6FC}"/>
              </a:ext>
            </a:extLst>
          </p:cNvPr>
          <p:cNvSpPr>
            <a:spLocks noGrp="1"/>
          </p:cNvSpPr>
          <p:nvPr>
            <p:ph type="subTitle" idx="1"/>
          </p:nvPr>
        </p:nvSpPr>
        <p:spPr>
          <a:xfrm>
            <a:off x="1527048" y="4599432"/>
            <a:ext cx="9144000" cy="1227520"/>
          </a:xfrm>
        </p:spPr>
        <p:txBody>
          <a:bodyPr>
            <a:normAutofit/>
          </a:bodyPr>
          <a:lstStyle/>
          <a:p>
            <a:pPr algn="ctr"/>
            <a:r>
              <a:rPr lang="en-US" sz="4400" i="1" dirty="0">
                <a:latin typeface="AngsanaUPC" panose="02020603050405020304" pitchFamily="18" charset="-34"/>
                <a:cs typeface="AngsanaUPC" panose="02020603050405020304" pitchFamily="18" charset="-34"/>
              </a:rPr>
              <a:t>Monitoring and storage of food grains</a:t>
            </a:r>
          </a:p>
          <a:p>
            <a:pPr algn="ctr"/>
            <a:endParaRPr lang="en-US" sz="4400" dirty="0"/>
          </a:p>
        </p:txBody>
      </p:sp>
      <p:sp>
        <p:nvSpPr>
          <p:cNvPr id="6" name="TextBox 5">
            <a:extLst>
              <a:ext uri="{FF2B5EF4-FFF2-40B4-BE49-F238E27FC236}">
                <a16:creationId xmlns:a16="http://schemas.microsoft.com/office/drawing/2014/main" id="{36DD849E-7932-45B3-92A2-32C10619A7AE}"/>
              </a:ext>
            </a:extLst>
          </p:cNvPr>
          <p:cNvSpPr txBox="1"/>
          <p:nvPr/>
        </p:nvSpPr>
        <p:spPr>
          <a:xfrm>
            <a:off x="8907694" y="6238432"/>
            <a:ext cx="4623371" cy="646331"/>
          </a:xfrm>
          <a:prstGeom prst="rect">
            <a:avLst/>
          </a:prstGeom>
          <a:noFill/>
        </p:spPr>
        <p:txBody>
          <a:bodyPr wrap="square" rtlCol="0">
            <a:spAutoFit/>
          </a:bodyPr>
          <a:lstStyle/>
          <a:p>
            <a:r>
              <a:rPr lang="en-US" sz="3600" i="1" dirty="0">
                <a:latin typeface="Algerian" panose="04020705040A02060702" pitchFamily="82" charset="0"/>
              </a:rPr>
              <a:t>BY : CLOWNS</a:t>
            </a:r>
          </a:p>
        </p:txBody>
      </p:sp>
    </p:spTree>
    <p:extLst>
      <p:ext uri="{BB962C8B-B14F-4D97-AF65-F5344CB8AC3E}">
        <p14:creationId xmlns:p14="http://schemas.microsoft.com/office/powerpoint/2010/main" val="199480416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F4ECFFA-DF79-4418-9DD9-7122FA42DFB5}"/>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FINALISED DESIGN CONCEPT</a:t>
            </a: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close up of text on a white background&#10;&#10;Description automatically generated">
            <a:extLst>
              <a:ext uri="{FF2B5EF4-FFF2-40B4-BE49-F238E27FC236}">
                <a16:creationId xmlns:a16="http://schemas.microsoft.com/office/drawing/2014/main" id="{4E5EDA10-0699-48B8-B3C8-01A59D232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67" y="2461506"/>
            <a:ext cx="5455917" cy="3928260"/>
          </a:xfrm>
          <a:prstGeom prst="rect">
            <a:avLst/>
          </a:prstGeom>
        </p:spPr>
      </p:pic>
      <p:cxnSp>
        <p:nvCxnSpPr>
          <p:cNvPr id="29" name="Straight Connector 2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toy, table, brick&#10;&#10;Description automatically generated">
            <a:extLst>
              <a:ext uri="{FF2B5EF4-FFF2-40B4-BE49-F238E27FC236}">
                <a16:creationId xmlns:a16="http://schemas.microsoft.com/office/drawing/2014/main" id="{A8D5FCFE-BDA6-4D79-A544-05108D59E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518" y="2596836"/>
            <a:ext cx="5529210" cy="3792930"/>
          </a:xfrm>
          <a:prstGeom prst="rect">
            <a:avLst/>
          </a:prstGeom>
        </p:spPr>
      </p:pic>
    </p:spTree>
    <p:extLst>
      <p:ext uri="{BB962C8B-B14F-4D97-AF65-F5344CB8AC3E}">
        <p14:creationId xmlns:p14="http://schemas.microsoft.com/office/powerpoint/2010/main" val="22499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8EAD2C0-334D-4430-BCA4-9C7536C6BEFC}"/>
              </a:ext>
            </a:extLst>
          </p:cNvPr>
          <p:cNvSpPr txBox="1"/>
          <p:nvPr/>
        </p:nvSpPr>
        <p:spPr>
          <a:xfrm>
            <a:off x="623787" y="1635358"/>
            <a:ext cx="2752344" cy="2706624"/>
          </a:xfrm>
          <a:prstGeom prst="ellipse">
            <a:avLst/>
          </a:prstGeom>
          <a:solidFill>
            <a:schemeClr val="bg1"/>
          </a:solidFill>
          <a:ln w="174625" cmpd="thinThick">
            <a:solidFill>
              <a:schemeClr val="bg1"/>
            </a:solidFill>
          </a:ln>
        </p:spPr>
        <p:txBody>
          <a:bodyPr vert="horz" lIns="91440" tIns="45720" rIns="91440" bIns="45720" rtlCol="0" anchor="ctr">
            <a:normAutofit/>
          </a:bodyPr>
          <a:lstStyle/>
          <a:p>
            <a:pPr algn="ctr">
              <a:lnSpc>
                <a:spcPct val="90000"/>
              </a:lnSpc>
              <a:spcBef>
                <a:spcPct val="0"/>
              </a:spcBef>
              <a:spcAft>
                <a:spcPts val="600"/>
              </a:spcAft>
            </a:pPr>
            <a:r>
              <a:rPr lang="en-US" sz="2000" b="1" kern="1200">
                <a:solidFill>
                  <a:schemeClr val="tx1"/>
                </a:solidFill>
                <a:latin typeface="+mj-lt"/>
                <a:ea typeface="+mj-ea"/>
                <a:cs typeface="+mj-cs"/>
              </a:rPr>
              <a:t>No of sensors per cubic volume calculation according to the design concept:</a:t>
            </a:r>
          </a:p>
        </p:txBody>
      </p:sp>
      <p:sp>
        <p:nvSpPr>
          <p:cNvPr id="4" name="TextBox 3">
            <a:extLst>
              <a:ext uri="{FF2B5EF4-FFF2-40B4-BE49-F238E27FC236}">
                <a16:creationId xmlns:a16="http://schemas.microsoft.com/office/drawing/2014/main" id="{26DAE06D-368E-490F-89E8-2723949FF71D}"/>
              </a:ext>
            </a:extLst>
          </p:cNvPr>
          <p:cNvSpPr txBox="1"/>
          <p:nvPr/>
        </p:nvSpPr>
        <p:spPr>
          <a:xfrm>
            <a:off x="3744686" y="1937222"/>
            <a:ext cx="8044543" cy="3801067"/>
          </a:xfrm>
          <a:prstGeom prst="rect">
            <a:avLst/>
          </a:prstGeom>
        </p:spPr>
        <p:txBody>
          <a:bodyPr vert="horz" lIns="91440" tIns="45720" rIns="91440" bIns="45720" rtlCol="0" anchor="ctr">
            <a:normAutofit fontScale="25000" lnSpcReduction="20000"/>
          </a:bodyPr>
          <a:lstStyle/>
          <a:p>
            <a:pPr marL="285750" indent="-228600">
              <a:lnSpc>
                <a:spcPct val="90000"/>
              </a:lnSpc>
              <a:spcAft>
                <a:spcPts val="600"/>
              </a:spcAft>
              <a:buFont typeface="Arial" panose="020B0604020202020204" pitchFamily="34" charset="0"/>
              <a:buChar char="•"/>
            </a:pPr>
            <a:r>
              <a:rPr lang="en-US" sz="8000" dirty="0">
                <a:solidFill>
                  <a:schemeClr val="bg1"/>
                </a:solidFill>
              </a:rPr>
              <a:t>We considered the size of warehouse in terms of volume .</a:t>
            </a:r>
          </a:p>
          <a:p>
            <a:pPr marL="285750" indent="-228600">
              <a:lnSpc>
                <a:spcPct val="90000"/>
              </a:lnSpc>
              <a:spcAft>
                <a:spcPts val="600"/>
              </a:spcAft>
              <a:buFont typeface="Arial" panose="020B0604020202020204" pitchFamily="34" charset="0"/>
              <a:buChar char="•"/>
            </a:pPr>
            <a:r>
              <a:rPr lang="en-US" sz="8000" dirty="0">
                <a:solidFill>
                  <a:schemeClr val="bg1"/>
                </a:solidFill>
              </a:rPr>
              <a:t> Consider the size of warehouse to be 20,000 sq. ft.</a:t>
            </a:r>
          </a:p>
          <a:p>
            <a:pPr marL="285750" indent="-228600">
              <a:lnSpc>
                <a:spcPct val="90000"/>
              </a:lnSpc>
              <a:spcAft>
                <a:spcPts val="600"/>
              </a:spcAft>
              <a:buFont typeface="Arial" panose="020B0604020202020204" pitchFamily="34" charset="0"/>
              <a:buChar char="•"/>
            </a:pPr>
            <a:endParaRPr lang="en-US" sz="8000" dirty="0">
              <a:solidFill>
                <a:schemeClr val="bg1"/>
              </a:solidFill>
            </a:endParaRPr>
          </a:p>
          <a:p>
            <a:pPr>
              <a:lnSpc>
                <a:spcPct val="90000"/>
              </a:lnSpc>
              <a:spcAft>
                <a:spcPts val="600"/>
              </a:spcAft>
            </a:pPr>
            <a:r>
              <a:rPr lang="en-US" sz="8000" b="1" dirty="0">
                <a:solidFill>
                  <a:schemeClr val="bg1"/>
                </a:solidFill>
              </a:rPr>
              <a:t>#    Area of warehouse =20,000 sq. ft</a:t>
            </a:r>
          </a:p>
          <a:p>
            <a:pPr marL="285750" indent="-228600">
              <a:lnSpc>
                <a:spcPct val="90000"/>
              </a:lnSpc>
              <a:spcAft>
                <a:spcPts val="600"/>
              </a:spcAft>
              <a:buFont typeface="Arial" panose="020B0604020202020204" pitchFamily="34" charset="0"/>
              <a:buChar char="•"/>
            </a:pPr>
            <a:r>
              <a:rPr lang="en-US" sz="8000" dirty="0">
                <a:solidFill>
                  <a:schemeClr val="bg1"/>
                </a:solidFill>
              </a:rPr>
              <a:t>Volume of a cuboid = (length × breadth × height) cubic units.</a:t>
            </a:r>
          </a:p>
          <a:p>
            <a:pPr marL="285750" indent="-228600">
              <a:lnSpc>
                <a:spcPct val="90000"/>
              </a:lnSpc>
              <a:spcAft>
                <a:spcPts val="600"/>
              </a:spcAft>
              <a:buFont typeface="Arial" panose="020B0604020202020204" pitchFamily="34" charset="0"/>
              <a:buChar char="•"/>
            </a:pPr>
            <a:endParaRPr lang="en-US" sz="8000" dirty="0">
              <a:solidFill>
                <a:schemeClr val="bg1"/>
              </a:solidFill>
            </a:endParaRPr>
          </a:p>
          <a:p>
            <a:pPr>
              <a:lnSpc>
                <a:spcPct val="90000"/>
              </a:lnSpc>
              <a:spcAft>
                <a:spcPts val="600"/>
              </a:spcAft>
            </a:pPr>
            <a:r>
              <a:rPr lang="en-US" sz="8000" b="1" dirty="0">
                <a:solidFill>
                  <a:schemeClr val="bg1"/>
                </a:solidFill>
              </a:rPr>
              <a:t>#   Volume of warehouse .</a:t>
            </a:r>
          </a:p>
          <a:p>
            <a:pPr marL="285750" indent="-228600">
              <a:lnSpc>
                <a:spcPct val="90000"/>
              </a:lnSpc>
              <a:spcAft>
                <a:spcPts val="600"/>
              </a:spcAft>
              <a:buFont typeface="Arial" panose="020B0604020202020204" pitchFamily="34" charset="0"/>
              <a:buChar char="•"/>
            </a:pPr>
            <a:r>
              <a:rPr lang="en-US" sz="8000" dirty="0">
                <a:solidFill>
                  <a:schemeClr val="bg1"/>
                </a:solidFill>
              </a:rPr>
              <a:t>Volume of warehouse with height 25 ft = 20,000*25 =5,00,000 cubic feet.</a:t>
            </a:r>
          </a:p>
          <a:p>
            <a:pPr marL="285750" indent="-228600">
              <a:lnSpc>
                <a:spcPct val="90000"/>
              </a:lnSpc>
              <a:spcAft>
                <a:spcPts val="600"/>
              </a:spcAft>
              <a:buFont typeface="Arial" panose="020B0604020202020204" pitchFamily="34" charset="0"/>
              <a:buChar char="•"/>
            </a:pPr>
            <a:endParaRPr lang="en-US" sz="8000" dirty="0">
              <a:solidFill>
                <a:schemeClr val="bg1"/>
              </a:solidFill>
            </a:endParaRPr>
          </a:p>
          <a:p>
            <a:pPr>
              <a:lnSpc>
                <a:spcPct val="90000"/>
              </a:lnSpc>
              <a:spcAft>
                <a:spcPts val="600"/>
              </a:spcAft>
            </a:pPr>
            <a:r>
              <a:rPr lang="en-US" sz="8000" b="1" dirty="0">
                <a:solidFill>
                  <a:schemeClr val="bg1"/>
                </a:solidFill>
              </a:rPr>
              <a:t>#   The range of the sensors which we use is </a:t>
            </a:r>
          </a:p>
          <a:p>
            <a:pPr marL="285750" indent="-228600">
              <a:lnSpc>
                <a:spcPct val="90000"/>
              </a:lnSpc>
              <a:spcAft>
                <a:spcPts val="600"/>
              </a:spcAft>
              <a:buFont typeface="Arial" panose="020B0604020202020204" pitchFamily="34" charset="0"/>
              <a:buChar char="•"/>
            </a:pPr>
            <a:r>
              <a:rPr lang="en-US" sz="8000" dirty="0">
                <a:solidFill>
                  <a:schemeClr val="bg1"/>
                </a:solidFill>
              </a:rPr>
              <a:t>Volume of sphere = (4*3.14*(Radius)³)/3</a:t>
            </a:r>
          </a:p>
          <a:p>
            <a:pPr marL="285750" indent="-228600">
              <a:lnSpc>
                <a:spcPct val="90000"/>
              </a:lnSpc>
              <a:spcAft>
                <a:spcPts val="600"/>
              </a:spcAft>
              <a:buFont typeface="Arial" panose="020B0604020202020204" pitchFamily="34" charset="0"/>
              <a:buChar char="•"/>
            </a:pPr>
            <a:r>
              <a:rPr lang="en-US" sz="8000" dirty="0">
                <a:solidFill>
                  <a:schemeClr val="bg1"/>
                </a:solidFill>
              </a:rPr>
              <a:t>Volume of sensor who has a range of 15 ft= (4*3.14*15*15*15)/3</a:t>
            </a:r>
          </a:p>
          <a:p>
            <a:pPr>
              <a:lnSpc>
                <a:spcPct val="90000"/>
              </a:lnSpc>
              <a:spcAft>
                <a:spcPts val="600"/>
              </a:spcAft>
            </a:pPr>
            <a:r>
              <a:rPr lang="en-US" sz="8000" dirty="0">
                <a:solidFill>
                  <a:schemeClr val="bg1"/>
                </a:solidFill>
              </a:rPr>
              <a:t>				          =14,142 cubic ft</a:t>
            </a:r>
          </a:p>
          <a:p>
            <a:pPr marL="285750" indent="-228600">
              <a:lnSpc>
                <a:spcPct val="90000"/>
              </a:lnSpc>
              <a:spcAft>
                <a:spcPts val="600"/>
              </a:spcAft>
              <a:buFont typeface="Arial" panose="020B0604020202020204" pitchFamily="34" charset="0"/>
              <a:buChar char="•"/>
            </a:pPr>
            <a:endParaRPr lang="en-US" sz="8000" dirty="0">
              <a:solidFill>
                <a:schemeClr val="bg1"/>
              </a:solidFill>
            </a:endParaRPr>
          </a:p>
          <a:p>
            <a:pPr marL="285750" indent="-228600">
              <a:lnSpc>
                <a:spcPct val="90000"/>
              </a:lnSpc>
              <a:spcAft>
                <a:spcPts val="600"/>
              </a:spcAft>
              <a:buFont typeface="Arial" panose="020B0604020202020204" pitchFamily="34" charset="0"/>
              <a:buChar char="•"/>
            </a:pPr>
            <a:r>
              <a:rPr lang="en-US" sz="8000" dirty="0">
                <a:solidFill>
                  <a:schemeClr val="bg1"/>
                </a:solidFill>
              </a:rPr>
              <a:t>To find out the no. of sensors we divided the volume of warehouse with the volume each sensor covers</a:t>
            </a:r>
          </a:p>
          <a:p>
            <a:pPr>
              <a:lnSpc>
                <a:spcPct val="90000"/>
              </a:lnSpc>
              <a:spcAft>
                <a:spcPts val="600"/>
              </a:spcAft>
            </a:pPr>
            <a:r>
              <a:rPr lang="en-US" sz="8000" b="1" dirty="0">
                <a:solidFill>
                  <a:schemeClr val="bg1"/>
                </a:solidFill>
              </a:rPr>
              <a:t>#   No. of sensors =Volume of warehouse/Volume covered by the sensor.</a:t>
            </a:r>
          </a:p>
          <a:p>
            <a:pPr marL="285750" indent="-228600">
              <a:lnSpc>
                <a:spcPct val="90000"/>
              </a:lnSpc>
              <a:spcAft>
                <a:spcPts val="600"/>
              </a:spcAft>
              <a:buFont typeface="Arial" panose="020B0604020202020204" pitchFamily="34" charset="0"/>
              <a:buChar char="•"/>
            </a:pPr>
            <a:r>
              <a:rPr lang="en-US" sz="8000" dirty="0">
                <a:solidFill>
                  <a:schemeClr val="bg1"/>
                </a:solidFill>
              </a:rPr>
              <a:t>No. of sensors = 5,00,000 cubic ft/14,142 cubic ft</a:t>
            </a:r>
          </a:p>
          <a:p>
            <a:pPr>
              <a:lnSpc>
                <a:spcPct val="90000"/>
              </a:lnSpc>
              <a:spcAft>
                <a:spcPts val="600"/>
              </a:spcAft>
            </a:pPr>
            <a:r>
              <a:rPr lang="en-US" sz="8000" dirty="0">
                <a:solidFill>
                  <a:schemeClr val="bg1"/>
                </a:solidFill>
              </a:rPr>
              <a:t>	              ~36 sensors</a:t>
            </a:r>
          </a:p>
          <a:p>
            <a:pPr marL="285750" indent="-228600">
              <a:lnSpc>
                <a:spcPct val="90000"/>
              </a:lnSpc>
              <a:spcAft>
                <a:spcPts val="600"/>
              </a:spcAft>
              <a:buFont typeface="Arial" panose="020B0604020202020204" pitchFamily="34" charset="0"/>
              <a:buChar char="•"/>
            </a:pPr>
            <a:endParaRPr lang="en-US" sz="800" dirty="0">
              <a:solidFill>
                <a:schemeClr val="bg1"/>
              </a:solidFill>
            </a:endParaRPr>
          </a:p>
          <a:p>
            <a:pPr indent="-228600">
              <a:lnSpc>
                <a:spcPct val="90000"/>
              </a:lnSpc>
              <a:spcAft>
                <a:spcPts val="600"/>
              </a:spcAft>
              <a:buFont typeface="Arial" panose="020B0604020202020204" pitchFamily="34" charset="0"/>
              <a:buChar char="•"/>
            </a:pPr>
            <a:endParaRPr lang="en-US" sz="800" dirty="0">
              <a:solidFill>
                <a:schemeClr val="bg1"/>
              </a:solidFill>
            </a:endParaRPr>
          </a:p>
          <a:p>
            <a:pPr indent="-228600">
              <a:lnSpc>
                <a:spcPct val="90000"/>
              </a:lnSpc>
              <a:spcAft>
                <a:spcPts val="600"/>
              </a:spcAft>
              <a:buFont typeface="Arial" panose="020B0604020202020204" pitchFamily="34" charset="0"/>
              <a:buChar char="•"/>
            </a:pPr>
            <a:endParaRPr lang="en-US" sz="800" dirty="0">
              <a:solidFill>
                <a:schemeClr val="bg1"/>
              </a:solidFill>
            </a:endParaRPr>
          </a:p>
          <a:p>
            <a:pPr marL="285750" indent="-228600">
              <a:lnSpc>
                <a:spcPct val="90000"/>
              </a:lnSpc>
              <a:spcAft>
                <a:spcPts val="600"/>
              </a:spcAft>
              <a:buFont typeface="Arial" panose="020B0604020202020204" pitchFamily="34" charset="0"/>
              <a:buChar char="•"/>
            </a:pPr>
            <a:endParaRPr lang="en-US" sz="800" dirty="0">
              <a:solidFill>
                <a:schemeClr val="bg1"/>
              </a:solidFill>
            </a:endParaRPr>
          </a:p>
          <a:p>
            <a:pPr indent="-228600">
              <a:lnSpc>
                <a:spcPct val="90000"/>
              </a:lnSpc>
              <a:spcAft>
                <a:spcPts val="600"/>
              </a:spcAft>
              <a:buFont typeface="Arial" panose="020B0604020202020204" pitchFamily="34" charset="0"/>
              <a:buChar char="•"/>
            </a:pPr>
            <a:endParaRPr lang="en-US" sz="800" dirty="0">
              <a:solidFill>
                <a:schemeClr val="bg1"/>
              </a:solidFill>
            </a:endParaRPr>
          </a:p>
        </p:txBody>
      </p:sp>
    </p:spTree>
    <p:extLst>
      <p:ext uri="{BB962C8B-B14F-4D97-AF65-F5344CB8AC3E}">
        <p14:creationId xmlns:p14="http://schemas.microsoft.com/office/powerpoint/2010/main" val="4042581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43D67C-0641-4088-96D1-12A3BAEAC94C}"/>
              </a:ext>
            </a:extLst>
          </p:cNvPr>
          <p:cNvSpPr>
            <a:spLocks noGrp="1"/>
          </p:cNvSpPr>
          <p:nvPr>
            <p:ph type="title"/>
          </p:nvPr>
        </p:nvSpPr>
        <p:spPr>
          <a:xfrm>
            <a:off x="635003" y="1204108"/>
            <a:ext cx="3501568" cy="1781175"/>
          </a:xfrm>
          <a:prstGeom prst="ellipse">
            <a:avLst/>
          </a:prstGeom>
        </p:spPr>
        <p:txBody>
          <a:bodyPr vert="horz" lIns="91440" tIns="45720" rIns="91440" bIns="45720" rtlCol="0">
            <a:normAutofit fontScale="90000"/>
          </a:bodyPr>
          <a:lstStyle/>
          <a:p>
            <a:r>
              <a:rPr lang="en-US" sz="2000" b="1" kern="1200" dirty="0">
                <a:solidFill>
                  <a:srgbClr val="FFFFFF"/>
                </a:solidFill>
                <a:latin typeface="+mj-lt"/>
                <a:ea typeface="+mj-ea"/>
                <a:cs typeface="+mj-cs"/>
              </a:rPr>
              <a:t>Setup cost for a small sized warehouse (15,000 sq. ft - 20,000 sq. ft)  </a:t>
            </a:r>
            <a:br>
              <a:rPr lang="en-US" sz="1500" b="1" kern="1200" dirty="0">
                <a:solidFill>
                  <a:srgbClr val="FFFFFF"/>
                </a:solidFill>
                <a:latin typeface="+mj-lt"/>
                <a:ea typeface="+mj-ea"/>
                <a:cs typeface="+mj-cs"/>
              </a:rPr>
            </a:br>
            <a:endParaRPr lang="en-US" sz="1500" b="1" kern="1200" dirty="0">
              <a:solidFill>
                <a:srgbClr val="FFFFFF"/>
              </a:solidFill>
              <a:latin typeface="+mj-lt"/>
              <a:ea typeface="+mj-ea"/>
              <a:cs typeface="+mj-cs"/>
            </a:endParaRPr>
          </a:p>
        </p:txBody>
      </p:sp>
      <p:graphicFrame>
        <p:nvGraphicFramePr>
          <p:cNvPr id="6" name="Table 2">
            <a:extLst>
              <a:ext uri="{FF2B5EF4-FFF2-40B4-BE49-F238E27FC236}">
                <a16:creationId xmlns:a16="http://schemas.microsoft.com/office/drawing/2014/main" id="{AE56E6CD-2F85-49BD-B0FF-97A841FB85D9}"/>
              </a:ext>
            </a:extLst>
          </p:cNvPr>
          <p:cNvGraphicFramePr>
            <a:graphicFrameLocks noGrp="1"/>
          </p:cNvGraphicFramePr>
          <p:nvPr>
            <p:extLst>
              <p:ext uri="{D42A27DB-BD31-4B8C-83A1-F6EECF244321}">
                <p14:modId xmlns:p14="http://schemas.microsoft.com/office/powerpoint/2010/main" val="1046708204"/>
              </p:ext>
            </p:extLst>
          </p:nvPr>
        </p:nvGraphicFramePr>
        <p:xfrm>
          <a:off x="4578479" y="406400"/>
          <a:ext cx="6896098" cy="4636941"/>
        </p:xfrm>
        <a:graphic>
          <a:graphicData uri="http://schemas.openxmlformats.org/drawingml/2006/table">
            <a:tbl>
              <a:tblPr firstRow="1" bandRow="1">
                <a:tableStyleId>{8799B23B-EC83-4686-B30A-512413B5E67A}</a:tableStyleId>
              </a:tblPr>
              <a:tblGrid>
                <a:gridCol w="2029789">
                  <a:extLst>
                    <a:ext uri="{9D8B030D-6E8A-4147-A177-3AD203B41FA5}">
                      <a16:colId xmlns:a16="http://schemas.microsoft.com/office/drawing/2014/main" val="2991847847"/>
                    </a:ext>
                  </a:extLst>
                </a:gridCol>
                <a:gridCol w="1734612">
                  <a:extLst>
                    <a:ext uri="{9D8B030D-6E8A-4147-A177-3AD203B41FA5}">
                      <a16:colId xmlns:a16="http://schemas.microsoft.com/office/drawing/2014/main" val="1865682489"/>
                    </a:ext>
                  </a:extLst>
                </a:gridCol>
                <a:gridCol w="1743596">
                  <a:extLst>
                    <a:ext uri="{9D8B030D-6E8A-4147-A177-3AD203B41FA5}">
                      <a16:colId xmlns:a16="http://schemas.microsoft.com/office/drawing/2014/main" val="3732839752"/>
                    </a:ext>
                  </a:extLst>
                </a:gridCol>
                <a:gridCol w="1388101">
                  <a:extLst>
                    <a:ext uri="{9D8B030D-6E8A-4147-A177-3AD203B41FA5}">
                      <a16:colId xmlns:a16="http://schemas.microsoft.com/office/drawing/2014/main" val="156502763"/>
                    </a:ext>
                  </a:extLst>
                </a:gridCol>
              </a:tblGrid>
              <a:tr h="984585">
                <a:tc>
                  <a:txBody>
                    <a:bodyPr/>
                    <a:lstStyle/>
                    <a:p>
                      <a:pPr algn="ctr"/>
                      <a:r>
                        <a:rPr lang="en-US" sz="1800" b="0" cap="all" spc="150" dirty="0">
                          <a:solidFill>
                            <a:schemeClr val="tx1"/>
                          </a:solidFill>
                        </a:rPr>
                        <a:t>Material</a:t>
                      </a:r>
                    </a:p>
                  </a:txBody>
                  <a:tcPr marL="110884" marR="110884" marT="110884" marB="110884" anchor="ctr"/>
                </a:tc>
                <a:tc>
                  <a:txBody>
                    <a:bodyPr/>
                    <a:lstStyle/>
                    <a:p>
                      <a:pPr algn="ctr"/>
                      <a:r>
                        <a:rPr lang="en-US" sz="1800" b="0" cap="all" spc="150" dirty="0">
                          <a:solidFill>
                            <a:schemeClr val="tx1"/>
                          </a:solidFill>
                        </a:rPr>
                        <a:t>Quantity</a:t>
                      </a:r>
                    </a:p>
                  </a:txBody>
                  <a:tcPr marL="110884" marR="110884" marT="110884" marB="110884" anchor="ctr"/>
                </a:tc>
                <a:tc>
                  <a:txBody>
                    <a:bodyPr/>
                    <a:lstStyle/>
                    <a:p>
                      <a:pPr algn="ctr"/>
                      <a:r>
                        <a:rPr lang="en-US" sz="1800" b="0" cap="all" spc="150">
                          <a:solidFill>
                            <a:schemeClr val="tx1"/>
                          </a:solidFill>
                        </a:rPr>
                        <a:t>Cost per unit</a:t>
                      </a:r>
                    </a:p>
                  </a:txBody>
                  <a:tcPr marL="110884" marR="110884" marT="110884" marB="110884" anchor="ctr"/>
                </a:tc>
                <a:tc>
                  <a:txBody>
                    <a:bodyPr/>
                    <a:lstStyle/>
                    <a:p>
                      <a:pPr algn="ctr"/>
                      <a:r>
                        <a:rPr lang="en-US" sz="1800" b="0" cap="all" spc="150" dirty="0">
                          <a:solidFill>
                            <a:schemeClr val="tx1"/>
                          </a:solidFill>
                        </a:rPr>
                        <a:t>Total cost</a:t>
                      </a:r>
                    </a:p>
                  </a:txBody>
                  <a:tcPr marL="110884" marR="110884" marT="110884" marB="110884" anchor="ctr"/>
                </a:tc>
                <a:extLst>
                  <a:ext uri="{0D108BD9-81ED-4DB2-BD59-A6C34878D82A}">
                    <a16:rowId xmlns:a16="http://schemas.microsoft.com/office/drawing/2014/main" val="1012135570"/>
                  </a:ext>
                </a:extLst>
              </a:tr>
              <a:tr h="623636">
                <a:tc>
                  <a:txBody>
                    <a:bodyPr/>
                    <a:lstStyle/>
                    <a:p>
                      <a:r>
                        <a:rPr lang="en-US" sz="1800" cap="none" spc="0" dirty="0">
                          <a:solidFill>
                            <a:schemeClr val="tx1"/>
                          </a:solidFill>
                        </a:rPr>
                        <a:t>Raspberry pi model 3</a:t>
                      </a:r>
                    </a:p>
                  </a:txBody>
                  <a:tcPr marL="110884" marR="110884" marT="110884" marB="110884"/>
                </a:tc>
                <a:tc>
                  <a:txBody>
                    <a:bodyPr/>
                    <a:lstStyle/>
                    <a:p>
                      <a:r>
                        <a:rPr lang="en-US" sz="1800" cap="none" spc="0" dirty="0">
                          <a:solidFill>
                            <a:schemeClr val="tx1"/>
                          </a:solidFill>
                        </a:rPr>
                        <a:t>6-7</a:t>
                      </a:r>
                    </a:p>
                  </a:txBody>
                  <a:tcPr marL="110884" marR="110884" marT="110884" marB="110884"/>
                </a:tc>
                <a:tc>
                  <a:txBody>
                    <a:bodyPr/>
                    <a:lstStyle/>
                    <a:p>
                      <a:r>
                        <a:rPr lang="en-US" sz="1800" cap="none" spc="0">
                          <a:solidFill>
                            <a:schemeClr val="tx1"/>
                          </a:solidFill>
                        </a:rPr>
                        <a:t>2750/-</a:t>
                      </a:r>
                    </a:p>
                  </a:txBody>
                  <a:tcPr marL="110884" marR="110884" marT="110884" marB="110884"/>
                </a:tc>
                <a:tc>
                  <a:txBody>
                    <a:bodyPr/>
                    <a:lstStyle/>
                    <a:p>
                      <a:r>
                        <a:rPr lang="en-US" sz="1800" cap="none" spc="0" dirty="0">
                          <a:solidFill>
                            <a:schemeClr val="tx1"/>
                          </a:solidFill>
                        </a:rPr>
                        <a:t>16,500/-</a:t>
                      </a:r>
                    </a:p>
                  </a:txBody>
                  <a:tcPr marL="110884" marR="110884" marT="110884" marB="110884"/>
                </a:tc>
                <a:extLst>
                  <a:ext uri="{0D108BD9-81ED-4DB2-BD59-A6C34878D82A}">
                    <a16:rowId xmlns:a16="http://schemas.microsoft.com/office/drawing/2014/main" val="2111590705"/>
                  </a:ext>
                </a:extLst>
              </a:tr>
              <a:tr h="623636">
                <a:tc>
                  <a:txBody>
                    <a:bodyPr/>
                    <a:lstStyle/>
                    <a:p>
                      <a:r>
                        <a:rPr lang="en-US" sz="1800" cap="none" spc="0" dirty="0">
                          <a:solidFill>
                            <a:schemeClr val="tx1"/>
                          </a:solidFill>
                        </a:rPr>
                        <a:t>DHt22</a:t>
                      </a:r>
                    </a:p>
                  </a:txBody>
                  <a:tcPr marL="110884" marR="110884" marT="110884" marB="110884"/>
                </a:tc>
                <a:tc>
                  <a:txBody>
                    <a:bodyPr/>
                    <a:lstStyle/>
                    <a:p>
                      <a:r>
                        <a:rPr lang="en-US" sz="1800" cap="none" spc="0" dirty="0">
                          <a:solidFill>
                            <a:schemeClr val="tx1"/>
                          </a:solidFill>
                        </a:rPr>
                        <a:t>50</a:t>
                      </a:r>
                    </a:p>
                  </a:txBody>
                  <a:tcPr marL="110884" marR="110884" marT="110884" marB="110884"/>
                </a:tc>
                <a:tc>
                  <a:txBody>
                    <a:bodyPr/>
                    <a:lstStyle/>
                    <a:p>
                      <a:r>
                        <a:rPr lang="en-US" sz="1800" cap="none" spc="0" dirty="0">
                          <a:solidFill>
                            <a:schemeClr val="tx1"/>
                          </a:solidFill>
                        </a:rPr>
                        <a:t>200/-</a:t>
                      </a:r>
                    </a:p>
                  </a:txBody>
                  <a:tcPr marL="110884" marR="110884" marT="110884" marB="110884"/>
                </a:tc>
                <a:tc>
                  <a:txBody>
                    <a:bodyPr/>
                    <a:lstStyle/>
                    <a:p>
                      <a:r>
                        <a:rPr lang="en-US" sz="1800" cap="none" spc="0" dirty="0">
                          <a:solidFill>
                            <a:schemeClr val="tx1"/>
                          </a:solidFill>
                        </a:rPr>
                        <a:t>10,000/-</a:t>
                      </a:r>
                    </a:p>
                  </a:txBody>
                  <a:tcPr marL="110884" marR="110884" marT="110884" marB="110884"/>
                </a:tc>
                <a:extLst>
                  <a:ext uri="{0D108BD9-81ED-4DB2-BD59-A6C34878D82A}">
                    <a16:rowId xmlns:a16="http://schemas.microsoft.com/office/drawing/2014/main" val="347905012"/>
                  </a:ext>
                </a:extLst>
              </a:tr>
              <a:tr h="623636">
                <a:tc>
                  <a:txBody>
                    <a:bodyPr/>
                    <a:lstStyle/>
                    <a:p>
                      <a:r>
                        <a:rPr lang="en-US" sz="1800" cap="none" spc="0" dirty="0">
                          <a:solidFill>
                            <a:schemeClr val="tx1"/>
                          </a:solidFill>
                        </a:rPr>
                        <a:t>NDIR CO2 Sensor MH-Z14A</a:t>
                      </a:r>
                    </a:p>
                  </a:txBody>
                  <a:tcPr marL="110884" marR="110884" marT="110884" marB="110884"/>
                </a:tc>
                <a:tc>
                  <a:txBody>
                    <a:bodyPr/>
                    <a:lstStyle/>
                    <a:p>
                      <a:r>
                        <a:rPr lang="en-US" sz="1800" cap="none" spc="0">
                          <a:solidFill>
                            <a:schemeClr val="tx1"/>
                          </a:solidFill>
                        </a:rPr>
                        <a:t>30</a:t>
                      </a:r>
                    </a:p>
                  </a:txBody>
                  <a:tcPr marL="110884" marR="110884" marT="110884" marB="110884"/>
                </a:tc>
                <a:tc>
                  <a:txBody>
                    <a:bodyPr/>
                    <a:lstStyle/>
                    <a:p>
                      <a:r>
                        <a:rPr lang="en-US" sz="1800" cap="none" spc="0" dirty="0">
                          <a:solidFill>
                            <a:schemeClr val="tx1"/>
                          </a:solidFill>
                        </a:rPr>
                        <a:t>1600/-</a:t>
                      </a:r>
                    </a:p>
                  </a:txBody>
                  <a:tcPr marL="110884" marR="110884" marT="110884" marB="110884"/>
                </a:tc>
                <a:tc>
                  <a:txBody>
                    <a:bodyPr/>
                    <a:lstStyle/>
                    <a:p>
                      <a:r>
                        <a:rPr lang="en-US" sz="1800" cap="none" spc="0" dirty="0">
                          <a:solidFill>
                            <a:schemeClr val="tx1"/>
                          </a:solidFill>
                        </a:rPr>
                        <a:t>48,000/-</a:t>
                      </a:r>
                    </a:p>
                  </a:txBody>
                  <a:tcPr marL="110884" marR="110884" marT="110884" marB="110884"/>
                </a:tc>
                <a:extLst>
                  <a:ext uri="{0D108BD9-81ED-4DB2-BD59-A6C34878D82A}">
                    <a16:rowId xmlns:a16="http://schemas.microsoft.com/office/drawing/2014/main" val="119048129"/>
                  </a:ext>
                </a:extLst>
              </a:tr>
              <a:tr h="623636">
                <a:tc>
                  <a:txBody>
                    <a:bodyPr/>
                    <a:lstStyle/>
                    <a:p>
                      <a:r>
                        <a:rPr lang="en-US" sz="1800" cap="none" spc="0" dirty="0">
                          <a:solidFill>
                            <a:schemeClr val="tx1"/>
                          </a:solidFill>
                        </a:rPr>
                        <a:t>Thermoplastic rods</a:t>
                      </a:r>
                    </a:p>
                  </a:txBody>
                  <a:tcPr marL="110884" marR="110884" marT="110884" marB="110884"/>
                </a:tc>
                <a:tc>
                  <a:txBody>
                    <a:bodyPr/>
                    <a:lstStyle/>
                    <a:p>
                      <a:r>
                        <a:rPr lang="en-US" sz="1800" cap="none" spc="0">
                          <a:solidFill>
                            <a:schemeClr val="tx1"/>
                          </a:solidFill>
                        </a:rPr>
                        <a:t>50</a:t>
                      </a:r>
                    </a:p>
                  </a:txBody>
                  <a:tcPr marL="110884" marR="110884" marT="110884" marB="110884"/>
                </a:tc>
                <a:tc>
                  <a:txBody>
                    <a:bodyPr/>
                    <a:lstStyle/>
                    <a:p>
                      <a:r>
                        <a:rPr lang="en-US" sz="1800" cap="none" spc="0" dirty="0">
                          <a:solidFill>
                            <a:schemeClr val="tx1"/>
                          </a:solidFill>
                        </a:rPr>
                        <a:t>700/kg</a:t>
                      </a:r>
                    </a:p>
                  </a:txBody>
                  <a:tcPr marL="110884" marR="110884" marT="110884" marB="110884"/>
                </a:tc>
                <a:tc>
                  <a:txBody>
                    <a:bodyPr/>
                    <a:lstStyle/>
                    <a:p>
                      <a:r>
                        <a:rPr lang="en-US" sz="1800" cap="none" spc="0" dirty="0">
                          <a:solidFill>
                            <a:schemeClr val="tx1"/>
                          </a:solidFill>
                        </a:rPr>
                        <a:t>35,000/-</a:t>
                      </a:r>
                    </a:p>
                  </a:txBody>
                  <a:tcPr marL="110884" marR="110884" marT="110884" marB="110884"/>
                </a:tc>
                <a:extLst>
                  <a:ext uri="{0D108BD9-81ED-4DB2-BD59-A6C34878D82A}">
                    <a16:rowId xmlns:a16="http://schemas.microsoft.com/office/drawing/2014/main" val="3768622945"/>
                  </a:ext>
                </a:extLst>
              </a:tr>
              <a:tr h="864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Installation </a:t>
                      </a:r>
                    </a:p>
                    <a:p>
                      <a:endParaRPr lang="en-US" sz="1800" cap="none" spc="0" dirty="0">
                        <a:solidFill>
                          <a:schemeClr val="tx1"/>
                        </a:solidFill>
                      </a:endParaRPr>
                    </a:p>
                  </a:txBody>
                  <a:tcPr marL="110884" marR="110884" marT="110884" marB="110884"/>
                </a:tc>
                <a:tc>
                  <a:txBody>
                    <a:bodyPr/>
                    <a:lstStyle/>
                    <a:p>
                      <a:endParaRPr lang="en-US" sz="1800" cap="none" spc="0" dirty="0">
                        <a:solidFill>
                          <a:schemeClr val="tx1"/>
                        </a:solidFill>
                      </a:endParaRPr>
                    </a:p>
                  </a:txBody>
                  <a:tcPr marL="110884" marR="110884" marT="110884" marB="110884"/>
                </a:tc>
                <a:tc>
                  <a:txBody>
                    <a:bodyPr/>
                    <a:lstStyle/>
                    <a:p>
                      <a:r>
                        <a:rPr lang="en-US" sz="1800" cap="none" spc="0" dirty="0">
                          <a:solidFill>
                            <a:schemeClr val="tx1"/>
                          </a:solidFill>
                        </a:rPr>
                        <a:t>20,000/-</a:t>
                      </a:r>
                    </a:p>
                  </a:txBody>
                  <a:tcPr marL="110884" marR="110884" marT="110884" marB="110884"/>
                </a:tc>
                <a:tc>
                  <a:txBody>
                    <a:bodyPr/>
                    <a:lstStyle/>
                    <a:p>
                      <a:r>
                        <a:rPr lang="en-US" sz="1800" cap="none" spc="0" dirty="0">
                          <a:solidFill>
                            <a:schemeClr val="tx1"/>
                          </a:solidFill>
                        </a:rPr>
                        <a:t>20,000/-</a:t>
                      </a:r>
                    </a:p>
                  </a:txBody>
                  <a:tcPr marL="110884" marR="110884" marT="110884" marB="110884"/>
                </a:tc>
                <a:extLst>
                  <a:ext uri="{0D108BD9-81ED-4DB2-BD59-A6C34878D82A}">
                    <a16:rowId xmlns:a16="http://schemas.microsoft.com/office/drawing/2014/main" val="1346528430"/>
                  </a:ext>
                </a:extLst>
              </a:tr>
            </a:tbl>
          </a:graphicData>
        </a:graphic>
      </p:graphicFrame>
      <p:graphicFrame>
        <p:nvGraphicFramePr>
          <p:cNvPr id="7" name="Table 3">
            <a:extLst>
              <a:ext uri="{FF2B5EF4-FFF2-40B4-BE49-F238E27FC236}">
                <a16:creationId xmlns:a16="http://schemas.microsoft.com/office/drawing/2014/main" id="{081BAD2C-113C-4974-872D-BFE56D597EB8}"/>
              </a:ext>
            </a:extLst>
          </p:cNvPr>
          <p:cNvGraphicFramePr>
            <a:graphicFrameLocks noGrp="1"/>
          </p:cNvGraphicFramePr>
          <p:nvPr>
            <p:extLst>
              <p:ext uri="{D42A27DB-BD31-4B8C-83A1-F6EECF244321}">
                <p14:modId xmlns:p14="http://schemas.microsoft.com/office/powerpoint/2010/main" val="3443034720"/>
              </p:ext>
            </p:extLst>
          </p:nvPr>
        </p:nvGraphicFramePr>
        <p:xfrm>
          <a:off x="4578477" y="5414181"/>
          <a:ext cx="6896099" cy="419100"/>
        </p:xfrm>
        <a:graphic>
          <a:graphicData uri="http://schemas.openxmlformats.org/drawingml/2006/table">
            <a:tbl>
              <a:tblPr firstRow="1" bandRow="1">
                <a:tableStyleId>{8799B23B-EC83-4686-B30A-512413B5E67A}</a:tableStyleId>
              </a:tblPr>
              <a:tblGrid>
                <a:gridCol w="5506357">
                  <a:extLst>
                    <a:ext uri="{9D8B030D-6E8A-4147-A177-3AD203B41FA5}">
                      <a16:colId xmlns:a16="http://schemas.microsoft.com/office/drawing/2014/main" val="1150094391"/>
                    </a:ext>
                  </a:extLst>
                </a:gridCol>
                <a:gridCol w="1389742">
                  <a:extLst>
                    <a:ext uri="{9D8B030D-6E8A-4147-A177-3AD203B41FA5}">
                      <a16:colId xmlns:a16="http://schemas.microsoft.com/office/drawing/2014/main" val="3461927985"/>
                    </a:ext>
                  </a:extLst>
                </a:gridCol>
              </a:tblGrid>
              <a:tr h="419100">
                <a:tc>
                  <a:txBody>
                    <a:bodyPr/>
                    <a:lstStyle/>
                    <a:p>
                      <a:r>
                        <a:rPr lang="en-US" sz="1600" dirty="0"/>
                        <a:t>TOTAL COST :</a:t>
                      </a:r>
                    </a:p>
                  </a:txBody>
                  <a:tcPr marL="71175" marR="71175" marT="35588" marB="35588"/>
                </a:tc>
                <a:tc>
                  <a:txBody>
                    <a:bodyPr/>
                    <a:lstStyle/>
                    <a:p>
                      <a:r>
                        <a:rPr lang="en-US" sz="1600" dirty="0"/>
                        <a:t>1,59,500/-</a:t>
                      </a:r>
                    </a:p>
                  </a:txBody>
                  <a:tcPr marL="71175" marR="71175" marT="35588" marB="35588"/>
                </a:tc>
                <a:extLst>
                  <a:ext uri="{0D108BD9-81ED-4DB2-BD59-A6C34878D82A}">
                    <a16:rowId xmlns:a16="http://schemas.microsoft.com/office/drawing/2014/main" val="887943083"/>
                  </a:ext>
                </a:extLst>
              </a:tr>
            </a:tbl>
          </a:graphicData>
        </a:graphic>
      </p:graphicFrame>
      <p:graphicFrame>
        <p:nvGraphicFramePr>
          <p:cNvPr id="19" name="Table 19">
            <a:extLst>
              <a:ext uri="{FF2B5EF4-FFF2-40B4-BE49-F238E27FC236}">
                <a16:creationId xmlns:a16="http://schemas.microsoft.com/office/drawing/2014/main" id="{E84D0B7C-1F90-495D-BE64-2F4BFBDBDEFE}"/>
              </a:ext>
            </a:extLst>
          </p:cNvPr>
          <p:cNvGraphicFramePr>
            <a:graphicFrameLocks noGrp="1"/>
          </p:cNvGraphicFramePr>
          <p:nvPr>
            <p:extLst>
              <p:ext uri="{D42A27DB-BD31-4B8C-83A1-F6EECF244321}">
                <p14:modId xmlns:p14="http://schemas.microsoft.com/office/powerpoint/2010/main" val="866737971"/>
              </p:ext>
            </p:extLst>
          </p:nvPr>
        </p:nvGraphicFramePr>
        <p:xfrm>
          <a:off x="4578477" y="5043341"/>
          <a:ext cx="6896100" cy="370840"/>
        </p:xfrm>
        <a:graphic>
          <a:graphicData uri="http://schemas.openxmlformats.org/drawingml/2006/table">
            <a:tbl>
              <a:tblPr firstRow="1" bandRow="1">
                <a:tableStyleId>{8799B23B-EC83-4686-B30A-512413B5E67A}</a:tableStyleId>
              </a:tblPr>
              <a:tblGrid>
                <a:gridCol w="2033814">
                  <a:extLst>
                    <a:ext uri="{9D8B030D-6E8A-4147-A177-3AD203B41FA5}">
                      <a16:colId xmlns:a16="http://schemas.microsoft.com/office/drawing/2014/main" val="1174778119"/>
                    </a:ext>
                  </a:extLst>
                </a:gridCol>
                <a:gridCol w="1730829">
                  <a:extLst>
                    <a:ext uri="{9D8B030D-6E8A-4147-A177-3AD203B41FA5}">
                      <a16:colId xmlns:a16="http://schemas.microsoft.com/office/drawing/2014/main" val="2948425943"/>
                    </a:ext>
                  </a:extLst>
                </a:gridCol>
                <a:gridCol w="1730828">
                  <a:extLst>
                    <a:ext uri="{9D8B030D-6E8A-4147-A177-3AD203B41FA5}">
                      <a16:colId xmlns:a16="http://schemas.microsoft.com/office/drawing/2014/main" val="972444246"/>
                    </a:ext>
                  </a:extLst>
                </a:gridCol>
                <a:gridCol w="1400629">
                  <a:extLst>
                    <a:ext uri="{9D8B030D-6E8A-4147-A177-3AD203B41FA5}">
                      <a16:colId xmlns:a16="http://schemas.microsoft.com/office/drawing/2014/main" val="2575555237"/>
                    </a:ext>
                  </a:extLst>
                </a:gridCol>
              </a:tblGrid>
              <a:tr h="370840">
                <a:tc>
                  <a:txBody>
                    <a:bodyPr/>
                    <a:lstStyle/>
                    <a:p>
                      <a:pPr algn="l"/>
                      <a:r>
                        <a:rPr lang="en-US" b="0" dirty="0"/>
                        <a:t>Edge computing</a:t>
                      </a:r>
                    </a:p>
                  </a:txBody>
                  <a:tcPr/>
                </a:tc>
                <a:tc>
                  <a:txBody>
                    <a:bodyPr/>
                    <a:lstStyle/>
                    <a:p>
                      <a:r>
                        <a:rPr lang="en-US" b="0" dirty="0"/>
                        <a:t>1</a:t>
                      </a:r>
                    </a:p>
                  </a:txBody>
                  <a:tcPr/>
                </a:tc>
                <a:tc>
                  <a:txBody>
                    <a:bodyPr/>
                    <a:lstStyle/>
                    <a:p>
                      <a:r>
                        <a:rPr lang="en-US" b="0" dirty="0"/>
                        <a:t>30,000/-</a:t>
                      </a:r>
                    </a:p>
                  </a:txBody>
                  <a:tcPr/>
                </a:tc>
                <a:tc>
                  <a:txBody>
                    <a:bodyPr/>
                    <a:lstStyle/>
                    <a:p>
                      <a:r>
                        <a:rPr lang="en-US" b="0" dirty="0"/>
                        <a:t>30,000/-</a:t>
                      </a:r>
                    </a:p>
                  </a:txBody>
                  <a:tcPr/>
                </a:tc>
                <a:extLst>
                  <a:ext uri="{0D108BD9-81ED-4DB2-BD59-A6C34878D82A}">
                    <a16:rowId xmlns:a16="http://schemas.microsoft.com/office/drawing/2014/main" val="624834946"/>
                  </a:ext>
                </a:extLst>
              </a:tr>
            </a:tbl>
          </a:graphicData>
        </a:graphic>
      </p:graphicFrame>
    </p:spTree>
    <p:extLst>
      <p:ext uri="{BB962C8B-B14F-4D97-AF65-F5344CB8AC3E}">
        <p14:creationId xmlns:p14="http://schemas.microsoft.com/office/powerpoint/2010/main" val="205827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Top Corners Rounded 22">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Top Corners Rounded 24">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033348-0F36-4DD3-ABC4-E27BB983C85A}"/>
              </a:ext>
            </a:extLst>
          </p:cNvPr>
          <p:cNvSpPr>
            <a:spLocks noGrp="1"/>
          </p:cNvSpPr>
          <p:nvPr>
            <p:ph type="title"/>
          </p:nvPr>
        </p:nvSpPr>
        <p:spPr>
          <a:xfrm>
            <a:off x="321733" y="981091"/>
            <a:ext cx="4092951" cy="1624457"/>
          </a:xfrm>
        </p:spPr>
        <p:txBody>
          <a:bodyPr vert="horz" lIns="91440" tIns="45720" rIns="91440" bIns="45720" rtlCol="0">
            <a:normAutofit/>
          </a:bodyPr>
          <a:lstStyle/>
          <a:p>
            <a:r>
              <a:rPr lang="en-US" sz="3600" b="1" kern="1200">
                <a:solidFill>
                  <a:schemeClr val="bg1"/>
                </a:solidFill>
                <a:latin typeface="+mj-lt"/>
                <a:ea typeface="+mj-ea"/>
                <a:cs typeface="+mj-cs"/>
              </a:rPr>
              <a:t>Variation of cost as per the size of warehouse </a:t>
            </a:r>
          </a:p>
        </p:txBody>
      </p:sp>
      <p:cxnSp>
        <p:nvCxnSpPr>
          <p:cNvPr id="27" name="Straight Connector 26">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8" name="Table 4">
            <a:extLst>
              <a:ext uri="{FF2B5EF4-FFF2-40B4-BE49-F238E27FC236}">
                <a16:creationId xmlns:a16="http://schemas.microsoft.com/office/drawing/2014/main" id="{72CA243C-2A18-4168-B2D5-67D75DD2A03C}"/>
              </a:ext>
            </a:extLst>
          </p:cNvPr>
          <p:cNvGraphicFramePr>
            <a:graphicFrameLocks/>
          </p:cNvGraphicFramePr>
          <p:nvPr>
            <p:extLst>
              <p:ext uri="{D42A27DB-BD31-4B8C-83A1-F6EECF244321}">
                <p14:modId xmlns:p14="http://schemas.microsoft.com/office/powerpoint/2010/main" val="2988392325"/>
              </p:ext>
            </p:extLst>
          </p:nvPr>
        </p:nvGraphicFramePr>
        <p:xfrm>
          <a:off x="5393105" y="467256"/>
          <a:ext cx="6163442" cy="5766442"/>
        </p:xfrm>
        <a:graphic>
          <a:graphicData uri="http://schemas.openxmlformats.org/drawingml/2006/table">
            <a:tbl>
              <a:tblPr firstRow="1" bandRow="1">
                <a:solidFill>
                  <a:srgbClr val="F2F2F2">
                    <a:alpha val="45098"/>
                  </a:srgbClr>
                </a:solidFill>
                <a:tableStyleId>{5C22544A-7EE6-4342-B048-85BDC9FD1C3A}</a:tableStyleId>
              </a:tblPr>
              <a:tblGrid>
                <a:gridCol w="2652198">
                  <a:extLst>
                    <a:ext uri="{9D8B030D-6E8A-4147-A177-3AD203B41FA5}">
                      <a16:colId xmlns:a16="http://schemas.microsoft.com/office/drawing/2014/main" val="2162157505"/>
                    </a:ext>
                  </a:extLst>
                </a:gridCol>
                <a:gridCol w="3511244">
                  <a:extLst>
                    <a:ext uri="{9D8B030D-6E8A-4147-A177-3AD203B41FA5}">
                      <a16:colId xmlns:a16="http://schemas.microsoft.com/office/drawing/2014/main" val="3799468209"/>
                    </a:ext>
                  </a:extLst>
                </a:gridCol>
              </a:tblGrid>
              <a:tr h="1315726">
                <a:tc>
                  <a:txBody>
                    <a:bodyPr/>
                    <a:lstStyle/>
                    <a:p>
                      <a:pPr algn="ctr"/>
                      <a:r>
                        <a:rPr lang="en-US" sz="3200" b="0" cap="none" spc="0">
                          <a:solidFill>
                            <a:schemeClr val="bg1"/>
                          </a:solidFill>
                        </a:rPr>
                        <a:t>Size of warehouse</a:t>
                      </a:r>
                    </a:p>
                  </a:txBody>
                  <a:tcPr marL="206575" marR="206575" marT="206575" marB="103287"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3200" b="0" cap="none" spc="0">
                          <a:solidFill>
                            <a:schemeClr val="bg1"/>
                          </a:solidFill>
                        </a:rPr>
                        <a:t>Total installation cost</a:t>
                      </a:r>
                    </a:p>
                  </a:txBody>
                  <a:tcPr marL="206575" marR="206575" marT="206575" marB="103287"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2022833271"/>
                  </a:ext>
                </a:extLst>
              </a:tr>
              <a:tr h="1159536">
                <a:tc>
                  <a:txBody>
                    <a:bodyPr/>
                    <a:lstStyle/>
                    <a:p>
                      <a:pPr algn="ctr"/>
                      <a:r>
                        <a:rPr lang="en-US" sz="2700" cap="none" spc="0">
                          <a:solidFill>
                            <a:schemeClr val="tx1"/>
                          </a:solidFill>
                        </a:rPr>
                        <a:t>10,000 sq. ft - 20,000 sq. ft</a:t>
                      </a:r>
                    </a:p>
                  </a:txBody>
                  <a:tcPr marL="206575" marR="206575" marT="206575" marB="103287">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ctr"/>
                      <a:r>
                        <a:rPr lang="en-US" sz="2700" cap="none" spc="0">
                          <a:solidFill>
                            <a:schemeClr val="tx1"/>
                          </a:solidFill>
                        </a:rPr>
                        <a:t>1,59,500/-</a:t>
                      </a:r>
                    </a:p>
                  </a:txBody>
                  <a:tcPr marL="206575" marR="206575" marT="206575" marB="103287">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028069080"/>
                  </a:ext>
                </a:extLst>
              </a:tr>
              <a:tr h="1097060">
                <a:tc>
                  <a:txBody>
                    <a:bodyPr/>
                    <a:lstStyle/>
                    <a:p>
                      <a:pPr algn="ctr"/>
                      <a:r>
                        <a:rPr lang="en-US" sz="2500" cap="none" spc="0">
                          <a:solidFill>
                            <a:schemeClr val="tx1"/>
                          </a:solidFill>
                        </a:rPr>
                        <a:t>20,000 sq. ft - 30,000 sq. ft</a:t>
                      </a:r>
                    </a:p>
                  </a:txBody>
                  <a:tcPr marL="206575" marR="206575" marT="206575" marB="103287">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a:r>
                        <a:rPr lang="en-US" sz="2700" cap="none" spc="0">
                          <a:solidFill>
                            <a:schemeClr val="tx1"/>
                          </a:solidFill>
                        </a:rPr>
                        <a:t>2,16,000/-</a:t>
                      </a:r>
                    </a:p>
                  </a:txBody>
                  <a:tcPr marL="206575" marR="206575" marT="206575" marB="103287">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4184729891"/>
                  </a:ext>
                </a:extLst>
              </a:tr>
              <a:tr h="1097060">
                <a:tc>
                  <a:txBody>
                    <a:bodyPr/>
                    <a:lstStyle/>
                    <a:p>
                      <a:pPr algn="ctr"/>
                      <a:r>
                        <a:rPr lang="en-US" sz="2500" cap="none" spc="0">
                          <a:solidFill>
                            <a:schemeClr val="tx1"/>
                          </a:solidFill>
                        </a:rPr>
                        <a:t>30,000 sq. ft - 50,000 sq. ft</a:t>
                      </a:r>
                    </a:p>
                  </a:txBody>
                  <a:tcPr marL="206575" marR="206575" marT="206575" marB="103287">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ctr"/>
                      <a:r>
                        <a:rPr lang="en-US" sz="2700" cap="none" spc="0">
                          <a:solidFill>
                            <a:schemeClr val="tx1"/>
                          </a:solidFill>
                        </a:rPr>
                        <a:t>2,75,450/-</a:t>
                      </a:r>
                    </a:p>
                  </a:txBody>
                  <a:tcPr marL="206575" marR="206575" marT="206575" marB="103287">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087066908"/>
                  </a:ext>
                </a:extLst>
              </a:tr>
              <a:tr h="1097060">
                <a:tc>
                  <a:txBody>
                    <a:bodyPr/>
                    <a:lstStyle/>
                    <a:p>
                      <a:pPr algn="ctr"/>
                      <a:r>
                        <a:rPr lang="en-US" sz="2500" cap="none" spc="0">
                          <a:solidFill>
                            <a:schemeClr val="tx1"/>
                          </a:solidFill>
                        </a:rPr>
                        <a:t>50,000 sq. ft -  65,000 sq. ft</a:t>
                      </a:r>
                    </a:p>
                  </a:txBody>
                  <a:tcPr marL="206575" marR="206575" marT="206575" marB="103287">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a:r>
                        <a:rPr lang="en-US" sz="2700" cap="none" spc="0">
                          <a:solidFill>
                            <a:schemeClr val="tx1"/>
                          </a:solidFill>
                        </a:rPr>
                        <a:t>3,22,350/-</a:t>
                      </a:r>
                    </a:p>
                  </a:txBody>
                  <a:tcPr marL="206575" marR="206575" marT="206575" marB="103287">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4174726943"/>
                  </a:ext>
                </a:extLst>
              </a:tr>
            </a:tbl>
          </a:graphicData>
        </a:graphic>
      </p:graphicFrame>
      <p:pic>
        <p:nvPicPr>
          <p:cNvPr id="26" name="Picture 25" descr="A picture containing toy, table, truck, snow&#10;&#10;Description automatically generated">
            <a:extLst>
              <a:ext uri="{FF2B5EF4-FFF2-40B4-BE49-F238E27FC236}">
                <a16:creationId xmlns:a16="http://schemas.microsoft.com/office/drawing/2014/main" id="{1BD73DB4-7186-44DE-A139-B334AFB5D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4" y="2806053"/>
            <a:ext cx="4578936" cy="3300833"/>
          </a:xfrm>
          <a:prstGeom prst="rect">
            <a:avLst/>
          </a:prstGeom>
        </p:spPr>
      </p:pic>
    </p:spTree>
    <p:extLst>
      <p:ext uri="{BB962C8B-B14F-4D97-AF65-F5344CB8AC3E}">
        <p14:creationId xmlns:p14="http://schemas.microsoft.com/office/powerpoint/2010/main" val="499184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D1C26593-9A51-48FE-9FA2-A9052E57F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12192000" cy="685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15">
            <a:extLst>
              <a:ext uri="{FF2B5EF4-FFF2-40B4-BE49-F238E27FC236}">
                <a16:creationId xmlns:a16="http://schemas.microsoft.com/office/drawing/2014/main" id="{B9D473B1-934D-4F2D-AC4B-5BFB4BAC5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42603" cy="6858000"/>
          </a:xfrm>
          <a:custGeom>
            <a:avLst/>
            <a:gdLst>
              <a:gd name="connsiteX0" fmla="*/ 0 w 9742603"/>
              <a:gd name="connsiteY0" fmla="*/ 0 h 6858000"/>
              <a:gd name="connsiteX1" fmla="*/ 152400 w 9742603"/>
              <a:gd name="connsiteY1" fmla="*/ 0 h 6858000"/>
              <a:gd name="connsiteX2" fmla="*/ 6566449 w 9742603"/>
              <a:gd name="connsiteY2" fmla="*/ 0 h 6858000"/>
              <a:gd name="connsiteX3" fmla="*/ 9742603 w 9742603"/>
              <a:gd name="connsiteY3" fmla="*/ 6858000 h 6858000"/>
              <a:gd name="connsiteX4" fmla="*/ 152400 w 9742603"/>
              <a:gd name="connsiteY4" fmla="*/ 6858000 h 6858000"/>
              <a:gd name="connsiteX5" fmla="*/ 0 w 974260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2603" h="6858000">
                <a:moveTo>
                  <a:pt x="0" y="0"/>
                </a:moveTo>
                <a:lnTo>
                  <a:pt x="152400" y="0"/>
                </a:lnTo>
                <a:lnTo>
                  <a:pt x="6566449" y="0"/>
                </a:lnTo>
                <a:lnTo>
                  <a:pt x="9742603" y="6858000"/>
                </a:lnTo>
                <a:lnTo>
                  <a:pt x="152400"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11">
            <a:extLst>
              <a:ext uri="{FF2B5EF4-FFF2-40B4-BE49-F238E27FC236}">
                <a16:creationId xmlns:a16="http://schemas.microsoft.com/office/drawing/2014/main" id="{CDE3C03E-D949-4F50-AAFA-3278B22121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1BDDCAC-B5A6-454B-BE85-5EBF6D6F2BAD}"/>
              </a:ext>
            </a:extLst>
          </p:cNvPr>
          <p:cNvSpPr>
            <a:spLocks noGrp="1"/>
          </p:cNvSpPr>
          <p:nvPr>
            <p:ph type="title"/>
          </p:nvPr>
        </p:nvSpPr>
        <p:spPr>
          <a:xfrm>
            <a:off x="809414" y="761538"/>
            <a:ext cx="5191125" cy="1325563"/>
          </a:xfrm>
        </p:spPr>
        <p:txBody>
          <a:bodyPr>
            <a:normAutofit fontScale="90000"/>
          </a:bodyPr>
          <a:lstStyle/>
          <a:p>
            <a:r>
              <a:rPr lang="en-US" sz="4800" b="1" dirty="0">
                <a:latin typeface="Arial Black"/>
                <a:ea typeface="Arial Black"/>
                <a:cs typeface="Arial Black"/>
                <a:sym typeface="Arial Black"/>
              </a:rPr>
              <a:t>COMPETITION</a:t>
            </a:r>
            <a:br>
              <a:rPr lang="en-US" sz="4800" b="1" dirty="0">
                <a:latin typeface="Arial"/>
                <a:ea typeface="Arial"/>
                <a:cs typeface="Arial"/>
                <a:sym typeface="Arial"/>
              </a:rPr>
            </a:br>
            <a:endParaRPr lang="en-US" sz="4800" b="1" dirty="0">
              <a:solidFill>
                <a:schemeClr val="accent4">
                  <a:lumMod val="20000"/>
                  <a:lumOff val="80000"/>
                </a:schemeClr>
              </a:solidFill>
            </a:endParaRPr>
          </a:p>
        </p:txBody>
      </p:sp>
      <p:pic>
        <p:nvPicPr>
          <p:cNvPr id="9" name="Picture 8" descr="A picture containing drawing&#10;&#10;Description automatically generated">
            <a:extLst>
              <a:ext uri="{FF2B5EF4-FFF2-40B4-BE49-F238E27FC236}">
                <a16:creationId xmlns:a16="http://schemas.microsoft.com/office/drawing/2014/main" id="{B589C959-0229-46C7-8FA0-D438804C7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3377" y="1993474"/>
            <a:ext cx="3742064" cy="1388006"/>
          </a:xfrm>
          <a:prstGeom prst="rect">
            <a:avLst/>
          </a:prstGeom>
        </p:spPr>
      </p:pic>
      <p:sp>
        <p:nvSpPr>
          <p:cNvPr id="3" name="Content Placeholder 2">
            <a:extLst>
              <a:ext uri="{FF2B5EF4-FFF2-40B4-BE49-F238E27FC236}">
                <a16:creationId xmlns:a16="http://schemas.microsoft.com/office/drawing/2014/main" id="{3C978501-AF41-4F7F-95FB-3A1161E29C26}"/>
              </a:ext>
            </a:extLst>
          </p:cNvPr>
          <p:cNvSpPr>
            <a:spLocks noGrp="1"/>
          </p:cNvSpPr>
          <p:nvPr>
            <p:ph idx="1"/>
          </p:nvPr>
        </p:nvSpPr>
        <p:spPr>
          <a:xfrm>
            <a:off x="827314" y="1870584"/>
            <a:ext cx="5707565" cy="4155713"/>
          </a:xfrm>
        </p:spPr>
        <p:txBody>
          <a:bodyPr>
            <a:noAutofit/>
          </a:bodyPr>
          <a:lstStyle/>
          <a:p>
            <a:pPr marL="0" indent="0">
              <a:buNone/>
            </a:pPr>
            <a:r>
              <a:rPr lang="en-IN" sz="2400" dirty="0"/>
              <a:t>•There are many competitors like Grain automation , Grain Technik, Rostfrei steels , Telesnese .</a:t>
            </a:r>
          </a:p>
          <a:p>
            <a:pPr marL="0" indent="0">
              <a:buNone/>
            </a:pPr>
            <a:r>
              <a:rPr lang="en-IN" sz="2400" dirty="0"/>
              <a:t>•These are the monitoring systems which have their minimal presence and are costly to be installed.</a:t>
            </a:r>
          </a:p>
          <a:p>
            <a:pPr marL="0" indent="0">
              <a:buNone/>
            </a:pPr>
            <a:r>
              <a:rPr lang="en-IN" sz="2400" dirty="0"/>
              <a:t>•They manipulate with the infrastructure of the warehouse, as they also ask to install silos.</a:t>
            </a:r>
          </a:p>
          <a:p>
            <a:pPr marL="0" indent="0">
              <a:buNone/>
            </a:pPr>
            <a:r>
              <a:rPr lang="en-IN" sz="2400" dirty="0"/>
              <a:t>•Grain Technik has a mobile device which moves around the warehouse but only monitors the area surrounding it. </a:t>
            </a:r>
            <a:endParaRPr lang="en-US" sz="2400" dirty="0"/>
          </a:p>
        </p:txBody>
      </p:sp>
      <p:pic>
        <p:nvPicPr>
          <p:cNvPr id="11" name="Picture 10" descr="A picture containing dark, sitting, clock, cat&#10;&#10;Description automatically generated">
            <a:extLst>
              <a:ext uri="{FF2B5EF4-FFF2-40B4-BE49-F238E27FC236}">
                <a16:creationId xmlns:a16="http://schemas.microsoft.com/office/drawing/2014/main" id="{82C11793-777F-4E20-8816-7DD2A0823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9858" y="237727"/>
            <a:ext cx="3742064" cy="138801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7A4D92D-1522-44C2-971F-2C15B30698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400" y="3381719"/>
            <a:ext cx="2656522" cy="1084917"/>
          </a:xfrm>
          <a:prstGeom prst="rect">
            <a:avLst/>
          </a:prstGeom>
        </p:spPr>
      </p:pic>
      <p:pic>
        <p:nvPicPr>
          <p:cNvPr id="7" name="Picture 6" descr="A close up of a logo&#10;&#10;Description automatically generated">
            <a:extLst>
              <a:ext uri="{FF2B5EF4-FFF2-40B4-BE49-F238E27FC236}">
                <a16:creationId xmlns:a16="http://schemas.microsoft.com/office/drawing/2014/main" id="{E374EFF0-635F-4DAD-A5D1-36E2CD90C4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5114" y="4783259"/>
            <a:ext cx="1559554" cy="1388004"/>
          </a:xfrm>
          <a:prstGeom prst="rect">
            <a:avLst/>
          </a:prstGeom>
        </p:spPr>
      </p:pic>
    </p:spTree>
    <p:extLst>
      <p:ext uri="{BB962C8B-B14F-4D97-AF65-F5344CB8AC3E}">
        <p14:creationId xmlns:p14="http://schemas.microsoft.com/office/powerpoint/2010/main" val="79170366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7"/>
        <p:cNvGrpSpPr/>
        <p:nvPr/>
      </p:nvGrpSpPr>
      <p:grpSpPr>
        <a:xfrm>
          <a:off x="0" y="0"/>
          <a:ext cx="0" cy="0"/>
          <a:chOff x="0" y="0"/>
          <a:chExt cx="0" cy="0"/>
        </a:xfrm>
      </p:grpSpPr>
      <p:sp>
        <p:nvSpPr>
          <p:cNvPr id="86" name="Rectangle 8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 name="Google Shape;269;p27"/>
          <p:cNvSpPr txBox="1"/>
          <p:nvPr/>
        </p:nvSpPr>
        <p:spPr>
          <a:xfrm>
            <a:off x="526073" y="466578"/>
            <a:ext cx="11139854" cy="930447"/>
          </a:xfrm>
          <a:prstGeom prst="rect">
            <a:avLst/>
          </a:prstGeom>
        </p:spPr>
        <p:txBody>
          <a:bodyPr spcFirstLastPara="1" vert="horz" lIns="91440" tIns="45720" rIns="91440" bIns="45720" rtlCol="0" anchor="b" anchorCtr="0">
            <a:normAutofit/>
          </a:bodyPr>
          <a:lstStyle/>
          <a:p>
            <a:pPr marL="0" lvl="0" indent="0" algn="ctr">
              <a:lnSpc>
                <a:spcPct val="90000"/>
              </a:lnSpc>
              <a:spcBef>
                <a:spcPct val="0"/>
              </a:spcBef>
              <a:spcAft>
                <a:spcPts val="1200"/>
              </a:spcAft>
              <a:buClr>
                <a:schemeClr val="dk1"/>
              </a:buClr>
              <a:buSzPts val="1100"/>
            </a:pPr>
            <a:r>
              <a:rPr lang="en-US" sz="5000" b="1" kern="1200">
                <a:solidFill>
                  <a:srgbClr val="FFFFFF"/>
                </a:solidFill>
                <a:latin typeface="+mj-lt"/>
                <a:ea typeface="+mj-ea"/>
                <a:cs typeface="+mj-cs"/>
              </a:rPr>
              <a:t>BUSINESS COMPETITIVE ANALYSIS</a:t>
            </a:r>
          </a:p>
        </p:txBody>
      </p:sp>
      <p:cxnSp>
        <p:nvCxnSpPr>
          <p:cNvPr id="88" name="Straight Connector 8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E44BD349-85FA-4061-B3A5-AC49666BF4CA}"/>
              </a:ext>
            </a:extLst>
          </p:cNvPr>
          <p:cNvSpPr>
            <a:spLocks noChangeArrowheads="1"/>
          </p:cNvSpPr>
          <p:nvPr/>
        </p:nvSpPr>
        <p:spPr bwMode="auto">
          <a:xfrm>
            <a:off x="838200" y="2720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F7760C08-B215-4811-BA68-CC2ED72E0BAF}"/>
              </a:ext>
            </a:extLst>
          </p:cNvPr>
          <p:cNvGraphicFramePr>
            <a:graphicFrameLocks noGrp="1"/>
          </p:cNvGraphicFramePr>
          <p:nvPr>
            <p:extLst>
              <p:ext uri="{D42A27DB-BD31-4B8C-83A1-F6EECF244321}">
                <p14:modId xmlns:p14="http://schemas.microsoft.com/office/powerpoint/2010/main" val="1973285012"/>
              </p:ext>
            </p:extLst>
          </p:nvPr>
        </p:nvGraphicFramePr>
        <p:xfrm>
          <a:off x="320038" y="2479024"/>
          <a:ext cx="11496823" cy="3489183"/>
        </p:xfrm>
        <a:graphic>
          <a:graphicData uri="http://schemas.openxmlformats.org/drawingml/2006/table">
            <a:tbl>
              <a:tblPr firstRow="1" bandRow="1">
                <a:solidFill>
                  <a:schemeClr val="bg1"/>
                </a:solidFill>
                <a:tableStyleId>{5C22544A-7EE6-4342-B048-85BDC9FD1C3A}</a:tableStyleId>
              </a:tblPr>
              <a:tblGrid>
                <a:gridCol w="2616968">
                  <a:extLst>
                    <a:ext uri="{9D8B030D-6E8A-4147-A177-3AD203B41FA5}">
                      <a16:colId xmlns:a16="http://schemas.microsoft.com/office/drawing/2014/main" val="4289764330"/>
                    </a:ext>
                  </a:extLst>
                </a:gridCol>
                <a:gridCol w="1992141">
                  <a:extLst>
                    <a:ext uri="{9D8B030D-6E8A-4147-A177-3AD203B41FA5}">
                      <a16:colId xmlns:a16="http://schemas.microsoft.com/office/drawing/2014/main" val="223150686"/>
                    </a:ext>
                  </a:extLst>
                </a:gridCol>
                <a:gridCol w="2558388">
                  <a:extLst>
                    <a:ext uri="{9D8B030D-6E8A-4147-A177-3AD203B41FA5}">
                      <a16:colId xmlns:a16="http://schemas.microsoft.com/office/drawing/2014/main" val="3529886128"/>
                    </a:ext>
                  </a:extLst>
                </a:gridCol>
                <a:gridCol w="2099432">
                  <a:extLst>
                    <a:ext uri="{9D8B030D-6E8A-4147-A177-3AD203B41FA5}">
                      <a16:colId xmlns:a16="http://schemas.microsoft.com/office/drawing/2014/main" val="963689843"/>
                    </a:ext>
                  </a:extLst>
                </a:gridCol>
                <a:gridCol w="2229894">
                  <a:extLst>
                    <a:ext uri="{9D8B030D-6E8A-4147-A177-3AD203B41FA5}">
                      <a16:colId xmlns:a16="http://schemas.microsoft.com/office/drawing/2014/main" val="2719283507"/>
                    </a:ext>
                  </a:extLst>
                </a:gridCol>
              </a:tblGrid>
              <a:tr h="370550">
                <a:tc>
                  <a:txBody>
                    <a:bodyPr/>
                    <a:lstStyle/>
                    <a:p>
                      <a:pPr>
                        <a:lnSpc>
                          <a:spcPct val="107000"/>
                        </a:lnSpc>
                      </a:pPr>
                      <a:endParaRPr lang="en-US" sz="1300" b="0" cap="none" spc="0">
                        <a:solidFill>
                          <a:schemeClr val="bg1"/>
                        </a:solidFill>
                        <a:effectLst/>
                        <a:latin typeface="Calibri" panose="020F0502020204030204" pitchFamily="34" charset="0"/>
                        <a:cs typeface="Times New Roman" panose="02020603050405020304" pitchFamily="18" charset="0"/>
                      </a:endParaRPr>
                    </a:p>
                  </a:txBody>
                  <a:tcPr marL="93027" marR="71748" marT="71559" marB="71559"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ctr">
                        <a:lnSpc>
                          <a:spcPct val="107000"/>
                        </a:lnSpc>
                        <a:spcAft>
                          <a:spcPts val="800"/>
                        </a:spcAft>
                      </a:pPr>
                      <a:r>
                        <a:rPr lang="en-US" sz="1300" b="0" cap="none" spc="0" dirty="0">
                          <a:solidFill>
                            <a:schemeClr val="bg1"/>
                          </a:solidFill>
                          <a:effectLst/>
                        </a:rPr>
                        <a:t>     Demand Prediction</a:t>
                      </a:r>
                      <a:endParaRPr lang="en-US" sz="1300" b="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3027" marR="71748" marT="71559" marB="7155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ctr">
                        <a:lnSpc>
                          <a:spcPct val="107000"/>
                        </a:lnSpc>
                        <a:spcAft>
                          <a:spcPts val="800"/>
                        </a:spcAft>
                      </a:pPr>
                      <a:r>
                        <a:rPr lang="en-US" sz="13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Grain Technik</a:t>
                      </a:r>
                    </a:p>
                  </a:txBody>
                  <a:tcPr marL="93027" marR="71748" marT="71559" marB="7155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ctr">
                        <a:lnSpc>
                          <a:spcPct val="107000"/>
                        </a:lnSpc>
                        <a:spcAft>
                          <a:spcPts val="800"/>
                        </a:spcAft>
                      </a:pPr>
                      <a:r>
                        <a:rPr lang="en-US" sz="1300" b="0" cap="none" spc="0">
                          <a:solidFill>
                            <a:schemeClr val="bg1"/>
                          </a:solidFill>
                          <a:effectLst/>
                        </a:rPr>
                        <a:t>   Grainautomation</a:t>
                      </a:r>
                      <a:endParaRPr lang="en-US" sz="13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3027" marR="71748" marT="71559" marB="7155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ctr">
                        <a:lnSpc>
                          <a:spcPct val="107000"/>
                        </a:lnSpc>
                        <a:spcAft>
                          <a:spcPts val="800"/>
                        </a:spcAft>
                      </a:pPr>
                      <a:r>
                        <a:rPr lang="en-US" sz="1300" b="0" cap="none" spc="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Telesense</a:t>
                      </a:r>
                      <a:endParaRPr lang="en-US" sz="1300" b="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3027" marR="71748" marT="71559" marB="71559"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extLst>
                  <a:ext uri="{0D108BD9-81ED-4DB2-BD59-A6C34878D82A}">
                    <a16:rowId xmlns:a16="http://schemas.microsoft.com/office/drawing/2014/main" val="2750227406"/>
                  </a:ext>
                </a:extLst>
              </a:tr>
              <a:tr h="370550">
                <a:tc>
                  <a:txBody>
                    <a:bodyPr/>
                    <a:lstStyle/>
                    <a:p>
                      <a:pPr>
                        <a:lnSpc>
                          <a:spcPct val="107000"/>
                        </a:lnSpc>
                        <a:spcAft>
                          <a:spcPts val="800"/>
                        </a:spcAft>
                      </a:pPr>
                      <a:r>
                        <a:rPr lang="en-US" sz="1300" cap="none" spc="0">
                          <a:solidFill>
                            <a:schemeClr val="tx1"/>
                          </a:solidFill>
                          <a:effectLst/>
                        </a:rPr>
                        <a:t>TARGET WAREHOUSES</a:t>
                      </a:r>
                      <a:endPar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3027" marR="71748" marT="71559" marB="71559">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lnSpc>
                          <a:spcPct val="107000"/>
                        </a:lnSpc>
                        <a:spcAft>
                          <a:spcPts val="800"/>
                        </a:spcAft>
                      </a:pPr>
                      <a:r>
                        <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Grain warehouses</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Grain warehouses</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lnSpc>
                          <a:spcPct val="107000"/>
                        </a:lnSpc>
                        <a:spcAft>
                          <a:spcPts val="800"/>
                        </a:spcAft>
                      </a:pPr>
                      <a:r>
                        <a:rPr lang="en-US" sz="1300" cap="none" spc="0">
                          <a:solidFill>
                            <a:schemeClr val="tx1"/>
                          </a:solidFill>
                          <a:effectLst/>
                        </a:rPr>
                        <a:t>Silos Storage </a:t>
                      </a:r>
                      <a:endPar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lnSpc>
                          <a:spcPct val="107000"/>
                        </a:lnSpc>
                        <a:spcAft>
                          <a:spcPts val="800"/>
                        </a:spcAft>
                      </a:pPr>
                      <a:r>
                        <a:rPr lang="en-US" sz="1300" cap="none" spc="0" dirty="0">
                          <a:solidFill>
                            <a:schemeClr val="tx1"/>
                          </a:solidFill>
                          <a:effectLst/>
                        </a:rPr>
                        <a:t>Silo/Bins storage  </a:t>
                      </a:r>
                      <a:endPar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3027" marR="71748" marT="71559" marB="71559">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689533845"/>
                  </a:ext>
                </a:extLst>
              </a:tr>
              <a:tr h="578128">
                <a:tc>
                  <a:txBody>
                    <a:bodyPr/>
                    <a:lstStyle/>
                    <a:p>
                      <a:pPr>
                        <a:lnSpc>
                          <a:spcPct val="107000"/>
                        </a:lnSpc>
                        <a:spcAft>
                          <a:spcPts val="800"/>
                        </a:spcAft>
                      </a:pPr>
                      <a:r>
                        <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Continuous monitoring </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algn="ctr">
                        <a:lnSpc>
                          <a:spcPct val="107000"/>
                        </a:lnSpc>
                        <a:spcAft>
                          <a:spcPts val="800"/>
                        </a:spcAft>
                      </a:pPr>
                      <a:r>
                        <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Throughout the warehouse</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algn="ctr">
                        <a:lnSpc>
                          <a:spcPct val="107000"/>
                        </a:lnSpc>
                        <a:spcAft>
                          <a:spcPts val="800"/>
                        </a:spcAft>
                      </a:pPr>
                      <a:r>
                        <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Only the area where their device is placed</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algn="ctr">
                        <a:lnSpc>
                          <a:spcPct val="107000"/>
                        </a:lnSpc>
                        <a:spcAft>
                          <a:spcPts val="800"/>
                        </a:spcAft>
                      </a:pPr>
                      <a:r>
                        <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Only if silos are present</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algn="ctr">
                        <a:lnSpc>
                          <a:spcPct val="107000"/>
                        </a:lnSpc>
                        <a:spcAft>
                          <a:spcPts val="800"/>
                        </a:spcAft>
                      </a:pPr>
                      <a:r>
                        <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They build silos and then monitor</a:t>
                      </a:r>
                    </a:p>
                  </a:txBody>
                  <a:tcPr marL="93027" marR="71748" marT="71559" marB="71559">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extLst>
                  <a:ext uri="{0D108BD9-81ED-4DB2-BD59-A6C34878D82A}">
                    <a16:rowId xmlns:a16="http://schemas.microsoft.com/office/drawing/2014/main" val="239510186"/>
                  </a:ext>
                </a:extLst>
              </a:tr>
              <a:tr h="370550">
                <a:tc>
                  <a:txBody>
                    <a:bodyPr/>
                    <a:lstStyle/>
                    <a:p>
                      <a:pPr>
                        <a:lnSpc>
                          <a:spcPct val="107000"/>
                        </a:lnSpc>
                        <a:spcAft>
                          <a:spcPts val="800"/>
                        </a:spcAft>
                      </a:pPr>
                      <a:r>
                        <a:rPr lang="en-IN"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Temperature/Humidity as parameter</a:t>
                      </a:r>
                      <a:endPar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3027" marR="71748" marT="71559" marB="71559">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lnSpc>
                          <a:spcPct val="107000"/>
                        </a:lnSpc>
                        <a:spcAft>
                          <a:spcPts val="800"/>
                        </a:spcAft>
                      </a:pPr>
                      <a:r>
                        <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Yes</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lnSpc>
                          <a:spcPct val="107000"/>
                        </a:lnSpc>
                        <a:spcAft>
                          <a:spcPts val="800"/>
                        </a:spcAft>
                      </a:pPr>
                      <a:r>
                        <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Yes</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lnSpc>
                          <a:spcPct val="107000"/>
                        </a:lnSpc>
                        <a:spcAft>
                          <a:spcPts val="800"/>
                        </a:spcAft>
                      </a:pPr>
                      <a:r>
                        <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Yes</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lnSpc>
                          <a:spcPct val="107000"/>
                        </a:lnSpc>
                        <a:spcAft>
                          <a:spcPts val="800"/>
                        </a:spcAft>
                      </a:pPr>
                      <a:r>
                        <a:rPr lang="en-US" sz="1300" cap="none" spc="0" dirty="0">
                          <a:solidFill>
                            <a:schemeClr val="tx1"/>
                          </a:solidFill>
                          <a:effectLst/>
                        </a:rPr>
                        <a:t>Yes</a:t>
                      </a:r>
                      <a:endPar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3027" marR="71748" marT="71559" marB="71559">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896252262"/>
                  </a:ext>
                </a:extLst>
              </a:tr>
              <a:tr h="370550">
                <a:tc>
                  <a:txBody>
                    <a:bodyPr/>
                    <a:lstStyle/>
                    <a:p>
                      <a:pPr>
                        <a:lnSpc>
                          <a:spcPct val="107000"/>
                        </a:lnSpc>
                        <a:spcAft>
                          <a:spcPts val="800"/>
                        </a:spcAft>
                      </a:pPr>
                      <a:r>
                        <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Carbon dioxide as parameter</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algn="ctr">
                        <a:lnSpc>
                          <a:spcPct val="107000"/>
                        </a:lnSpc>
                        <a:spcAft>
                          <a:spcPts val="800"/>
                        </a:spcAft>
                      </a:pPr>
                      <a:r>
                        <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Yes</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algn="ctr">
                        <a:lnSpc>
                          <a:spcPct val="107000"/>
                        </a:lnSpc>
                        <a:spcAft>
                          <a:spcPts val="800"/>
                        </a:spcAft>
                      </a:pPr>
                      <a:r>
                        <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algn="ctr">
                        <a:lnSpc>
                          <a:spcPct val="107000"/>
                        </a:lnSpc>
                        <a:spcAft>
                          <a:spcPts val="800"/>
                        </a:spcAft>
                      </a:pPr>
                      <a:r>
                        <a:rPr lang="en-US" sz="1300" cap="none" spc="0">
                          <a:solidFill>
                            <a:schemeClr val="tx1"/>
                          </a:solidFill>
                          <a:effectLst/>
                        </a:rPr>
                        <a:t>No</a:t>
                      </a:r>
                      <a:endPar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algn="ctr">
                        <a:lnSpc>
                          <a:spcPct val="107000"/>
                        </a:lnSpc>
                        <a:spcAft>
                          <a:spcPts val="800"/>
                        </a:spcAft>
                      </a:pPr>
                      <a:r>
                        <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a:t>
                      </a:r>
                    </a:p>
                  </a:txBody>
                  <a:tcPr marL="93027" marR="71748" marT="71559" marB="71559">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extLst>
                  <a:ext uri="{0D108BD9-81ED-4DB2-BD59-A6C34878D82A}">
                    <a16:rowId xmlns:a16="http://schemas.microsoft.com/office/drawing/2014/main" val="3205721562"/>
                  </a:ext>
                </a:extLst>
              </a:tr>
              <a:tr h="370550">
                <a:tc>
                  <a:txBody>
                    <a:bodyPr/>
                    <a:lstStyle/>
                    <a:p>
                      <a:pPr>
                        <a:lnSpc>
                          <a:spcPct val="107000"/>
                        </a:lnSpc>
                        <a:spcAft>
                          <a:spcPts val="800"/>
                        </a:spcAft>
                      </a:pPr>
                      <a:r>
                        <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Edge computing</a:t>
                      </a:r>
                    </a:p>
                  </a:txBody>
                  <a:tcPr marL="93027" marR="71748" marT="71559" marB="71559">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lnSpc>
                          <a:spcPct val="107000"/>
                        </a:lnSpc>
                        <a:spcAft>
                          <a:spcPts val="800"/>
                        </a:spcAft>
                      </a:pPr>
                      <a:r>
                        <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Yes</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lnSpc>
                          <a:spcPct val="107000"/>
                        </a:lnSpc>
                        <a:spcAft>
                          <a:spcPts val="800"/>
                        </a:spcAft>
                      </a:pPr>
                      <a:r>
                        <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lnSpc>
                          <a:spcPct val="107000"/>
                        </a:lnSpc>
                        <a:spcAft>
                          <a:spcPts val="800"/>
                        </a:spcAft>
                      </a:pPr>
                      <a:r>
                        <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lnSpc>
                          <a:spcPct val="107000"/>
                        </a:lnSpc>
                        <a:spcAft>
                          <a:spcPts val="800"/>
                        </a:spcAft>
                      </a:pPr>
                      <a:r>
                        <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a:t>
                      </a:r>
                    </a:p>
                  </a:txBody>
                  <a:tcPr marL="93027" marR="71748" marT="71559" marB="71559">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563577557"/>
                  </a:ext>
                </a:extLst>
              </a:tr>
              <a:tr h="866534">
                <a:tc>
                  <a:txBody>
                    <a:bodyPr/>
                    <a:lstStyle/>
                    <a:p>
                      <a:pPr>
                        <a:lnSpc>
                          <a:spcPct val="107000"/>
                        </a:lnSpc>
                        <a:spcAft>
                          <a:spcPts val="800"/>
                        </a:spcAft>
                      </a:pPr>
                      <a:r>
                        <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Device type</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algn="ctr">
                        <a:lnSpc>
                          <a:spcPct val="107000"/>
                        </a:lnSpc>
                        <a:spcAft>
                          <a:spcPts val="800"/>
                        </a:spcAft>
                      </a:pPr>
                      <a:r>
                        <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Sensors spread across the warehouse</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algn="ctr">
                        <a:lnSpc>
                          <a:spcPct val="107000"/>
                        </a:lnSpc>
                        <a:spcAft>
                          <a:spcPts val="800"/>
                        </a:spcAft>
                      </a:pPr>
                      <a:r>
                        <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Movable device which monitors the only given area</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algn="ctr">
                        <a:lnSpc>
                          <a:spcPct val="107000"/>
                        </a:lnSpc>
                        <a:spcAft>
                          <a:spcPts val="800"/>
                        </a:spcAft>
                      </a:pPr>
                      <a:r>
                        <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They place sensors inside the silos.</a:t>
                      </a:r>
                    </a:p>
                  </a:txBody>
                  <a:tcPr marL="93027" marR="71748" marT="71559" marB="7155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They place sensors inside the silos.</a:t>
                      </a:r>
                    </a:p>
                    <a:p>
                      <a:pPr algn="ctr">
                        <a:lnSpc>
                          <a:spcPct val="107000"/>
                        </a:lnSpc>
                        <a:spcAft>
                          <a:spcPts val="800"/>
                        </a:spcAft>
                      </a:pPr>
                      <a:endPar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3027" marR="71748" marT="71559" marB="71559">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2637905743"/>
                  </a:ext>
                </a:extLst>
              </a:tr>
            </a:tbl>
          </a:graphicData>
        </a:graphic>
      </p:graphicFrame>
      <p:graphicFrame>
        <p:nvGraphicFramePr>
          <p:cNvPr id="5" name="Table 5">
            <a:extLst>
              <a:ext uri="{FF2B5EF4-FFF2-40B4-BE49-F238E27FC236}">
                <a16:creationId xmlns:a16="http://schemas.microsoft.com/office/drawing/2014/main" id="{A7520E5E-4157-4ED2-A405-E1FCCD8B404C}"/>
              </a:ext>
            </a:extLst>
          </p:cNvPr>
          <p:cNvGraphicFramePr>
            <a:graphicFrameLocks noGrp="1"/>
          </p:cNvGraphicFramePr>
          <p:nvPr>
            <p:extLst>
              <p:ext uri="{D42A27DB-BD31-4B8C-83A1-F6EECF244321}">
                <p14:modId xmlns:p14="http://schemas.microsoft.com/office/powerpoint/2010/main" val="3943673914"/>
              </p:ext>
            </p:extLst>
          </p:nvPr>
        </p:nvGraphicFramePr>
        <p:xfrm>
          <a:off x="320038" y="5962167"/>
          <a:ext cx="11496820" cy="487680"/>
        </p:xfrm>
        <a:graphic>
          <a:graphicData uri="http://schemas.openxmlformats.org/drawingml/2006/table">
            <a:tbl>
              <a:tblPr firstRow="1" bandRow="1">
                <a:tableStyleId>{8799B23B-EC83-4686-B30A-512413B5E67A}</a:tableStyleId>
              </a:tblPr>
              <a:tblGrid>
                <a:gridCol w="2619105">
                  <a:extLst>
                    <a:ext uri="{9D8B030D-6E8A-4147-A177-3AD203B41FA5}">
                      <a16:colId xmlns:a16="http://schemas.microsoft.com/office/drawing/2014/main" val="93013515"/>
                    </a:ext>
                  </a:extLst>
                </a:gridCol>
                <a:gridCol w="1981200">
                  <a:extLst>
                    <a:ext uri="{9D8B030D-6E8A-4147-A177-3AD203B41FA5}">
                      <a16:colId xmlns:a16="http://schemas.microsoft.com/office/drawing/2014/main" val="1369947610"/>
                    </a:ext>
                  </a:extLst>
                </a:gridCol>
                <a:gridCol w="2569028">
                  <a:extLst>
                    <a:ext uri="{9D8B030D-6E8A-4147-A177-3AD203B41FA5}">
                      <a16:colId xmlns:a16="http://schemas.microsoft.com/office/drawing/2014/main" val="255525456"/>
                    </a:ext>
                  </a:extLst>
                </a:gridCol>
                <a:gridCol w="2100943">
                  <a:extLst>
                    <a:ext uri="{9D8B030D-6E8A-4147-A177-3AD203B41FA5}">
                      <a16:colId xmlns:a16="http://schemas.microsoft.com/office/drawing/2014/main" val="2422881957"/>
                    </a:ext>
                  </a:extLst>
                </a:gridCol>
                <a:gridCol w="2226544">
                  <a:extLst>
                    <a:ext uri="{9D8B030D-6E8A-4147-A177-3AD203B41FA5}">
                      <a16:colId xmlns:a16="http://schemas.microsoft.com/office/drawing/2014/main" val="1496411196"/>
                    </a:ext>
                  </a:extLst>
                </a:gridCol>
              </a:tblGrid>
              <a:tr h="370840">
                <a:tc>
                  <a:txBody>
                    <a:bodyPr/>
                    <a:lstStyle/>
                    <a:p>
                      <a:r>
                        <a:rPr lang="en-US" sz="1300" b="0" dirty="0"/>
                        <a:t>Cost for setting up in a small warehouse (10,000-20,000 Sq. ft)</a:t>
                      </a:r>
                    </a:p>
                  </a:txBody>
                  <a:tcPr/>
                </a:tc>
                <a:tc>
                  <a:txBody>
                    <a:bodyPr/>
                    <a:lstStyle/>
                    <a:p>
                      <a:pPr algn="ctr"/>
                      <a:r>
                        <a:rPr lang="en-US" sz="1300" b="0" dirty="0"/>
                        <a:t>1,59,500 /-</a:t>
                      </a:r>
                    </a:p>
                  </a:txBody>
                  <a:tcPr/>
                </a:tc>
                <a:tc>
                  <a:txBody>
                    <a:bodyPr/>
                    <a:lstStyle/>
                    <a:p>
                      <a:pPr algn="ctr"/>
                      <a:r>
                        <a:rPr lang="en-US" sz="1300" b="0" dirty="0"/>
                        <a:t>2,50,000/- for single device</a:t>
                      </a:r>
                    </a:p>
                  </a:txBody>
                  <a:tcPr/>
                </a:tc>
                <a:tc>
                  <a:txBody>
                    <a:bodyPr/>
                    <a:lstStyle/>
                    <a:p>
                      <a:pPr algn="ctr"/>
                      <a:r>
                        <a:rPr lang="en-US" sz="1300" b="0" dirty="0"/>
                        <a:t>7,75,000/-</a:t>
                      </a:r>
                    </a:p>
                  </a:txBody>
                  <a:tcPr/>
                </a:tc>
                <a:tc>
                  <a:txBody>
                    <a:bodyPr/>
                    <a:lstStyle/>
                    <a:p>
                      <a:pPr algn="ctr"/>
                      <a:r>
                        <a:rPr lang="en-US" sz="1300" b="0" dirty="0"/>
                        <a:t>5,65,500/-</a:t>
                      </a:r>
                    </a:p>
                  </a:txBody>
                  <a:tcPr/>
                </a:tc>
                <a:extLst>
                  <a:ext uri="{0D108BD9-81ED-4DB2-BD59-A6C34878D82A}">
                    <a16:rowId xmlns:a16="http://schemas.microsoft.com/office/drawing/2014/main" val="3051689639"/>
                  </a:ext>
                </a:extLst>
              </a:tr>
            </a:tbl>
          </a:graphicData>
        </a:graphic>
      </p:graphicFrame>
    </p:spTree>
    <p:extLst>
      <p:ext uri="{BB962C8B-B14F-4D97-AF65-F5344CB8AC3E}">
        <p14:creationId xmlns:p14="http://schemas.microsoft.com/office/powerpoint/2010/main" val="3041066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D3C1482-7123-4378-ADD1-1746805B4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889930B-F3A3-46CC-B34C-49439CA3C6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E06DAC-0D1B-429C-8AAD-AB7EDFF1EA71}"/>
              </a:ext>
            </a:extLst>
          </p:cNvPr>
          <p:cNvSpPr>
            <a:spLocks noGrp="1"/>
          </p:cNvSpPr>
          <p:nvPr>
            <p:ph type="title"/>
          </p:nvPr>
        </p:nvSpPr>
        <p:spPr>
          <a:xfrm>
            <a:off x="943277" y="4988052"/>
            <a:ext cx="10444758" cy="1344168"/>
          </a:xfrm>
        </p:spPr>
        <p:txBody>
          <a:bodyPr>
            <a:normAutofit/>
          </a:bodyPr>
          <a:lstStyle/>
          <a:p>
            <a:r>
              <a:rPr lang="en-US">
                <a:solidFill>
                  <a:schemeClr val="bg1"/>
                </a:solidFill>
              </a:rPr>
              <a:t>Finance:</a:t>
            </a:r>
          </a:p>
        </p:txBody>
      </p:sp>
      <p:cxnSp>
        <p:nvCxnSpPr>
          <p:cNvPr id="19" name="Straight Connector 18">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293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7008B0D-80C4-422A-9C6B-47F51F9F42F4}"/>
              </a:ext>
            </a:extLst>
          </p:cNvPr>
          <p:cNvGraphicFramePr>
            <a:graphicFrameLocks noGrp="1"/>
          </p:cNvGraphicFramePr>
          <p:nvPr>
            <p:ph idx="1"/>
            <p:extLst>
              <p:ext uri="{D42A27DB-BD31-4B8C-83A1-F6EECF244321}">
                <p14:modId xmlns:p14="http://schemas.microsoft.com/office/powerpoint/2010/main" val="3295476284"/>
              </p:ext>
            </p:extLst>
          </p:nvPr>
        </p:nvGraphicFramePr>
        <p:xfrm>
          <a:off x="943277" y="384312"/>
          <a:ext cx="10444758" cy="3988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635141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p28"/>
          <p:cNvSpPr/>
          <p:nvPr/>
        </p:nvSpPr>
        <p:spPr>
          <a:xfrm>
            <a:off x="484096" y="470925"/>
            <a:ext cx="4381009" cy="5892104"/>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75" name="Google Shape;275;p28"/>
          <p:cNvSpPr txBox="1">
            <a:spLocks noGrp="1"/>
          </p:cNvSpPr>
          <p:nvPr>
            <p:ph type="title"/>
          </p:nvPr>
        </p:nvSpPr>
        <p:spPr>
          <a:xfrm>
            <a:off x="863029" y="1012004"/>
            <a:ext cx="3416158" cy="479540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4400"/>
              <a:buFont typeface="Arial"/>
              <a:buNone/>
            </a:pPr>
            <a:br>
              <a:rPr lang="en-US" b="1" dirty="0">
                <a:solidFill>
                  <a:srgbClr val="FFFFFF"/>
                </a:solidFill>
                <a:latin typeface="Arial"/>
                <a:ea typeface="Arial"/>
                <a:cs typeface="Arial"/>
                <a:sym typeface="Arial"/>
              </a:rPr>
            </a:br>
            <a:r>
              <a:rPr lang="en-US" b="1" dirty="0">
                <a:solidFill>
                  <a:srgbClr val="FFFFFF"/>
                </a:solidFill>
                <a:latin typeface="Arial"/>
                <a:ea typeface="Arial"/>
                <a:cs typeface="Arial"/>
                <a:sym typeface="Arial"/>
              </a:rPr>
              <a:t>MARKET STRATEGY</a:t>
            </a:r>
            <a:br>
              <a:rPr lang="en-US" b="1" dirty="0">
                <a:solidFill>
                  <a:srgbClr val="FFFFFF"/>
                </a:solidFill>
                <a:latin typeface="Arial"/>
                <a:ea typeface="Arial"/>
                <a:cs typeface="Arial"/>
                <a:sym typeface="Arial"/>
              </a:rPr>
            </a:br>
            <a:endParaRPr dirty="0">
              <a:solidFill>
                <a:srgbClr val="FFFFFF"/>
              </a:solidFill>
            </a:endParaRPr>
          </a:p>
        </p:txBody>
      </p:sp>
      <p:grpSp>
        <p:nvGrpSpPr>
          <p:cNvPr id="276" name="Google Shape;276;p28"/>
          <p:cNvGrpSpPr/>
          <p:nvPr/>
        </p:nvGrpSpPr>
        <p:grpSpPr>
          <a:xfrm>
            <a:off x="5194300" y="277423"/>
            <a:ext cx="6605813" cy="5880540"/>
            <a:chOff x="0" y="2442"/>
            <a:chExt cx="6605813" cy="5880540"/>
          </a:xfrm>
        </p:grpSpPr>
        <p:sp>
          <p:nvSpPr>
            <p:cNvPr id="277" name="Google Shape;277;p28"/>
            <p:cNvSpPr/>
            <p:nvPr/>
          </p:nvSpPr>
          <p:spPr>
            <a:xfrm>
              <a:off x="0" y="2442"/>
              <a:ext cx="6513603" cy="1238008"/>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74497" y="280994"/>
              <a:ext cx="680904" cy="680904"/>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1429899" y="2442"/>
              <a:ext cx="5083704" cy="123800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txBox="1"/>
            <p:nvPr/>
          </p:nvSpPr>
          <p:spPr>
            <a:xfrm>
              <a:off x="1429899" y="2442"/>
              <a:ext cx="5083704" cy="1238008"/>
            </a:xfrm>
            <a:prstGeom prst="rect">
              <a:avLst/>
            </a:prstGeom>
            <a:noFill/>
            <a:ln>
              <a:noFill/>
            </a:ln>
          </p:spPr>
          <p:txBody>
            <a:bodyPr spcFirstLastPara="1" wrap="square" lIns="131000" tIns="131000" rIns="131000" bIns="131000" anchor="ctr" anchorCtr="0">
              <a:noAutofit/>
            </a:bodyPr>
            <a:lstStyle/>
            <a:p>
              <a:pPr marL="0" marR="0" lvl="0" indent="0" algn="l" rtl="0">
                <a:lnSpc>
                  <a:spcPct val="100000"/>
                </a:lnSpc>
                <a:spcBef>
                  <a:spcPts val="0"/>
                </a:spcBef>
                <a:spcAft>
                  <a:spcPts val="0"/>
                </a:spcAft>
                <a:buClr>
                  <a:schemeClr val="dk1"/>
                </a:buClr>
                <a:buSzPts val="1500"/>
                <a:buFont typeface="Calibri"/>
                <a:buNone/>
              </a:pPr>
              <a:r>
                <a:rPr lang="en-US" sz="1500" dirty="0">
                  <a:solidFill>
                    <a:schemeClr val="dk1"/>
                  </a:solidFill>
                  <a:latin typeface="Calibri"/>
                  <a:ea typeface="Calibri"/>
                  <a:cs typeface="Calibri"/>
                  <a:sym typeface="Calibri"/>
                </a:rPr>
                <a:t>Spreading awareness of our Services/Product with the help of Google SEO(Search Engine Optimization) and advertisements in Farming journals etc. for greater exposure. </a:t>
              </a:r>
              <a:endParaRPr dirty="0"/>
            </a:p>
          </p:txBody>
        </p:sp>
        <p:sp>
          <p:nvSpPr>
            <p:cNvPr id="281" name="Google Shape;281;p28"/>
            <p:cNvSpPr/>
            <p:nvPr/>
          </p:nvSpPr>
          <p:spPr>
            <a:xfrm>
              <a:off x="0" y="1549953"/>
              <a:ext cx="6513603" cy="1238008"/>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1429899" y="1549953"/>
              <a:ext cx="5083704" cy="123800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txBox="1"/>
            <p:nvPr/>
          </p:nvSpPr>
          <p:spPr>
            <a:xfrm>
              <a:off x="1429899" y="1549953"/>
              <a:ext cx="5083704" cy="1238008"/>
            </a:xfrm>
            <a:prstGeom prst="rect">
              <a:avLst/>
            </a:prstGeom>
            <a:noFill/>
            <a:ln>
              <a:noFill/>
            </a:ln>
          </p:spPr>
          <p:txBody>
            <a:bodyPr spcFirstLastPara="1" wrap="square" lIns="131000" tIns="131000" rIns="131000" bIns="131000" anchor="ctr" anchorCtr="0">
              <a:noAutofit/>
            </a:bodyPr>
            <a:lstStyle/>
            <a:p>
              <a:pPr marL="0" marR="0" lvl="0" indent="0" algn="l" rtl="0">
                <a:lnSpc>
                  <a:spcPct val="100000"/>
                </a:lnSpc>
                <a:spcBef>
                  <a:spcPts val="0"/>
                </a:spcBef>
                <a:spcAft>
                  <a:spcPts val="0"/>
                </a:spcAft>
                <a:buClr>
                  <a:schemeClr val="dk1"/>
                </a:buClr>
                <a:buSzPts val="1500"/>
                <a:buFont typeface="Calibri"/>
                <a:buNone/>
              </a:pPr>
              <a:r>
                <a:rPr lang="en-US" sz="1500" dirty="0">
                  <a:solidFill>
                    <a:schemeClr val="dk1"/>
                  </a:solidFill>
                  <a:latin typeface="Calibri"/>
                  <a:ea typeface="Calibri"/>
                  <a:cs typeface="Calibri"/>
                  <a:sym typeface="Calibri"/>
                </a:rPr>
                <a:t>Tie ups with target warehouses chains like Food cooperation of India (FCI) . </a:t>
              </a:r>
              <a:endParaRPr dirty="0"/>
            </a:p>
          </p:txBody>
        </p:sp>
        <p:sp>
          <p:nvSpPr>
            <p:cNvPr id="285" name="Google Shape;285;p28"/>
            <p:cNvSpPr/>
            <p:nvPr/>
          </p:nvSpPr>
          <p:spPr>
            <a:xfrm>
              <a:off x="0" y="3097464"/>
              <a:ext cx="6513603" cy="1238008"/>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1429899" y="3097464"/>
              <a:ext cx="5083704" cy="123800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txBox="1"/>
            <p:nvPr/>
          </p:nvSpPr>
          <p:spPr>
            <a:xfrm>
              <a:off x="1429898" y="3097464"/>
              <a:ext cx="5175915" cy="1238008"/>
            </a:xfrm>
            <a:prstGeom prst="rect">
              <a:avLst/>
            </a:prstGeom>
            <a:noFill/>
            <a:ln>
              <a:noFill/>
            </a:ln>
          </p:spPr>
          <p:txBody>
            <a:bodyPr spcFirstLastPara="1" wrap="square" lIns="131000" tIns="131000" rIns="131000" bIns="131000" anchor="ctr" anchorCtr="0">
              <a:noAutofit/>
            </a:bodyPr>
            <a:lstStyle/>
            <a:p>
              <a:pPr marL="0" marR="0" lvl="0" indent="0" algn="l" rtl="0">
                <a:lnSpc>
                  <a:spcPct val="100000"/>
                </a:lnSpc>
                <a:spcBef>
                  <a:spcPts val="0"/>
                </a:spcBef>
                <a:spcAft>
                  <a:spcPts val="0"/>
                </a:spcAft>
                <a:buClr>
                  <a:schemeClr val="dk1"/>
                </a:buClr>
                <a:buSzPts val="1500"/>
                <a:buFont typeface="Calibri"/>
                <a:buNone/>
              </a:pPr>
              <a:r>
                <a:rPr lang="en-IN" sz="1500"/>
                <a:t>Initial </a:t>
              </a:r>
              <a:r>
                <a:rPr lang="en-IN" sz="1500" dirty="0"/>
                <a:t>costumers get additional 6 months of free maintenance .</a:t>
              </a:r>
            </a:p>
          </p:txBody>
        </p:sp>
        <p:sp>
          <p:nvSpPr>
            <p:cNvPr id="289" name="Google Shape;289;p28"/>
            <p:cNvSpPr/>
            <p:nvPr/>
          </p:nvSpPr>
          <p:spPr>
            <a:xfrm>
              <a:off x="0" y="4644974"/>
              <a:ext cx="6513603" cy="1238008"/>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373502" y="3376016"/>
              <a:ext cx="680904" cy="680904"/>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1429899" y="4644974"/>
              <a:ext cx="5083704" cy="123800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txBox="1"/>
            <p:nvPr/>
          </p:nvSpPr>
          <p:spPr>
            <a:xfrm>
              <a:off x="1429899" y="4644974"/>
              <a:ext cx="5083704" cy="1238008"/>
            </a:xfrm>
            <a:prstGeom prst="rect">
              <a:avLst/>
            </a:prstGeom>
            <a:noFill/>
            <a:ln>
              <a:noFill/>
            </a:ln>
          </p:spPr>
          <p:txBody>
            <a:bodyPr spcFirstLastPara="1" wrap="square" lIns="131000" tIns="131000" rIns="131000" bIns="131000" anchor="ctr" anchorCtr="0">
              <a:noAutofit/>
            </a:bodyPr>
            <a:lstStyle/>
            <a:p>
              <a:pPr marL="0" marR="0" lvl="0" indent="0" algn="l" rtl="0">
                <a:lnSpc>
                  <a:spcPct val="100000"/>
                </a:lnSpc>
                <a:spcBef>
                  <a:spcPts val="0"/>
                </a:spcBef>
                <a:spcAft>
                  <a:spcPts val="0"/>
                </a:spcAft>
                <a:buClr>
                  <a:schemeClr val="dk1"/>
                </a:buClr>
                <a:buSzPts val="1500"/>
                <a:buFont typeface="Calibri"/>
                <a:buNone/>
              </a:pPr>
              <a:r>
                <a:rPr lang="en-US" sz="1500" dirty="0"/>
                <a:t>We hosts events where the warehouses are isolated.</a:t>
              </a:r>
              <a:endParaRPr sz="1500" dirty="0"/>
            </a:p>
          </p:txBody>
        </p:sp>
        <p:sp>
          <p:nvSpPr>
            <p:cNvPr id="286" name="Google Shape;286;p28"/>
            <p:cNvSpPr/>
            <p:nvPr/>
          </p:nvSpPr>
          <p:spPr>
            <a:xfrm>
              <a:off x="373502" y="4985426"/>
              <a:ext cx="680904" cy="680904"/>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Graphic 4" descr="Warehouse">
            <a:extLst>
              <a:ext uri="{FF2B5EF4-FFF2-40B4-BE49-F238E27FC236}">
                <a16:creationId xmlns:a16="http://schemas.microsoft.com/office/drawing/2014/main" id="{9874A82B-3402-47FA-8912-18EC1B6D0C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9106" y="2155484"/>
            <a:ext cx="609600" cy="718457"/>
          </a:xfrm>
          <a:prstGeom prst="rect">
            <a:avLst/>
          </a:prstGeom>
        </p:spPr>
      </p:pic>
    </p:spTree>
    <p:extLst>
      <p:ext uri="{BB962C8B-B14F-4D97-AF65-F5344CB8AC3E}">
        <p14:creationId xmlns:p14="http://schemas.microsoft.com/office/powerpoint/2010/main" val="1057667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97BA-ED21-4A61-B7A0-1D45228390E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E1097F2-6251-4520-BEF5-BA7446D10717}"/>
              </a:ext>
            </a:extLst>
          </p:cNvPr>
          <p:cNvPicPr>
            <a:picLocks noGrp="1" noChangeAspect="1"/>
          </p:cNvPicPr>
          <p:nvPr>
            <p:ph idx="1"/>
          </p:nvPr>
        </p:nvPicPr>
        <p:blipFill>
          <a:blip r:embed="rId2"/>
          <a:stretch>
            <a:fillRect/>
          </a:stretch>
        </p:blipFill>
        <p:spPr>
          <a:xfrm>
            <a:off x="0" y="0"/>
            <a:ext cx="12134639" cy="6857999"/>
          </a:xfrm>
        </p:spPr>
      </p:pic>
    </p:spTree>
    <p:extLst>
      <p:ext uri="{BB962C8B-B14F-4D97-AF65-F5344CB8AC3E}">
        <p14:creationId xmlns:p14="http://schemas.microsoft.com/office/powerpoint/2010/main" val="2887791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3"/>
        <p:cNvGrpSpPr/>
        <p:nvPr/>
      </p:nvGrpSpPr>
      <p:grpSpPr>
        <a:xfrm>
          <a:off x="0" y="0"/>
          <a:ext cx="0" cy="0"/>
          <a:chOff x="0" y="0"/>
          <a:chExt cx="0" cy="0"/>
        </a:xfrm>
      </p:grpSpPr>
      <p:sp>
        <p:nvSpPr>
          <p:cNvPr id="354" name="Google Shape;354;p33"/>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5" name="Google Shape;355;p33"/>
          <p:cNvSpPr/>
          <p:nvPr/>
        </p:nvSpPr>
        <p:spPr>
          <a:xfrm>
            <a:off x="0" y="0"/>
            <a:ext cx="2013557" cy="6858000"/>
          </a:xfrm>
          <a:prstGeom prst="rect">
            <a:avLst/>
          </a:prstGeom>
          <a:solidFill>
            <a:srgbClr val="464F5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6" name="Google Shape;356;p33"/>
          <p:cNvSpPr/>
          <p:nvPr/>
        </p:nvSpPr>
        <p:spPr>
          <a:xfrm>
            <a:off x="640080" y="2074363"/>
            <a:ext cx="2752354" cy="2709275"/>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2600">
                <a:solidFill>
                  <a:srgbClr val="FFFFFF"/>
                </a:solidFill>
                <a:latin typeface="Calibri"/>
                <a:ea typeface="Calibri"/>
                <a:cs typeface="Calibri"/>
                <a:sym typeface="Calibri"/>
              </a:rPr>
              <a:t>Expected Growth</a:t>
            </a:r>
            <a:endParaRPr/>
          </a:p>
        </p:txBody>
      </p:sp>
      <p:pic>
        <p:nvPicPr>
          <p:cNvPr id="357" name="Google Shape;357;p33" descr="A picture containing lamp&#10;&#10;Description automatically generated"/>
          <p:cNvPicPr preferRelativeResize="0"/>
          <p:nvPr/>
        </p:nvPicPr>
        <p:blipFill rotWithShape="1">
          <a:blip r:embed="rId3">
            <a:alphaModFix/>
          </a:blip>
          <a:srcRect/>
          <a:stretch/>
        </p:blipFill>
        <p:spPr>
          <a:xfrm>
            <a:off x="4038600" y="1729094"/>
            <a:ext cx="7188199" cy="3396423"/>
          </a:xfrm>
          <a:prstGeom prst="rect">
            <a:avLst/>
          </a:prstGeom>
          <a:noFill/>
          <a:ln>
            <a:noFill/>
          </a:ln>
        </p:spPr>
      </p:pic>
    </p:spTree>
    <p:extLst>
      <p:ext uri="{BB962C8B-B14F-4D97-AF65-F5344CB8AC3E}">
        <p14:creationId xmlns:p14="http://schemas.microsoft.com/office/powerpoint/2010/main" val="72605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4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1D9A77-8516-4F12-8FB1-D554DF03DD81}"/>
              </a:ext>
            </a:extLst>
          </p:cNvPr>
          <p:cNvSpPr>
            <a:spLocks noGrp="1"/>
          </p:cNvSpPr>
          <p:nvPr>
            <p:ph type="title"/>
          </p:nvPr>
        </p:nvSpPr>
        <p:spPr>
          <a:xfrm>
            <a:off x="4384039" y="365125"/>
            <a:ext cx="7164493" cy="1325563"/>
          </a:xfrm>
        </p:spPr>
        <p:txBody>
          <a:bodyPr>
            <a:normAutofit/>
          </a:bodyPr>
          <a:lstStyle/>
          <a:p>
            <a:r>
              <a:rPr lang="en-US" sz="6000" b="1" dirty="0"/>
              <a:t> Problem:</a:t>
            </a:r>
          </a:p>
        </p:txBody>
      </p:sp>
      <p:pic>
        <p:nvPicPr>
          <p:cNvPr id="6" name="Graphic 5" descr="Question mark">
            <a:extLst>
              <a:ext uri="{FF2B5EF4-FFF2-40B4-BE49-F238E27FC236}">
                <a16:creationId xmlns:a16="http://schemas.microsoft.com/office/drawing/2014/main" id="{F5DC4B0E-8FEF-4ACE-BABB-1CFEEACD28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480060" y="1715781"/>
            <a:ext cx="3425957" cy="3425957"/>
          </a:xfrm>
          <a:prstGeom prst="rect">
            <a:avLst/>
          </a:prstGeom>
        </p:spPr>
      </p:pic>
      <p:graphicFrame>
        <p:nvGraphicFramePr>
          <p:cNvPr id="5" name="Content Placeholder 2">
            <a:extLst>
              <a:ext uri="{FF2B5EF4-FFF2-40B4-BE49-F238E27FC236}">
                <a16:creationId xmlns:a16="http://schemas.microsoft.com/office/drawing/2014/main" id="{72200A08-8625-421F-A1E3-79BB909A330F}"/>
              </a:ext>
            </a:extLst>
          </p:cNvPr>
          <p:cNvGraphicFramePr>
            <a:graphicFrameLocks noGrp="1"/>
          </p:cNvGraphicFramePr>
          <p:nvPr>
            <p:ph idx="1"/>
          </p:nvPr>
        </p:nvGraphicFramePr>
        <p:xfrm>
          <a:off x="4387515" y="2022601"/>
          <a:ext cx="7161017" cy="41543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9345879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F8E5FF0-C35B-4D79-8E34-75F7F8193994}"/>
              </a:ext>
            </a:extLst>
          </p:cNvPr>
          <p:cNvSpPr txBox="1"/>
          <p:nvPr/>
        </p:nvSpPr>
        <p:spPr>
          <a:xfrm>
            <a:off x="838200" y="557188"/>
            <a:ext cx="10515600" cy="113349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200" kern="1200">
                <a:solidFill>
                  <a:schemeClr val="tx1"/>
                </a:solidFill>
                <a:latin typeface="+mj-lt"/>
                <a:ea typeface="+mj-ea"/>
                <a:cs typeface="+mj-cs"/>
              </a:rPr>
              <a:t>MILESTONES :</a:t>
            </a:r>
          </a:p>
        </p:txBody>
      </p:sp>
      <p:graphicFrame>
        <p:nvGraphicFramePr>
          <p:cNvPr id="41" name="TextBox 4">
            <a:extLst>
              <a:ext uri="{FF2B5EF4-FFF2-40B4-BE49-F238E27FC236}">
                <a16:creationId xmlns:a16="http://schemas.microsoft.com/office/drawing/2014/main" id="{D24F8C4B-E340-4F5C-B926-A4479C2395EC}"/>
              </a:ext>
            </a:extLst>
          </p:cNvPr>
          <p:cNvGraphicFramePr/>
          <p:nvPr>
            <p:extLst>
              <p:ext uri="{D42A27DB-BD31-4B8C-83A1-F6EECF244321}">
                <p14:modId xmlns:p14="http://schemas.microsoft.com/office/powerpoint/2010/main" val="205781548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8045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C4F54D9-0327-4D1E-A096-A33B5D4345D3}"/>
              </a:ext>
            </a:extLst>
          </p:cNvPr>
          <p:cNvSpPr txBox="1"/>
          <p:nvPr/>
        </p:nvSpPr>
        <p:spPr>
          <a:xfrm>
            <a:off x="0" y="1566473"/>
            <a:ext cx="11396663" cy="21667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kern="1200" dirty="0">
                <a:solidFill>
                  <a:schemeClr val="tx1"/>
                </a:solidFill>
                <a:latin typeface="+mj-lt"/>
                <a:ea typeface="+mj-ea"/>
                <a:cs typeface="+mj-cs"/>
              </a:rPr>
              <a:t>REFERENCE : </a:t>
            </a:r>
            <a:r>
              <a:rPr lang="en-US" sz="2800" kern="1200" dirty="0">
                <a:solidFill>
                  <a:schemeClr val="tx1"/>
                </a:solidFill>
                <a:latin typeface="+mj-lt"/>
                <a:ea typeface="+mj-ea"/>
                <a:cs typeface="+mj-cs"/>
                <a:hlinkClick r:id="rId2"/>
              </a:rPr>
              <a:t>https://www.world-grain.com/articles/10238-monitoring-co2-in-stored-grain</a:t>
            </a:r>
            <a:endParaRPr lang="en-US" sz="2800" kern="1200" dirty="0">
              <a:solidFill>
                <a:schemeClr val="tx1"/>
              </a:solidFill>
              <a:latin typeface="+mj-lt"/>
              <a:ea typeface="+mj-ea"/>
              <a:cs typeface="+mj-cs"/>
            </a:endParaRPr>
          </a:p>
          <a:p>
            <a:pPr algn="ctr">
              <a:lnSpc>
                <a:spcPct val="90000"/>
              </a:lnSpc>
              <a:spcBef>
                <a:spcPct val="0"/>
              </a:spcBef>
              <a:spcAft>
                <a:spcPts val="600"/>
              </a:spcAft>
            </a:pPr>
            <a:endParaRPr lang="en-US" sz="2800" dirty="0">
              <a:latin typeface="+mj-lt"/>
              <a:ea typeface="+mj-ea"/>
              <a:cs typeface="+mj-cs"/>
            </a:endParaRPr>
          </a:p>
          <a:p>
            <a:pPr algn="ctr">
              <a:lnSpc>
                <a:spcPct val="90000"/>
              </a:lnSpc>
              <a:spcBef>
                <a:spcPct val="0"/>
              </a:spcBef>
              <a:spcAft>
                <a:spcPts val="600"/>
              </a:spcAft>
            </a:pPr>
            <a:endParaRPr lang="en-US" sz="2800" kern="1200" dirty="0">
              <a:solidFill>
                <a:schemeClr val="tx1"/>
              </a:solidFill>
              <a:latin typeface="+mj-lt"/>
              <a:ea typeface="+mj-ea"/>
              <a:cs typeface="+mj-cs"/>
            </a:endParaRPr>
          </a:p>
        </p:txBody>
      </p:sp>
      <p:cxnSp>
        <p:nvCxnSpPr>
          <p:cNvPr id="23" name="Straight Connector 22">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F0EB361-4CF9-42A1-ADEA-97B731133BB2}"/>
              </a:ext>
            </a:extLst>
          </p:cNvPr>
          <p:cNvSpPr txBox="1"/>
          <p:nvPr/>
        </p:nvSpPr>
        <p:spPr>
          <a:xfrm>
            <a:off x="8938516" y="5225019"/>
            <a:ext cx="5185023" cy="707886"/>
          </a:xfrm>
          <a:prstGeom prst="rect">
            <a:avLst/>
          </a:prstGeom>
          <a:noFill/>
        </p:spPr>
        <p:txBody>
          <a:bodyPr wrap="square" rtlCol="0">
            <a:spAutoFit/>
          </a:bodyPr>
          <a:lstStyle/>
          <a:p>
            <a:pPr>
              <a:spcAft>
                <a:spcPts val="600"/>
              </a:spcAft>
            </a:pPr>
            <a:r>
              <a:rPr lang="en-US" sz="4000" b="1"/>
              <a:t>THANK YOU</a:t>
            </a:r>
          </a:p>
        </p:txBody>
      </p:sp>
    </p:spTree>
    <p:extLst>
      <p:ext uri="{BB962C8B-B14F-4D97-AF65-F5344CB8AC3E}">
        <p14:creationId xmlns:p14="http://schemas.microsoft.com/office/powerpoint/2010/main" val="197509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603F-12E7-4C76-936D-6B19A4B51BB2}"/>
              </a:ext>
            </a:extLst>
          </p:cNvPr>
          <p:cNvSpPr>
            <a:spLocks noGrp="1"/>
          </p:cNvSpPr>
          <p:nvPr>
            <p:ph type="title"/>
          </p:nvPr>
        </p:nvSpPr>
        <p:spPr>
          <a:xfrm>
            <a:off x="340360" y="186607"/>
            <a:ext cx="10515600" cy="1133499"/>
          </a:xfrm>
        </p:spPr>
        <p:txBody>
          <a:bodyPr>
            <a:normAutofit/>
          </a:bodyPr>
          <a:lstStyle/>
          <a:p>
            <a:pPr algn="ctr"/>
            <a:r>
              <a:rPr lang="en-US" sz="5200" b="1" dirty="0">
                <a:solidFill>
                  <a:schemeClr val="bg1"/>
                </a:solidFill>
              </a:rPr>
              <a:t>Solution:</a:t>
            </a:r>
          </a:p>
        </p:txBody>
      </p:sp>
      <p:graphicFrame>
        <p:nvGraphicFramePr>
          <p:cNvPr id="6" name="Content Placeholder 2">
            <a:extLst>
              <a:ext uri="{FF2B5EF4-FFF2-40B4-BE49-F238E27FC236}">
                <a16:creationId xmlns:a16="http://schemas.microsoft.com/office/drawing/2014/main" id="{E1D3A02A-1735-4CA1-B3AB-ED3AAA402D5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CBE58BB4-0F1A-4869-8B53-E50E1B5E49B1}"/>
              </a:ext>
            </a:extLst>
          </p:cNvPr>
          <p:cNvSpPr txBox="1"/>
          <p:nvPr/>
        </p:nvSpPr>
        <p:spPr>
          <a:xfrm>
            <a:off x="0" y="351130"/>
            <a:ext cx="12192001" cy="804455"/>
          </a:xfrm>
          <a:prstGeom prst="rect">
            <a:avLst/>
          </a:prstGeom>
          <a:solidFill>
            <a:schemeClr val="tx2">
              <a:lumMod val="75000"/>
            </a:schemeClr>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80461129-783D-4785-B1EF-CD9EBC08C240}"/>
              </a:ext>
            </a:extLst>
          </p:cNvPr>
          <p:cNvSpPr txBox="1"/>
          <p:nvPr/>
        </p:nvSpPr>
        <p:spPr>
          <a:xfrm>
            <a:off x="5243576" y="313589"/>
            <a:ext cx="6278880" cy="830997"/>
          </a:xfrm>
          <a:prstGeom prst="rect">
            <a:avLst/>
          </a:prstGeom>
          <a:noFill/>
        </p:spPr>
        <p:txBody>
          <a:bodyPr wrap="square" rtlCol="0">
            <a:spAutoFit/>
          </a:bodyPr>
          <a:lstStyle/>
          <a:p>
            <a:r>
              <a:rPr lang="en-US" sz="4800" dirty="0">
                <a:solidFill>
                  <a:schemeClr val="bg1"/>
                </a:solidFill>
              </a:rPr>
              <a:t>Solution</a:t>
            </a:r>
          </a:p>
        </p:txBody>
      </p:sp>
      <p:pic>
        <p:nvPicPr>
          <p:cNvPr id="9" name="Graphic 8" descr="Brainstorm">
            <a:extLst>
              <a:ext uri="{FF2B5EF4-FFF2-40B4-BE49-F238E27FC236}">
                <a16:creationId xmlns:a16="http://schemas.microsoft.com/office/drawing/2014/main" id="{EB23D335-40A3-4832-9263-7F81BDF223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4538650" y="425419"/>
            <a:ext cx="786737" cy="655874"/>
          </a:xfrm>
          <a:prstGeom prst="rect">
            <a:avLst/>
          </a:prstGeom>
        </p:spPr>
      </p:pic>
    </p:spTree>
    <p:extLst>
      <p:ext uri="{BB962C8B-B14F-4D97-AF65-F5344CB8AC3E}">
        <p14:creationId xmlns:p14="http://schemas.microsoft.com/office/powerpoint/2010/main" val="621315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955F66-A83C-4E6E-B692-AC9C98AB84C6}"/>
              </a:ext>
            </a:extLst>
          </p:cNvPr>
          <p:cNvSpPr>
            <a:spLocks noGrp="1"/>
          </p:cNvSpPr>
          <p:nvPr>
            <p:ph type="title"/>
          </p:nvPr>
        </p:nvSpPr>
        <p:spPr>
          <a:xfrm>
            <a:off x="838200" y="556995"/>
            <a:ext cx="10515600" cy="1133693"/>
          </a:xfrm>
        </p:spPr>
        <p:txBody>
          <a:bodyPr>
            <a:normAutofit/>
          </a:bodyPr>
          <a:lstStyle/>
          <a:p>
            <a:r>
              <a:rPr lang="en-US" sz="5200" b="1" dirty="0"/>
              <a:t>Why us ?</a:t>
            </a:r>
          </a:p>
        </p:txBody>
      </p:sp>
      <p:graphicFrame>
        <p:nvGraphicFramePr>
          <p:cNvPr id="5" name="Content Placeholder 2">
            <a:extLst>
              <a:ext uri="{FF2B5EF4-FFF2-40B4-BE49-F238E27FC236}">
                <a16:creationId xmlns:a16="http://schemas.microsoft.com/office/drawing/2014/main" id="{43746117-1C00-4484-B8DE-CE4DA4F6C86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78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0EBA9C68-2CDA-4D70-85AF-587882038B39}"/>
              </a:ext>
            </a:extLst>
          </p:cNvPr>
          <p:cNvSpPr txBox="1"/>
          <p:nvPr/>
        </p:nvSpPr>
        <p:spPr>
          <a:xfrm>
            <a:off x="762000" y="559678"/>
            <a:ext cx="3567915" cy="495249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bg1"/>
                </a:solidFill>
                <a:latin typeface="+mj-lt"/>
                <a:ea typeface="+mj-ea"/>
                <a:cs typeface="+mj-cs"/>
              </a:rPr>
              <a:t>HOW CO2 SENSING WORKS ?</a:t>
            </a:r>
          </a:p>
        </p:txBody>
      </p:sp>
      <p:cxnSp>
        <p:nvCxnSpPr>
          <p:cNvPr id="22" name="Straight Connector 2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BA85C8B7-B31B-470E-B32D-37ABC4E36846}"/>
              </a:ext>
            </a:extLst>
          </p:cNvPr>
          <p:cNvGraphicFramePr/>
          <p:nvPr>
            <p:extLst>
              <p:ext uri="{D42A27DB-BD31-4B8C-83A1-F6EECF244321}">
                <p14:modId xmlns:p14="http://schemas.microsoft.com/office/powerpoint/2010/main" val="3348342708"/>
              </p:ext>
            </p:extLst>
          </p:nvPr>
        </p:nvGraphicFramePr>
        <p:xfrm>
          <a:off x="5181600" y="698953"/>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5227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A9070E4D-DC47-430C-AA0A-9A39C0851DBA}"/>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EVALUATING CO2 VALUES :</a:t>
            </a:r>
          </a:p>
        </p:txBody>
      </p:sp>
      <p:graphicFrame>
        <p:nvGraphicFramePr>
          <p:cNvPr id="5" name="TextBox 2">
            <a:extLst>
              <a:ext uri="{FF2B5EF4-FFF2-40B4-BE49-F238E27FC236}">
                <a16:creationId xmlns:a16="http://schemas.microsoft.com/office/drawing/2014/main" id="{AD79E58E-62DF-46DA-B2E5-B1995B378A36}"/>
              </a:ext>
            </a:extLst>
          </p:cNvPr>
          <p:cNvGraphicFramePr/>
          <p:nvPr>
            <p:extLst>
              <p:ext uri="{D42A27DB-BD31-4B8C-83A1-F6EECF244321}">
                <p14:modId xmlns:p14="http://schemas.microsoft.com/office/powerpoint/2010/main" val="26856364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7402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E2A67401-2B02-47E7-A48E-4BF0EC62CD58}"/>
              </a:ext>
            </a:extLst>
          </p:cNvPr>
          <p:cNvPicPr>
            <a:picLocks noChangeAspect="1"/>
          </p:cNvPicPr>
          <p:nvPr/>
        </p:nvPicPr>
        <p:blipFill rotWithShape="1">
          <a:blip r:embed="rId2"/>
          <a:srcRect l="9091" t="11538" b="10983"/>
          <a:stretch/>
        </p:blipFill>
        <p:spPr>
          <a:xfrm>
            <a:off x="20" y="10"/>
            <a:ext cx="12191980" cy="6857990"/>
          </a:xfrm>
          <a:prstGeom prst="rect">
            <a:avLst/>
          </a:prstGeom>
        </p:spPr>
      </p:pic>
      <p:sp>
        <p:nvSpPr>
          <p:cNvPr id="22" name="Freeform: Shape 24">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6">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0141"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72B5323-C7EF-4B43-9BFB-7A468195F1E0}"/>
              </a:ext>
            </a:extLst>
          </p:cNvPr>
          <p:cNvSpPr txBox="1"/>
          <p:nvPr/>
        </p:nvSpPr>
        <p:spPr>
          <a:xfrm>
            <a:off x="7851031" y="632990"/>
            <a:ext cx="4062643" cy="104340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a:latin typeface="+mj-lt"/>
                <a:ea typeface="+mj-ea"/>
                <a:cs typeface="+mj-cs"/>
              </a:rPr>
              <a:t>Moisture :</a:t>
            </a:r>
            <a:endParaRPr lang="en-US" sz="3600" b="1" dirty="0">
              <a:latin typeface="+mj-lt"/>
              <a:ea typeface="+mj-ea"/>
              <a:cs typeface="+mj-cs"/>
            </a:endParaRPr>
          </a:p>
        </p:txBody>
      </p:sp>
      <p:sp>
        <p:nvSpPr>
          <p:cNvPr id="7" name="TextBox 2">
            <a:extLst>
              <a:ext uri="{FF2B5EF4-FFF2-40B4-BE49-F238E27FC236}">
                <a16:creationId xmlns:a16="http://schemas.microsoft.com/office/drawing/2014/main" id="{9EE63712-CD6A-4EC1-9403-510285C365FD}"/>
              </a:ext>
            </a:extLst>
          </p:cNvPr>
          <p:cNvSpPr txBox="1"/>
          <p:nvPr/>
        </p:nvSpPr>
        <p:spPr>
          <a:xfrm>
            <a:off x="7621031" y="1774372"/>
            <a:ext cx="4062642" cy="2754086"/>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dirty="0"/>
              <a:t>If grain moisture content is too high, even the best aeration equipment and monitoring management will not keep the grain from spoiling. </a:t>
            </a:r>
          </a:p>
          <a:p>
            <a:pPr marL="285750" indent="-228600">
              <a:lnSpc>
                <a:spcPct val="90000"/>
              </a:lnSpc>
              <a:spcAft>
                <a:spcPts val="600"/>
              </a:spcAft>
              <a:buFont typeface="Arial" panose="020B0604020202020204" pitchFamily="34" charset="0"/>
              <a:buChar char="•"/>
            </a:pPr>
            <a:r>
              <a:rPr lang="en-US" dirty="0"/>
              <a:t>All stored product insect pests, micro-organisms, including </a:t>
            </a:r>
            <a:r>
              <a:rPr lang="en-US" dirty="0" err="1"/>
              <a:t>moulds</a:t>
            </a:r>
            <a:r>
              <a:rPr lang="en-US" dirty="0"/>
              <a:t>, require moisture to survive and multiply.</a:t>
            </a:r>
          </a:p>
          <a:p>
            <a:pPr marL="285750" indent="-228600">
              <a:lnSpc>
                <a:spcPct val="90000"/>
              </a:lnSpc>
              <a:spcAft>
                <a:spcPts val="600"/>
              </a:spcAft>
              <a:buFont typeface="Arial" panose="020B0604020202020204" pitchFamily="34" charset="0"/>
              <a:buChar char="•"/>
            </a:pPr>
            <a:r>
              <a:rPr lang="en-US" dirty="0"/>
              <a:t> If the moisture content in a product going  into store is too low, insects and micro-organisms will be unable to grow provided that the moisture in the store is also kept low.</a:t>
            </a:r>
          </a:p>
          <a:p>
            <a:pPr>
              <a:lnSpc>
                <a:spcPct val="90000"/>
              </a:lnSpc>
              <a:spcAft>
                <a:spcPts val="600"/>
              </a:spcAft>
            </a:pPr>
            <a:br>
              <a:rPr lang="en-US" dirty="0"/>
            </a:br>
            <a:endParaRPr lang="en-US" dirty="0"/>
          </a:p>
        </p:txBody>
      </p:sp>
    </p:spTree>
    <p:extLst>
      <p:ext uri="{BB962C8B-B14F-4D97-AF65-F5344CB8AC3E}">
        <p14:creationId xmlns:p14="http://schemas.microsoft.com/office/powerpoint/2010/main" val="897028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17472C-83B0-4335-AB22-67075DE8B030}"/>
              </a:ext>
            </a:extLst>
          </p:cNvPr>
          <p:cNvSpPr txBox="1"/>
          <p:nvPr/>
        </p:nvSpPr>
        <p:spPr>
          <a:xfrm>
            <a:off x="838201" y="624568"/>
            <a:ext cx="3351755" cy="5412920"/>
          </a:xfrm>
          <a:prstGeom prst="ellipse">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bg1"/>
                </a:solidFill>
                <a:latin typeface="+mj-lt"/>
                <a:ea typeface="+mj-ea"/>
                <a:cs typeface="+mj-cs"/>
              </a:rPr>
              <a:t>How It Works ?</a:t>
            </a:r>
          </a:p>
        </p:txBody>
      </p:sp>
      <p:graphicFrame>
        <p:nvGraphicFramePr>
          <p:cNvPr id="11" name="TextBox 1">
            <a:extLst>
              <a:ext uri="{FF2B5EF4-FFF2-40B4-BE49-F238E27FC236}">
                <a16:creationId xmlns:a16="http://schemas.microsoft.com/office/drawing/2014/main" id="{65087CFD-7A35-4E2F-B80D-65ABE4DBBFE1}"/>
              </a:ext>
            </a:extLst>
          </p:cNvPr>
          <p:cNvGraphicFramePr/>
          <p:nvPr>
            <p:extLst>
              <p:ext uri="{D42A27DB-BD31-4B8C-83A1-F6EECF244321}">
                <p14:modId xmlns:p14="http://schemas.microsoft.com/office/powerpoint/2010/main" val="2055788910"/>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866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148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50A6980-AF9E-4569-8090-2F4EDC4CE764}"/>
              </a:ext>
            </a:extLst>
          </p:cNvPr>
          <p:cNvSpPr txBox="1"/>
          <p:nvPr/>
        </p:nvSpPr>
        <p:spPr>
          <a:xfrm>
            <a:off x="477012" y="0"/>
            <a:ext cx="3909931" cy="523220"/>
          </a:xfrm>
          <a:prstGeom prst="rect">
            <a:avLst/>
          </a:prstGeom>
          <a:noFill/>
        </p:spPr>
        <p:txBody>
          <a:bodyPr wrap="square" rtlCol="0">
            <a:spAutoFit/>
          </a:bodyPr>
          <a:lstStyle/>
          <a:p>
            <a:r>
              <a:rPr lang="en-US" sz="2800" b="1" dirty="0">
                <a:solidFill>
                  <a:schemeClr val="bg1"/>
                </a:solidFill>
              </a:rPr>
              <a:t>Workflow:</a:t>
            </a:r>
          </a:p>
        </p:txBody>
      </p:sp>
      <p:pic>
        <p:nvPicPr>
          <p:cNvPr id="3" name="Picture 2" descr="Diagram&#10;&#10;Description automatically generated">
            <a:extLst>
              <a:ext uri="{FF2B5EF4-FFF2-40B4-BE49-F238E27FC236}">
                <a16:creationId xmlns:a16="http://schemas.microsoft.com/office/drawing/2014/main" id="{CB1D370C-F506-46BD-B7F2-B48DC83F4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12" y="480061"/>
            <a:ext cx="11237976" cy="5897880"/>
          </a:xfrm>
          <a:prstGeom prst="rect">
            <a:avLst/>
          </a:prstGeom>
        </p:spPr>
      </p:pic>
    </p:spTree>
    <p:extLst>
      <p:ext uri="{BB962C8B-B14F-4D97-AF65-F5344CB8AC3E}">
        <p14:creationId xmlns:p14="http://schemas.microsoft.com/office/powerpoint/2010/main" val="3427055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1417</Words>
  <Application>Microsoft Office PowerPoint</Application>
  <PresentationFormat>Widescreen</PresentationFormat>
  <Paragraphs>172</Paragraphs>
  <Slides>21</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Algerian</vt:lpstr>
      <vt:lpstr>AngsanaUPC</vt:lpstr>
      <vt:lpstr>Arial</vt:lpstr>
      <vt:lpstr>Arial Black</vt:lpstr>
      <vt:lpstr>Calibri</vt:lpstr>
      <vt:lpstr>Calibri Light</vt:lpstr>
      <vt:lpstr>Office Theme</vt:lpstr>
      <vt:lpstr>1_Office Theme</vt:lpstr>
      <vt:lpstr>Optimized Storage Management system </vt:lpstr>
      <vt:lpstr> Problem:</vt:lpstr>
      <vt:lpstr>Solution:</vt:lpstr>
      <vt:lpstr>Why 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Setup cost for a small sized warehouse (15,000 sq. ft - 20,000 sq. ft)   </vt:lpstr>
      <vt:lpstr>Variation of cost as per the size of warehouse </vt:lpstr>
      <vt:lpstr>COMPETITION </vt:lpstr>
      <vt:lpstr>PowerPoint Presentation</vt:lpstr>
      <vt:lpstr>Finance:</vt:lpstr>
      <vt:lpstr> MARKET STRATEGY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Monstograin</dc:title>
  <dc:creator>rahul reddy</dc:creator>
  <cp:lastModifiedBy>rahul reddy</cp:lastModifiedBy>
  <cp:revision>8</cp:revision>
  <dcterms:created xsi:type="dcterms:W3CDTF">2020-07-28T07:33:14Z</dcterms:created>
  <dcterms:modified xsi:type="dcterms:W3CDTF">2020-11-22T05:44:36Z</dcterms:modified>
</cp:coreProperties>
</file>