
<file path=[Content_Types].xml><?xml version="1.0" encoding="utf-8"?>
<Types xmlns="http://schemas.openxmlformats.org/package/2006/content-types">
  <Default Extension="fntdata" ContentType="application/x-fontdata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7"/>
  </p:notesMasterIdLst>
  <p:sldIdLst>
    <p:sldId id="278" r:id="rId2"/>
    <p:sldId id="279" r:id="rId3"/>
    <p:sldId id="280" r:id="rId4"/>
    <p:sldId id="281" r:id="rId5"/>
    <p:sldId id="282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Quattrocento Sans" panose="020B0502050000020003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>
      <p:cViewPr varScale="1">
        <p:scale>
          <a:sx n="102" d="100"/>
          <a:sy n="102" d="100"/>
        </p:scale>
        <p:origin x="13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 Jadhav" userId="b737e534e539762f" providerId="LiveId" clId="{549C91FA-CD8D-4CDB-AD0B-1658822DE6E0}"/>
    <pc:docChg chg="custSel modSld">
      <pc:chgData name="Karan Jadhav" userId="b737e534e539762f" providerId="LiveId" clId="{549C91FA-CD8D-4CDB-AD0B-1658822DE6E0}" dt="2021-04-29T06:21:18.645" v="6" actId="27107"/>
      <pc:docMkLst>
        <pc:docMk/>
      </pc:docMkLst>
      <pc:sldChg chg="modSp mod">
        <pc:chgData name="Karan Jadhav" userId="b737e534e539762f" providerId="LiveId" clId="{549C91FA-CD8D-4CDB-AD0B-1658822DE6E0}" dt="2021-04-29T06:21:18.645" v="6" actId="27107"/>
        <pc:sldMkLst>
          <pc:docMk/>
          <pc:sldMk cId="4108313847" sldId="284"/>
        </pc:sldMkLst>
        <pc:spChg chg="mod">
          <ac:chgData name="Karan Jadhav" userId="b737e534e539762f" providerId="LiveId" clId="{549C91FA-CD8D-4CDB-AD0B-1658822DE6E0}" dt="2021-04-29T06:21:18.645" v="6" actId="27107"/>
          <ac:spMkLst>
            <pc:docMk/>
            <pc:sldMk cId="4108313847" sldId="284"/>
            <ac:spMk id="3" creationId="{B6AE6642-7A85-42D9-9BC4-2AC44231DCC7}"/>
          </ac:spMkLst>
        </pc:spChg>
        <pc:spChg chg="mod">
          <ac:chgData name="Karan Jadhav" userId="b737e534e539762f" providerId="LiveId" clId="{549C91FA-CD8D-4CDB-AD0B-1658822DE6E0}" dt="2021-04-29T05:56:13.442" v="0" actId="6549"/>
          <ac:spMkLst>
            <pc:docMk/>
            <pc:sldMk cId="4108313847" sldId="284"/>
            <ac:spMk id="4" creationId="{72BD3438-21A6-4FAC-848E-C97A196D5C9F}"/>
          </ac:spMkLst>
        </pc:spChg>
      </pc:sldChg>
      <pc:sldChg chg="modSp mod">
        <pc:chgData name="Karan Jadhav" userId="b737e534e539762f" providerId="LiveId" clId="{549C91FA-CD8D-4CDB-AD0B-1658822DE6E0}" dt="2021-04-29T05:56:19.568" v="1" actId="6549"/>
        <pc:sldMkLst>
          <pc:docMk/>
          <pc:sldMk cId="2438105035" sldId="285"/>
        </pc:sldMkLst>
        <pc:spChg chg="mod">
          <ac:chgData name="Karan Jadhav" userId="b737e534e539762f" providerId="LiveId" clId="{549C91FA-CD8D-4CDB-AD0B-1658822DE6E0}" dt="2021-04-29T05:56:19.568" v="1" actId="6549"/>
          <ac:spMkLst>
            <pc:docMk/>
            <pc:sldMk cId="2438105035" sldId="285"/>
            <ac:spMk id="4" creationId="{85DB4E0E-8EB9-4117-864D-7B9CD4914622}"/>
          </ac:spMkLst>
        </pc:spChg>
      </pc:sldChg>
      <pc:sldChg chg="modSp mod">
        <pc:chgData name="Karan Jadhav" userId="b737e534e539762f" providerId="LiveId" clId="{549C91FA-CD8D-4CDB-AD0B-1658822DE6E0}" dt="2021-04-29T05:56:24.800" v="3" actId="6549"/>
        <pc:sldMkLst>
          <pc:docMk/>
          <pc:sldMk cId="1958807815" sldId="286"/>
        </pc:sldMkLst>
        <pc:spChg chg="mod">
          <ac:chgData name="Karan Jadhav" userId="b737e534e539762f" providerId="LiveId" clId="{549C91FA-CD8D-4CDB-AD0B-1658822DE6E0}" dt="2021-04-29T05:56:24.800" v="3" actId="6549"/>
          <ac:spMkLst>
            <pc:docMk/>
            <pc:sldMk cId="1958807815" sldId="286"/>
            <ac:spMk id="4" creationId="{E0126D74-915D-477F-AA76-004D242A8B4E}"/>
          </ac:spMkLst>
        </pc:spChg>
      </pc:sldChg>
      <pc:sldChg chg="delSp modSp mod">
        <pc:chgData name="Karan Jadhav" userId="b737e534e539762f" providerId="LiveId" clId="{549C91FA-CD8D-4CDB-AD0B-1658822DE6E0}" dt="2021-04-29T05:56:29.516" v="4" actId="478"/>
        <pc:sldMkLst>
          <pc:docMk/>
          <pc:sldMk cId="3289281845" sldId="287"/>
        </pc:sldMkLst>
        <pc:spChg chg="del mod">
          <ac:chgData name="Karan Jadhav" userId="b737e534e539762f" providerId="LiveId" clId="{549C91FA-CD8D-4CDB-AD0B-1658822DE6E0}" dt="2021-04-29T05:56:29.516" v="4" actId="478"/>
          <ac:spMkLst>
            <pc:docMk/>
            <pc:sldMk cId="3289281845" sldId="287"/>
            <ac:spMk id="4" creationId="{4D0B3684-1894-4E0D-8193-714FB41C47F8}"/>
          </ac:spMkLst>
        </pc:spChg>
      </pc:sldChg>
      <pc:sldChg chg="modSp mod">
        <pc:chgData name="Karan Jadhav" userId="b737e534e539762f" providerId="LiveId" clId="{549C91FA-CD8D-4CDB-AD0B-1658822DE6E0}" dt="2021-04-29T05:56:54.687" v="5" actId="6549"/>
        <pc:sldMkLst>
          <pc:docMk/>
          <pc:sldMk cId="3282148123" sldId="288"/>
        </pc:sldMkLst>
        <pc:spChg chg="mod">
          <ac:chgData name="Karan Jadhav" userId="b737e534e539762f" providerId="LiveId" clId="{549C91FA-CD8D-4CDB-AD0B-1658822DE6E0}" dt="2021-04-29T05:56:54.687" v="5" actId="6549"/>
          <ac:spMkLst>
            <pc:docMk/>
            <pc:sldMk cId="3282148123" sldId="288"/>
            <ac:spMk id="4" creationId="{CEF10318-4294-46A4-B4BE-7A070096AA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1267a0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1267a0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d1267a0ab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37" name="Google Shape;37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000" y="-37306"/>
              <a:ext cx="819150" cy="89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5868144" y="253236"/>
            <a:ext cx="2212182" cy="30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8172400" y="252315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457200" y="1425655"/>
            <a:ext cx="772668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20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280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 rot="-5400000">
            <a:off x="-1831276" y="3346132"/>
            <a:ext cx="5015864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R="18288"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Quattrocento Sans"/>
              <a:buNone/>
              <a:defRPr sz="29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4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3651250" y="1295400"/>
            <a:ext cx="5276088" cy="501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spcBef>
                <a:spcPts val="0"/>
              </a:spcBef>
              <a:spcAft>
                <a:spcPts val="0"/>
              </a:spcAft>
              <a:buSzPts val="2240"/>
              <a:buChar char="•"/>
              <a:defRPr sz="2800"/>
            </a:lvl1pPr>
            <a:lvl2pPr marL="914400" lvl="1" indent="-373380" algn="l">
              <a:spcBef>
                <a:spcPts val="1000"/>
              </a:spcBef>
              <a:spcAft>
                <a:spcPts val="0"/>
              </a:spcAft>
              <a:buSzPts val="2280"/>
              <a:buChar char="•"/>
              <a:defRPr sz="2400"/>
            </a:lvl2pPr>
            <a:lvl3pPr marL="1371600" lvl="2" indent="-355600" algn="l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5867400" y="173195"/>
            <a:ext cx="2324196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8191596" y="173195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1" name="Google Shape;11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334000" y="-37306"/>
              <a:ext cx="819150" cy="89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33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1000"/>
              </a:spcBef>
              <a:spcAft>
                <a:spcPts val="0"/>
              </a:spcAft>
              <a:buClr>
                <a:srgbClr val="D8948A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D8948A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D8948A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D8948A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5868144" y="253236"/>
            <a:ext cx="2212182" cy="30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8172400" y="252315"/>
            <a:ext cx="502920" cy="301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5307178"/>
            <a:ext cx="1219200" cy="155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6459" y="4545317"/>
            <a:ext cx="1248460" cy="157032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18288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/>
              <a:t>Hand Landmark Model</a:t>
            </a:r>
            <a:endParaRPr/>
          </a:p>
        </p:txBody>
      </p:sp>
      <p:sp>
        <p:nvSpPr>
          <p:cNvPr id="320" name="Google Shape;320;p29"/>
          <p:cNvSpPr txBox="1">
            <a:spLocks noGrp="1"/>
          </p:cNvSpPr>
          <p:nvPr>
            <p:ph type="body" idx="1"/>
          </p:nvPr>
        </p:nvSpPr>
        <p:spPr>
          <a:xfrm>
            <a:off x="466725" y="1745467"/>
            <a:ext cx="7726680" cy="851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64008" lvl="0" indent="0" algn="l" rtl="0">
              <a:spcBef>
                <a:spcPts val="0"/>
              </a:spcBef>
              <a:spcAft>
                <a:spcPts val="0"/>
              </a:spcAft>
              <a:buSzPct val="80000"/>
              <a:buFont typeface="Arial"/>
              <a:buNone/>
            </a:pPr>
            <a:r>
              <a:rPr lang="en-US" dirty="0"/>
              <a:t>This model was trained using 30,000 real world images ,and high-quality synthetic hand model over various backgrounds and map it to the 21 3D coordinates as shown in the figure:</a:t>
            </a:r>
            <a:endParaRPr dirty="0"/>
          </a:p>
        </p:txBody>
      </p:sp>
      <p:pic>
        <p:nvPicPr>
          <p:cNvPr id="321" name="Google Shape;32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2780928"/>
            <a:ext cx="6768752" cy="3574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18288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/>
              <a:t>Hand Landmark Model</a:t>
            </a:r>
            <a:endParaRPr/>
          </a:p>
        </p:txBody>
      </p:sp>
      <p:pic>
        <p:nvPicPr>
          <p:cNvPr id="329" name="Google Shape;3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425" y="2162699"/>
            <a:ext cx="72009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title"/>
          </p:nvPr>
        </p:nvSpPr>
        <p:spPr>
          <a:xfrm>
            <a:off x="495275" y="639823"/>
            <a:ext cx="4638600" cy="6759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18288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/>
              <a:t>Hand Landmark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7" name="Google Shape;3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63" y="2086000"/>
            <a:ext cx="8291527" cy="35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18288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 dirty="0"/>
              <a:t>Flow Diagram of Hand Pose Model</a:t>
            </a:r>
            <a:endParaRPr dirty="0"/>
          </a:p>
        </p:txBody>
      </p:sp>
      <p:pic>
        <p:nvPicPr>
          <p:cNvPr id="345" name="Google Shape;345;p32"/>
          <p:cNvPicPr preferRelativeResize="0"/>
          <p:nvPr/>
        </p:nvPicPr>
        <p:blipFill rotWithShape="1">
          <a:blip r:embed="rId3">
            <a:alphaModFix/>
          </a:blip>
          <a:srcRect r="23863"/>
          <a:stretch/>
        </p:blipFill>
        <p:spPr>
          <a:xfrm>
            <a:off x="1368497" y="1931908"/>
            <a:ext cx="6222276" cy="3825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>
            <a:spLocks noGrp="1"/>
          </p:cNvSpPr>
          <p:nvPr>
            <p:ph type="title"/>
          </p:nvPr>
        </p:nvSpPr>
        <p:spPr>
          <a:xfrm>
            <a:off x="12812" y="439402"/>
            <a:ext cx="5400600" cy="67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18288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en-US"/>
              <a:t>Output of Hand Pose Model</a:t>
            </a:r>
            <a:endParaRPr/>
          </a:p>
        </p:txBody>
      </p:sp>
      <p:pic>
        <p:nvPicPr>
          <p:cNvPr id="2" name="Screen Recording 2021-08-14 at 12.31.25 PM" descr="Screen Recording 2021-08-14 at 12.31.25 PM">
            <a:hlinkClick r:id="" action="ppaction://media"/>
            <a:extLst>
              <a:ext uri="{FF2B5EF4-FFF2-40B4-BE49-F238E27FC236}">
                <a16:creationId xmlns:a16="http://schemas.microsoft.com/office/drawing/2014/main" id="{3C01BDA3-7F2F-674B-975A-DB48DCD4B1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9341" y="1580912"/>
            <a:ext cx="7816143" cy="4995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f10167107_win32">
  <a:themeElements>
    <a:clrScheme name="Custom 48">
      <a:dk1>
        <a:srgbClr val="000000"/>
      </a:dk1>
      <a:lt1>
        <a:srgbClr val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53</Words>
  <Application>Microsoft Macintosh PowerPoint</Application>
  <PresentationFormat>On-screen Show (4:3)</PresentationFormat>
  <Paragraphs>7</Paragraphs>
  <Slides>5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Arial</vt:lpstr>
      <vt:lpstr>Noto Sans Symbols</vt:lpstr>
      <vt:lpstr>Quattrocento Sans</vt:lpstr>
      <vt:lpstr>tf10167107_win32</vt:lpstr>
      <vt:lpstr>Hand Landmark Model</vt:lpstr>
      <vt:lpstr>Hand Landmark Model</vt:lpstr>
      <vt:lpstr>Hand Landmark Model </vt:lpstr>
      <vt:lpstr>Flow Diagram of Hand Pose Model</vt:lpstr>
      <vt:lpstr>Output of Hand Pose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GAMING CONTROL</dc:title>
  <cp:lastModifiedBy>Ashwin Chafale</cp:lastModifiedBy>
  <cp:revision>26</cp:revision>
  <dcterms:modified xsi:type="dcterms:W3CDTF">2021-08-14T07:09:38Z</dcterms:modified>
</cp:coreProperties>
</file>