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8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khitha Naraharasetti" userId="65d3fbe9adb40654" providerId="LiveId" clId="{5EC027BF-0D87-4C9C-B952-5B9E8D3A93F3}"/>
    <pc:docChg chg="undo custSel addSld delSld modSld sldOrd">
      <pc:chgData name="Likhitha Naraharasetti" userId="65d3fbe9adb40654" providerId="LiveId" clId="{5EC027BF-0D87-4C9C-B952-5B9E8D3A93F3}" dt="2020-11-22T07:41:54.517" v="3451" actId="20577"/>
      <pc:docMkLst>
        <pc:docMk/>
      </pc:docMkLst>
      <pc:sldChg chg="modSp new del mod">
        <pc:chgData name="Likhitha Naraharasetti" userId="65d3fbe9adb40654" providerId="LiveId" clId="{5EC027BF-0D87-4C9C-B952-5B9E8D3A93F3}" dt="2020-11-22T06:47:54.697" v="1903" actId="47"/>
        <pc:sldMkLst>
          <pc:docMk/>
          <pc:sldMk cId="4227419368" sldId="256"/>
        </pc:sldMkLst>
        <pc:spChg chg="mod">
          <ac:chgData name="Likhitha Naraharasetti" userId="65d3fbe9adb40654" providerId="LiveId" clId="{5EC027BF-0D87-4C9C-B952-5B9E8D3A93F3}" dt="2020-11-22T06:43:53.504" v="1783" actId="27636"/>
          <ac:spMkLst>
            <pc:docMk/>
            <pc:sldMk cId="4227419368" sldId="256"/>
            <ac:spMk id="2" creationId="{88FE4D7B-5780-4E29-AEDA-7CF665F8C042}"/>
          </ac:spMkLst>
        </pc:spChg>
        <pc:spChg chg="mod">
          <ac:chgData name="Likhitha Naraharasetti" userId="65d3fbe9adb40654" providerId="LiveId" clId="{5EC027BF-0D87-4C9C-B952-5B9E8D3A93F3}" dt="2020-11-22T06:46:06.892" v="1817"/>
          <ac:spMkLst>
            <pc:docMk/>
            <pc:sldMk cId="4227419368" sldId="256"/>
            <ac:spMk id="3" creationId="{CF165453-DCF9-42EF-A265-BE5FF4F38D91}"/>
          </ac:spMkLst>
        </pc:spChg>
      </pc:sldChg>
      <pc:sldChg chg="modSp new add del mod">
        <pc:chgData name="Likhitha Naraharasetti" userId="65d3fbe9adb40654" providerId="LiveId" clId="{5EC027BF-0D87-4C9C-B952-5B9E8D3A93F3}" dt="2020-11-22T06:51:18.617" v="1955" actId="47"/>
        <pc:sldMkLst>
          <pc:docMk/>
          <pc:sldMk cId="3877372735" sldId="257"/>
        </pc:sldMkLst>
        <pc:spChg chg="mod">
          <ac:chgData name="Likhitha Naraharasetti" userId="65d3fbe9adb40654" providerId="LiveId" clId="{5EC027BF-0D87-4C9C-B952-5B9E8D3A93F3}" dt="2020-11-22T06:49:18.592" v="1940" actId="21"/>
          <ac:spMkLst>
            <pc:docMk/>
            <pc:sldMk cId="3877372735" sldId="257"/>
            <ac:spMk id="2" creationId="{856412DF-7D7C-46E9-9BE3-D09D6E2F8AF7}"/>
          </ac:spMkLst>
        </pc:spChg>
        <pc:spChg chg="mod">
          <ac:chgData name="Likhitha Naraharasetti" userId="65d3fbe9adb40654" providerId="LiveId" clId="{5EC027BF-0D87-4C9C-B952-5B9E8D3A93F3}" dt="2020-11-22T06:49:27.265" v="1942" actId="21"/>
          <ac:spMkLst>
            <pc:docMk/>
            <pc:sldMk cId="3877372735" sldId="257"/>
            <ac:spMk id="3" creationId="{6A4F0106-D770-45BC-B882-1F7FD931F8AA}"/>
          </ac:spMkLst>
        </pc:spChg>
      </pc:sldChg>
      <pc:sldChg chg="modSp new del mod">
        <pc:chgData name="Likhitha Naraharasetti" userId="65d3fbe9adb40654" providerId="LiveId" clId="{5EC027BF-0D87-4C9C-B952-5B9E8D3A93F3}" dt="2020-11-22T06:52:08.388" v="1974" actId="47"/>
        <pc:sldMkLst>
          <pc:docMk/>
          <pc:sldMk cId="1468490663" sldId="258"/>
        </pc:sldMkLst>
        <pc:spChg chg="mod">
          <ac:chgData name="Likhitha Naraharasetti" userId="65d3fbe9adb40654" providerId="LiveId" clId="{5EC027BF-0D87-4C9C-B952-5B9E8D3A93F3}" dt="2020-11-22T06:51:46.651" v="1969" actId="21"/>
          <ac:spMkLst>
            <pc:docMk/>
            <pc:sldMk cId="1468490663" sldId="258"/>
            <ac:spMk id="2" creationId="{893484C2-9459-4D7F-A013-CA86B3780B4C}"/>
          </ac:spMkLst>
        </pc:spChg>
        <pc:spChg chg="mod">
          <ac:chgData name="Likhitha Naraharasetti" userId="65d3fbe9adb40654" providerId="LiveId" clId="{5EC027BF-0D87-4C9C-B952-5B9E8D3A93F3}" dt="2020-11-22T06:51:58.808" v="1971" actId="21"/>
          <ac:spMkLst>
            <pc:docMk/>
            <pc:sldMk cId="1468490663" sldId="258"/>
            <ac:spMk id="3" creationId="{26A3E217-31F4-48DE-9564-DF34805B6657}"/>
          </ac:spMkLst>
        </pc:spChg>
      </pc:sldChg>
      <pc:sldChg chg="modSp new del mod">
        <pc:chgData name="Likhitha Naraharasetti" userId="65d3fbe9adb40654" providerId="LiveId" clId="{5EC027BF-0D87-4C9C-B952-5B9E8D3A93F3}" dt="2020-11-22T07:07:40.393" v="2730" actId="47"/>
        <pc:sldMkLst>
          <pc:docMk/>
          <pc:sldMk cId="1591768901" sldId="259"/>
        </pc:sldMkLst>
        <pc:spChg chg="mod">
          <ac:chgData name="Likhitha Naraharasetti" userId="65d3fbe9adb40654" providerId="LiveId" clId="{5EC027BF-0D87-4C9C-B952-5B9E8D3A93F3}" dt="2020-11-22T07:04:16.171" v="2578" actId="21"/>
          <ac:spMkLst>
            <pc:docMk/>
            <pc:sldMk cId="1591768901" sldId="259"/>
            <ac:spMk id="2" creationId="{C8797297-2207-4579-8B76-719183A180F0}"/>
          </ac:spMkLst>
        </pc:spChg>
        <pc:spChg chg="mod">
          <ac:chgData name="Likhitha Naraharasetti" userId="65d3fbe9adb40654" providerId="LiveId" clId="{5EC027BF-0D87-4C9C-B952-5B9E8D3A93F3}" dt="2020-11-22T07:04:25.624" v="2580" actId="21"/>
          <ac:spMkLst>
            <pc:docMk/>
            <pc:sldMk cId="1591768901" sldId="259"/>
            <ac:spMk id="3" creationId="{9BA466F3-6A67-42C7-9F79-76014EF09894}"/>
          </ac:spMkLst>
        </pc:spChg>
      </pc:sldChg>
      <pc:sldChg chg="modSp new del mod">
        <pc:chgData name="Likhitha Naraharasetti" userId="65d3fbe9adb40654" providerId="LiveId" clId="{5EC027BF-0D87-4C9C-B952-5B9E8D3A93F3}" dt="2020-11-22T07:08:40.447" v="2768" actId="47"/>
        <pc:sldMkLst>
          <pc:docMk/>
          <pc:sldMk cId="2420559550" sldId="260"/>
        </pc:sldMkLst>
        <pc:spChg chg="mod">
          <ac:chgData name="Likhitha Naraharasetti" userId="65d3fbe9adb40654" providerId="LiveId" clId="{5EC027BF-0D87-4C9C-B952-5B9E8D3A93F3}" dt="2020-11-22T07:08:04.679" v="2735" actId="21"/>
          <ac:spMkLst>
            <pc:docMk/>
            <pc:sldMk cId="2420559550" sldId="260"/>
            <ac:spMk id="2" creationId="{17A17565-16F7-4EAA-9E4D-8ADF71F0CFCC}"/>
          </ac:spMkLst>
        </pc:spChg>
        <pc:spChg chg="mod">
          <ac:chgData name="Likhitha Naraharasetti" userId="65d3fbe9adb40654" providerId="LiveId" clId="{5EC027BF-0D87-4C9C-B952-5B9E8D3A93F3}" dt="2020-11-22T07:08:32.508" v="2766" actId="21"/>
          <ac:spMkLst>
            <pc:docMk/>
            <pc:sldMk cId="2420559550" sldId="260"/>
            <ac:spMk id="3" creationId="{1E8F1878-BC0C-4AB9-B6CE-001B6FBFF597}"/>
          </ac:spMkLst>
        </pc:spChg>
      </pc:sldChg>
      <pc:sldChg chg="modSp new del mod">
        <pc:chgData name="Likhitha Naraharasetti" userId="65d3fbe9adb40654" providerId="LiveId" clId="{5EC027BF-0D87-4C9C-B952-5B9E8D3A93F3}" dt="2020-11-22T07:12:05.841" v="2920" actId="47"/>
        <pc:sldMkLst>
          <pc:docMk/>
          <pc:sldMk cId="4176965687" sldId="261"/>
        </pc:sldMkLst>
        <pc:spChg chg="mod">
          <ac:chgData name="Likhitha Naraharasetti" userId="65d3fbe9adb40654" providerId="LiveId" clId="{5EC027BF-0D87-4C9C-B952-5B9E8D3A93F3}" dt="2020-11-22T06:23:17.892" v="737" actId="20577"/>
          <ac:spMkLst>
            <pc:docMk/>
            <pc:sldMk cId="4176965687" sldId="261"/>
            <ac:spMk id="2" creationId="{F70ED759-845B-4E72-9C94-34772DA27DED}"/>
          </ac:spMkLst>
        </pc:spChg>
        <pc:spChg chg="mod">
          <ac:chgData name="Likhitha Naraharasetti" userId="65d3fbe9adb40654" providerId="LiveId" clId="{5EC027BF-0D87-4C9C-B952-5B9E8D3A93F3}" dt="2020-11-22T06:23:40.016" v="822" actId="20577"/>
          <ac:spMkLst>
            <pc:docMk/>
            <pc:sldMk cId="4176965687" sldId="261"/>
            <ac:spMk id="3" creationId="{5CB75A1E-D9C4-4581-BDFC-625F2D8694EF}"/>
          </ac:spMkLst>
        </pc:spChg>
      </pc:sldChg>
      <pc:sldChg chg="modSp new del mod">
        <pc:chgData name="Likhitha Naraharasetti" userId="65d3fbe9adb40654" providerId="LiveId" clId="{5EC027BF-0D87-4C9C-B952-5B9E8D3A93F3}" dt="2020-11-22T07:13:26.556" v="3006" actId="47"/>
        <pc:sldMkLst>
          <pc:docMk/>
          <pc:sldMk cId="2447413919" sldId="262"/>
        </pc:sldMkLst>
        <pc:spChg chg="mod">
          <ac:chgData name="Likhitha Naraharasetti" userId="65d3fbe9adb40654" providerId="LiveId" clId="{5EC027BF-0D87-4C9C-B952-5B9E8D3A93F3}" dt="2020-11-22T07:12:59.927" v="3001" actId="21"/>
          <ac:spMkLst>
            <pc:docMk/>
            <pc:sldMk cId="2447413919" sldId="262"/>
            <ac:spMk id="2" creationId="{0C286652-4EFD-4324-8490-5369959BE50E}"/>
          </ac:spMkLst>
        </pc:spChg>
        <pc:spChg chg="mod">
          <ac:chgData name="Likhitha Naraharasetti" userId="65d3fbe9adb40654" providerId="LiveId" clId="{5EC027BF-0D87-4C9C-B952-5B9E8D3A93F3}" dt="2020-11-22T07:13:10.425" v="3003" actId="21"/>
          <ac:spMkLst>
            <pc:docMk/>
            <pc:sldMk cId="2447413919" sldId="262"/>
            <ac:spMk id="3" creationId="{C50663AC-ED7E-40BA-83F2-1FCA50C468DB}"/>
          </ac:spMkLst>
        </pc:spChg>
      </pc:sldChg>
      <pc:sldChg chg="modSp new del mod">
        <pc:chgData name="Likhitha Naraharasetti" userId="65d3fbe9adb40654" providerId="LiveId" clId="{5EC027BF-0D87-4C9C-B952-5B9E8D3A93F3}" dt="2020-11-22T07:19:10.990" v="3248" actId="47"/>
        <pc:sldMkLst>
          <pc:docMk/>
          <pc:sldMk cId="4151692734" sldId="263"/>
        </pc:sldMkLst>
        <pc:spChg chg="mod">
          <ac:chgData name="Likhitha Naraharasetti" userId="65d3fbe9adb40654" providerId="LiveId" clId="{5EC027BF-0D87-4C9C-B952-5B9E8D3A93F3}" dt="2020-11-22T07:15:33.074" v="3096" actId="21"/>
          <ac:spMkLst>
            <pc:docMk/>
            <pc:sldMk cId="4151692734" sldId="263"/>
            <ac:spMk id="2" creationId="{CF43FA05-74C3-4170-9A78-CC1A18577011}"/>
          </ac:spMkLst>
        </pc:spChg>
        <pc:spChg chg="mod">
          <ac:chgData name="Likhitha Naraharasetti" userId="65d3fbe9adb40654" providerId="LiveId" clId="{5EC027BF-0D87-4C9C-B952-5B9E8D3A93F3}" dt="2020-11-22T07:15:55.385" v="3104" actId="21"/>
          <ac:spMkLst>
            <pc:docMk/>
            <pc:sldMk cId="4151692734" sldId="263"/>
            <ac:spMk id="3" creationId="{F3689CDF-520F-43F6-BBD5-EEA07D3783C3}"/>
          </ac:spMkLst>
        </pc:spChg>
      </pc:sldChg>
      <pc:sldChg chg="modSp new del mod">
        <pc:chgData name="Likhitha Naraharasetti" userId="65d3fbe9adb40654" providerId="LiveId" clId="{5EC027BF-0D87-4C9C-B952-5B9E8D3A93F3}" dt="2020-11-22T07:21:06.065" v="3265" actId="47"/>
        <pc:sldMkLst>
          <pc:docMk/>
          <pc:sldMk cId="195783959" sldId="264"/>
        </pc:sldMkLst>
        <pc:spChg chg="mod">
          <ac:chgData name="Likhitha Naraharasetti" userId="65d3fbe9adb40654" providerId="LiveId" clId="{5EC027BF-0D87-4C9C-B952-5B9E8D3A93F3}" dt="2020-11-22T07:20:22.552" v="3256" actId="21"/>
          <ac:spMkLst>
            <pc:docMk/>
            <pc:sldMk cId="195783959" sldId="264"/>
            <ac:spMk id="2" creationId="{84040213-0AF6-494B-9995-645C8FA0A0E6}"/>
          </ac:spMkLst>
        </pc:spChg>
        <pc:spChg chg="mod">
          <ac:chgData name="Likhitha Naraharasetti" userId="65d3fbe9adb40654" providerId="LiveId" clId="{5EC027BF-0D87-4C9C-B952-5B9E8D3A93F3}" dt="2020-11-22T07:20:32.194" v="3258" actId="21"/>
          <ac:spMkLst>
            <pc:docMk/>
            <pc:sldMk cId="195783959" sldId="264"/>
            <ac:spMk id="3" creationId="{6831626B-F9E3-440B-B083-E764849FBF64}"/>
          </ac:spMkLst>
        </pc:spChg>
      </pc:sldChg>
      <pc:sldChg chg="new del">
        <pc:chgData name="Likhitha Naraharasetti" userId="65d3fbe9adb40654" providerId="LiveId" clId="{5EC027BF-0D87-4C9C-B952-5B9E8D3A93F3}" dt="2020-11-22T07:21:07.577" v="3266" actId="47"/>
        <pc:sldMkLst>
          <pc:docMk/>
          <pc:sldMk cId="1129978939" sldId="265"/>
        </pc:sldMkLst>
      </pc:sldChg>
      <pc:sldChg chg="addSp delSp modSp add mod ord">
        <pc:chgData name="Likhitha Naraharasetti" userId="65d3fbe9adb40654" providerId="LiveId" clId="{5EC027BF-0D87-4C9C-B952-5B9E8D3A93F3}" dt="2020-11-22T07:22:31.193" v="3271" actId="115"/>
        <pc:sldMkLst>
          <pc:docMk/>
          <pc:sldMk cId="303447833" sldId="266"/>
        </pc:sldMkLst>
        <pc:spChg chg="add del mod">
          <ac:chgData name="Likhitha Naraharasetti" userId="65d3fbe9adb40654" providerId="LiveId" clId="{5EC027BF-0D87-4C9C-B952-5B9E8D3A93F3}" dt="2020-11-22T06:44:44.739" v="1788"/>
          <ac:spMkLst>
            <pc:docMk/>
            <pc:sldMk cId="303447833" sldId="266"/>
            <ac:spMk id="2" creationId="{C3693407-23EE-4A24-83AC-3035B4B5CB71}"/>
          </ac:spMkLst>
        </pc:spChg>
        <pc:spChg chg="add mod">
          <ac:chgData name="Likhitha Naraharasetti" userId="65d3fbe9adb40654" providerId="LiveId" clId="{5EC027BF-0D87-4C9C-B952-5B9E8D3A93F3}" dt="2020-11-22T07:22:31.193" v="3271" actId="115"/>
          <ac:spMkLst>
            <pc:docMk/>
            <pc:sldMk cId="303447833" sldId="266"/>
            <ac:spMk id="3" creationId="{68EB01E2-A7D2-480E-936A-E5BEDAC47B98}"/>
          </ac:spMkLst>
        </pc:spChg>
        <pc:spChg chg="add del mod">
          <ac:chgData name="Likhitha Naraharasetti" userId="65d3fbe9adb40654" providerId="LiveId" clId="{5EC027BF-0D87-4C9C-B952-5B9E8D3A93F3}" dt="2020-11-22T06:45:37.988" v="1811"/>
          <ac:spMkLst>
            <pc:docMk/>
            <pc:sldMk cId="303447833" sldId="266"/>
            <ac:spMk id="4" creationId="{C94CA8CE-F2AB-4C56-956C-D8C1D299EA6B}"/>
          </ac:spMkLst>
        </pc:spChg>
        <pc:spChg chg="add del mod">
          <ac:chgData name="Likhitha Naraharasetti" userId="65d3fbe9adb40654" providerId="LiveId" clId="{5EC027BF-0D87-4C9C-B952-5B9E8D3A93F3}" dt="2020-11-22T06:47:36.409" v="1901"/>
          <ac:spMkLst>
            <pc:docMk/>
            <pc:sldMk cId="303447833" sldId="266"/>
            <ac:spMk id="5" creationId="{15262263-C547-4A90-B62E-3AC3CB4CD943}"/>
          </ac:spMkLst>
        </pc:spChg>
        <pc:spChg chg="del mod">
          <ac:chgData name="Likhitha Naraharasetti" userId="65d3fbe9adb40654" providerId="LiveId" clId="{5EC027BF-0D87-4C9C-B952-5B9E8D3A93F3}" dt="2020-11-22T06:42:49.816" v="1772"/>
          <ac:spMkLst>
            <pc:docMk/>
            <pc:sldMk cId="303447833" sldId="266"/>
            <ac:spMk id="7" creationId="{00000000-0000-0000-0000-000000000000}"/>
          </ac:spMkLst>
        </pc:spChg>
        <pc:spChg chg="del mod">
          <ac:chgData name="Likhitha Naraharasetti" userId="65d3fbe9adb40654" providerId="LiveId" clId="{5EC027BF-0D87-4C9C-B952-5B9E8D3A93F3}" dt="2020-11-22T06:42:49.817" v="1776"/>
          <ac:spMkLst>
            <pc:docMk/>
            <pc:sldMk cId="303447833" sldId="266"/>
            <ac:spMk id="11" creationId="{00000000-0000-0000-0000-000000000000}"/>
          </ac:spMkLst>
        </pc:spChg>
        <pc:spChg chg="del mod">
          <ac:chgData name="Likhitha Naraharasetti" userId="65d3fbe9adb40654" providerId="LiveId" clId="{5EC027BF-0D87-4C9C-B952-5B9E8D3A93F3}" dt="2020-11-22T06:42:49.817" v="1774"/>
          <ac:spMkLst>
            <pc:docMk/>
            <pc:sldMk cId="303447833" sldId="266"/>
            <ac:spMk id="12" creationId="{00000000-0000-0000-0000-000000000000}"/>
          </ac:spMkLst>
        </pc:spChg>
      </pc:sldChg>
      <pc:sldChg chg="delSp modSp add mod">
        <pc:chgData name="Likhitha Naraharasetti" userId="65d3fbe9adb40654" providerId="LiveId" clId="{5EC027BF-0D87-4C9C-B952-5B9E8D3A93F3}" dt="2020-11-22T07:27:04.343" v="3289" actId="478"/>
        <pc:sldMkLst>
          <pc:docMk/>
          <pc:sldMk cId="979107610" sldId="267"/>
        </pc:sldMkLst>
        <pc:spChg chg="del mod">
          <ac:chgData name="Likhitha Naraharasetti" userId="65d3fbe9adb40654" providerId="LiveId" clId="{5EC027BF-0D87-4C9C-B952-5B9E8D3A93F3}" dt="2020-11-22T07:27:04.343" v="3289" actId="478"/>
          <ac:spMkLst>
            <pc:docMk/>
            <pc:sldMk cId="979107610" sldId="267"/>
            <ac:spMk id="2" creationId="{00000000-0000-0000-0000-000000000000}"/>
          </ac:spMkLst>
        </pc:spChg>
        <pc:spChg chg="mod">
          <ac:chgData name="Likhitha Naraharasetti" userId="65d3fbe9adb40654" providerId="LiveId" clId="{5EC027BF-0D87-4C9C-B952-5B9E8D3A93F3}" dt="2020-11-22T06:49:49.361" v="1946" actId="1076"/>
          <ac:spMkLst>
            <pc:docMk/>
            <pc:sldMk cId="979107610" sldId="267"/>
            <ac:spMk id="3" creationId="{00000000-0000-0000-0000-000000000000}"/>
          </ac:spMkLst>
        </pc:spChg>
        <pc:spChg chg="mod">
          <ac:chgData name="Likhitha Naraharasetti" userId="65d3fbe9adb40654" providerId="LiveId" clId="{5EC027BF-0D87-4C9C-B952-5B9E8D3A93F3}" dt="2020-11-22T06:49:31.958" v="1943"/>
          <ac:spMkLst>
            <pc:docMk/>
            <pc:sldMk cId="979107610" sldId="267"/>
            <ac:spMk id="5" creationId="{00000000-0000-0000-0000-000000000000}"/>
          </ac:spMkLst>
        </pc:spChg>
      </pc:sldChg>
      <pc:sldChg chg="delSp modSp add mod">
        <pc:chgData name="Likhitha Naraharasetti" userId="65d3fbe9adb40654" providerId="LiveId" clId="{5EC027BF-0D87-4C9C-B952-5B9E8D3A93F3}" dt="2020-11-22T07:26:53.295" v="3286" actId="478"/>
        <pc:sldMkLst>
          <pc:docMk/>
          <pc:sldMk cId="1461890071" sldId="268"/>
        </pc:sldMkLst>
        <pc:spChg chg="del mod">
          <ac:chgData name="Likhitha Naraharasetti" userId="65d3fbe9adb40654" providerId="LiveId" clId="{5EC027BF-0D87-4C9C-B952-5B9E8D3A93F3}" dt="2020-11-22T07:26:53.295" v="3286" actId="478"/>
          <ac:spMkLst>
            <pc:docMk/>
            <pc:sldMk cId="1461890071" sldId="268"/>
            <ac:spMk id="2" creationId="{00000000-0000-0000-0000-000000000000}"/>
          </ac:spMkLst>
        </pc:spChg>
        <pc:spChg chg="mod">
          <ac:chgData name="Likhitha Naraharasetti" userId="65d3fbe9adb40654" providerId="LiveId" clId="{5EC027BF-0D87-4C9C-B952-5B9E8D3A93F3}" dt="2020-11-22T06:51:53.182" v="1970"/>
          <ac:spMkLst>
            <pc:docMk/>
            <pc:sldMk cId="1461890071" sldId="268"/>
            <ac:spMk id="3" creationId="{00000000-0000-0000-0000-000000000000}"/>
          </ac:spMkLst>
        </pc:spChg>
        <pc:spChg chg="mod">
          <ac:chgData name="Likhitha Naraharasetti" userId="65d3fbe9adb40654" providerId="LiveId" clId="{5EC027BF-0D87-4C9C-B952-5B9E8D3A93F3}" dt="2020-11-22T07:26:31.715" v="3283" actId="1076"/>
          <ac:spMkLst>
            <pc:docMk/>
            <pc:sldMk cId="1461890071" sldId="268"/>
            <ac:spMk id="5" creationId="{00000000-0000-0000-0000-000000000000}"/>
          </ac:spMkLst>
        </pc:spChg>
      </pc:sldChg>
      <pc:sldChg chg="addSp delSp modSp new mod">
        <pc:chgData name="Likhitha Naraharasetti" userId="65d3fbe9adb40654" providerId="LiveId" clId="{5EC027BF-0D87-4C9C-B952-5B9E8D3A93F3}" dt="2020-11-22T07:27:57.064" v="3298" actId="1076"/>
        <pc:sldMkLst>
          <pc:docMk/>
          <pc:sldMk cId="3975671851" sldId="269"/>
        </pc:sldMkLst>
        <pc:spChg chg="mod">
          <ac:chgData name="Likhitha Naraharasetti" userId="65d3fbe9adb40654" providerId="LiveId" clId="{5EC027BF-0D87-4C9C-B952-5B9E8D3A93F3}" dt="2020-11-22T06:53:36.896" v="2025" actId="20577"/>
          <ac:spMkLst>
            <pc:docMk/>
            <pc:sldMk cId="3975671851" sldId="269"/>
            <ac:spMk id="2" creationId="{E812E0DD-C629-4E52-9A84-BD17EA546AF9}"/>
          </ac:spMkLst>
        </pc:spChg>
        <pc:spChg chg="del mod">
          <ac:chgData name="Likhitha Naraharasetti" userId="65d3fbe9adb40654" providerId="LiveId" clId="{5EC027BF-0D87-4C9C-B952-5B9E8D3A93F3}" dt="2020-11-22T07:27:15.680" v="3291" actId="478"/>
          <ac:spMkLst>
            <pc:docMk/>
            <pc:sldMk cId="3975671851" sldId="269"/>
            <ac:spMk id="3" creationId="{CA965F4D-7BD9-4612-A4E8-3F33500535BF}"/>
          </ac:spMkLst>
        </pc:spChg>
        <pc:spChg chg="mod">
          <ac:chgData name="Likhitha Naraharasetti" userId="65d3fbe9adb40654" providerId="LiveId" clId="{5EC027BF-0D87-4C9C-B952-5B9E8D3A93F3}" dt="2020-11-22T07:27:57.064" v="3298" actId="1076"/>
          <ac:spMkLst>
            <pc:docMk/>
            <pc:sldMk cId="3975671851" sldId="269"/>
            <ac:spMk id="4" creationId="{53BF50D9-E906-4534-B09E-11C8C7BA0663}"/>
          </ac:spMkLst>
        </pc:spChg>
        <pc:spChg chg="add mod">
          <ac:chgData name="Likhitha Naraharasetti" userId="65d3fbe9adb40654" providerId="LiveId" clId="{5EC027BF-0D87-4C9C-B952-5B9E8D3A93F3}" dt="2020-11-22T06:54:51.627" v="2088" actId="14100"/>
          <ac:spMkLst>
            <pc:docMk/>
            <pc:sldMk cId="3975671851" sldId="269"/>
            <ac:spMk id="5" creationId="{CC7767F3-44DE-4F50-ADBB-ED2303CBC051}"/>
          </ac:spMkLst>
        </pc:spChg>
        <pc:spChg chg="add mod">
          <ac:chgData name="Likhitha Naraharasetti" userId="65d3fbe9adb40654" providerId="LiveId" clId="{5EC027BF-0D87-4C9C-B952-5B9E8D3A93F3}" dt="2020-11-22T06:56:18.574" v="2123" actId="20577"/>
          <ac:spMkLst>
            <pc:docMk/>
            <pc:sldMk cId="3975671851" sldId="269"/>
            <ac:spMk id="6" creationId="{F65FAF47-B5F2-4A66-89B9-0ABCA97731DF}"/>
          </ac:spMkLst>
        </pc:spChg>
        <pc:spChg chg="add mod">
          <ac:chgData name="Likhitha Naraharasetti" userId="65d3fbe9adb40654" providerId="LiveId" clId="{5EC027BF-0D87-4C9C-B952-5B9E8D3A93F3}" dt="2020-11-22T06:56:34.040" v="2156" actId="20577"/>
          <ac:spMkLst>
            <pc:docMk/>
            <pc:sldMk cId="3975671851" sldId="269"/>
            <ac:spMk id="7" creationId="{D7CFE5A8-B3E2-4776-920A-926BF652E758}"/>
          </ac:spMkLst>
        </pc:spChg>
        <pc:spChg chg="add mod">
          <ac:chgData name="Likhitha Naraharasetti" userId="65d3fbe9adb40654" providerId="LiveId" clId="{5EC027BF-0D87-4C9C-B952-5B9E8D3A93F3}" dt="2020-11-22T06:59:22.767" v="2442" actId="14100"/>
          <ac:spMkLst>
            <pc:docMk/>
            <pc:sldMk cId="3975671851" sldId="269"/>
            <ac:spMk id="8" creationId="{04CBDCE8-4FAC-4C27-BEF6-DF643E9FB77C}"/>
          </ac:spMkLst>
        </pc:spChg>
        <pc:spChg chg="add mod">
          <ac:chgData name="Likhitha Naraharasetti" userId="65d3fbe9adb40654" providerId="LiveId" clId="{5EC027BF-0D87-4C9C-B952-5B9E8D3A93F3}" dt="2020-11-22T06:59:18.964" v="2441" actId="14100"/>
          <ac:spMkLst>
            <pc:docMk/>
            <pc:sldMk cId="3975671851" sldId="269"/>
            <ac:spMk id="9" creationId="{4A6A44A9-B51E-4991-8DEB-EEF35C31B020}"/>
          </ac:spMkLst>
        </pc:spChg>
        <pc:spChg chg="add mod">
          <ac:chgData name="Likhitha Naraharasetti" userId="65d3fbe9adb40654" providerId="LiveId" clId="{5EC027BF-0D87-4C9C-B952-5B9E8D3A93F3}" dt="2020-11-22T07:27:54.018" v="3297" actId="14100"/>
          <ac:spMkLst>
            <pc:docMk/>
            <pc:sldMk cId="3975671851" sldId="269"/>
            <ac:spMk id="10" creationId="{10ECCFD2-28F3-4DB8-8F94-B62BE97E8A89}"/>
          </ac:spMkLst>
        </pc:spChg>
        <pc:spChg chg="add mod">
          <ac:chgData name="Likhitha Naraharasetti" userId="65d3fbe9adb40654" providerId="LiveId" clId="{5EC027BF-0D87-4C9C-B952-5B9E8D3A93F3}" dt="2020-11-22T07:27:47.484" v="3295" actId="1076"/>
          <ac:spMkLst>
            <pc:docMk/>
            <pc:sldMk cId="3975671851" sldId="269"/>
            <ac:spMk id="11" creationId="{DB69BFF0-E455-4E4D-A2BE-D4DD683816CC}"/>
          </ac:spMkLst>
        </pc:spChg>
        <pc:cxnChg chg="add">
          <ac:chgData name="Likhitha Naraharasetti" userId="65d3fbe9adb40654" providerId="LiveId" clId="{5EC027BF-0D87-4C9C-B952-5B9E8D3A93F3}" dt="2020-11-22T07:00:36.954" v="2568" actId="11529"/>
          <ac:cxnSpMkLst>
            <pc:docMk/>
            <pc:sldMk cId="3975671851" sldId="269"/>
            <ac:cxnSpMk id="13" creationId="{D04DED8D-F715-4B16-815F-04BE7D4EFA9C}"/>
          </ac:cxnSpMkLst>
        </pc:cxnChg>
        <pc:cxnChg chg="add">
          <ac:chgData name="Likhitha Naraharasetti" userId="65d3fbe9adb40654" providerId="LiveId" clId="{5EC027BF-0D87-4C9C-B952-5B9E8D3A93F3}" dt="2020-11-22T07:00:41.991" v="2569" actId="11529"/>
          <ac:cxnSpMkLst>
            <pc:docMk/>
            <pc:sldMk cId="3975671851" sldId="269"/>
            <ac:cxnSpMk id="15" creationId="{C2650D93-DA58-4B76-8586-D8E6A8739049}"/>
          </ac:cxnSpMkLst>
        </pc:cxnChg>
        <pc:cxnChg chg="add">
          <ac:chgData name="Likhitha Naraharasetti" userId="65d3fbe9adb40654" providerId="LiveId" clId="{5EC027BF-0D87-4C9C-B952-5B9E8D3A93F3}" dt="2020-11-22T07:00:46.594" v="2570" actId="11529"/>
          <ac:cxnSpMkLst>
            <pc:docMk/>
            <pc:sldMk cId="3975671851" sldId="269"/>
            <ac:cxnSpMk id="17" creationId="{E019AC5C-3DD3-4337-A0E4-3B0A385BF9AC}"/>
          </ac:cxnSpMkLst>
        </pc:cxnChg>
        <pc:cxnChg chg="add">
          <ac:chgData name="Likhitha Naraharasetti" userId="65d3fbe9adb40654" providerId="LiveId" clId="{5EC027BF-0D87-4C9C-B952-5B9E8D3A93F3}" dt="2020-11-22T07:00:52.264" v="2571" actId="11529"/>
          <ac:cxnSpMkLst>
            <pc:docMk/>
            <pc:sldMk cId="3975671851" sldId="269"/>
            <ac:cxnSpMk id="19" creationId="{4E9DC7DA-B760-4242-BB16-84077E9CF52C}"/>
          </ac:cxnSpMkLst>
        </pc:cxnChg>
        <pc:cxnChg chg="add">
          <ac:chgData name="Likhitha Naraharasetti" userId="65d3fbe9adb40654" providerId="LiveId" clId="{5EC027BF-0D87-4C9C-B952-5B9E8D3A93F3}" dt="2020-11-22T07:00:56.359" v="2572" actId="11529"/>
          <ac:cxnSpMkLst>
            <pc:docMk/>
            <pc:sldMk cId="3975671851" sldId="269"/>
            <ac:cxnSpMk id="21" creationId="{A362EFEF-28CD-4CF0-BF7C-EC2FDC04DD02}"/>
          </ac:cxnSpMkLst>
        </pc:cxnChg>
        <pc:cxnChg chg="add mod">
          <ac:chgData name="Likhitha Naraharasetti" userId="65d3fbe9adb40654" providerId="LiveId" clId="{5EC027BF-0D87-4C9C-B952-5B9E8D3A93F3}" dt="2020-11-22T07:27:50.490" v="3296" actId="1076"/>
          <ac:cxnSpMkLst>
            <pc:docMk/>
            <pc:sldMk cId="3975671851" sldId="269"/>
            <ac:cxnSpMk id="23" creationId="{181025A2-E197-4C3D-99E9-86EE8D24CAF6}"/>
          </ac:cxnSpMkLst>
        </pc:cxnChg>
      </pc:sldChg>
      <pc:sldChg chg="add del">
        <pc:chgData name="Likhitha Naraharasetti" userId="65d3fbe9adb40654" providerId="LiveId" clId="{5EC027BF-0D87-4C9C-B952-5B9E8D3A93F3}" dt="2020-11-22T07:04:33.913" v="2581" actId="47"/>
        <pc:sldMkLst>
          <pc:docMk/>
          <pc:sldMk cId="2381196265" sldId="270"/>
        </pc:sldMkLst>
      </pc:sldChg>
      <pc:sldChg chg="delSp modSp add mod ord">
        <pc:chgData name="Likhitha Naraharasetti" userId="65d3fbe9adb40654" providerId="LiveId" clId="{5EC027BF-0D87-4C9C-B952-5B9E8D3A93F3}" dt="2020-11-22T07:28:02.818" v="3300" actId="478"/>
        <pc:sldMkLst>
          <pc:docMk/>
          <pc:sldMk cId="3039670169" sldId="270"/>
        </pc:sldMkLst>
        <pc:spChg chg="del mod">
          <ac:chgData name="Likhitha Naraharasetti" userId="65d3fbe9adb40654" providerId="LiveId" clId="{5EC027BF-0D87-4C9C-B952-5B9E8D3A93F3}" dt="2020-11-22T07:28:02.818" v="3300" actId="478"/>
          <ac:spMkLst>
            <pc:docMk/>
            <pc:sldMk cId="3039670169" sldId="270"/>
            <ac:spMk id="2" creationId="{00000000-0000-0000-0000-000000000000}"/>
          </ac:spMkLst>
        </pc:spChg>
        <pc:spChg chg="mod">
          <ac:chgData name="Likhitha Naraharasetti" userId="65d3fbe9adb40654" providerId="LiveId" clId="{5EC027BF-0D87-4C9C-B952-5B9E8D3A93F3}" dt="2020-11-22T07:06:45.719" v="2617" actId="20577"/>
          <ac:spMkLst>
            <pc:docMk/>
            <pc:sldMk cId="3039670169" sldId="270"/>
            <ac:spMk id="3" creationId="{00000000-0000-0000-0000-000000000000}"/>
          </ac:spMkLst>
        </pc:spChg>
        <pc:spChg chg="mod">
          <ac:chgData name="Likhitha Naraharasetti" userId="65d3fbe9adb40654" providerId="LiveId" clId="{5EC027BF-0D87-4C9C-B952-5B9E8D3A93F3}" dt="2020-11-22T07:07:31.962" v="2729" actId="20577"/>
          <ac:spMkLst>
            <pc:docMk/>
            <pc:sldMk cId="3039670169" sldId="270"/>
            <ac:spMk id="5" creationId="{00000000-0000-0000-0000-000000000000}"/>
          </ac:spMkLst>
        </pc:spChg>
      </pc:sldChg>
      <pc:sldChg chg="delSp modSp add mod ord">
        <pc:chgData name="Likhitha Naraharasetti" userId="65d3fbe9adb40654" providerId="LiveId" clId="{5EC027BF-0D87-4C9C-B952-5B9E8D3A93F3}" dt="2020-11-22T07:28:23.103" v="3303" actId="478"/>
        <pc:sldMkLst>
          <pc:docMk/>
          <pc:sldMk cId="1570986229" sldId="271"/>
        </pc:sldMkLst>
        <pc:spChg chg="del mod">
          <ac:chgData name="Likhitha Naraharasetti" userId="65d3fbe9adb40654" providerId="LiveId" clId="{5EC027BF-0D87-4C9C-B952-5B9E8D3A93F3}" dt="2020-11-22T07:28:23.103" v="3303" actId="478"/>
          <ac:spMkLst>
            <pc:docMk/>
            <pc:sldMk cId="1570986229" sldId="271"/>
            <ac:spMk id="2" creationId="{00000000-0000-0000-0000-000000000000}"/>
          </ac:spMkLst>
        </pc:spChg>
        <pc:spChg chg="mod">
          <ac:chgData name="Likhitha Naraharasetti" userId="65d3fbe9adb40654" providerId="LiveId" clId="{5EC027BF-0D87-4C9C-B952-5B9E8D3A93F3}" dt="2020-11-22T07:09:33.959" v="2771" actId="20577"/>
          <ac:spMkLst>
            <pc:docMk/>
            <pc:sldMk cId="1570986229" sldId="271"/>
            <ac:spMk id="3" creationId="{00000000-0000-0000-0000-000000000000}"/>
          </ac:spMkLst>
        </pc:spChg>
        <pc:spChg chg="mod">
          <ac:chgData name="Likhitha Naraharasetti" userId="65d3fbe9adb40654" providerId="LiveId" clId="{5EC027BF-0D87-4C9C-B952-5B9E8D3A93F3}" dt="2020-11-22T07:11:49.792" v="2919" actId="20577"/>
          <ac:spMkLst>
            <pc:docMk/>
            <pc:sldMk cId="1570986229" sldId="271"/>
            <ac:spMk id="5" creationId="{00000000-0000-0000-0000-000000000000}"/>
          </ac:spMkLst>
        </pc:spChg>
      </pc:sldChg>
      <pc:sldChg chg="modSp add del mod">
        <pc:chgData name="Likhitha Naraharasetti" userId="65d3fbe9adb40654" providerId="LiveId" clId="{5EC027BF-0D87-4C9C-B952-5B9E8D3A93F3}" dt="2020-11-22T07:06:27.519" v="2593" actId="47"/>
        <pc:sldMkLst>
          <pc:docMk/>
          <pc:sldMk cId="3006257027" sldId="271"/>
        </pc:sldMkLst>
        <pc:spChg chg="mod">
          <ac:chgData name="Likhitha Naraharasetti" userId="65d3fbe9adb40654" providerId="LiveId" clId="{5EC027BF-0D87-4C9C-B952-5B9E8D3A93F3}" dt="2020-11-22T07:06:09.306" v="2590" actId="21"/>
          <ac:spMkLst>
            <pc:docMk/>
            <pc:sldMk cId="3006257027" sldId="271"/>
            <ac:spMk id="2" creationId="{E812E0DD-C629-4E52-9A84-BD17EA546AF9}"/>
          </ac:spMkLst>
        </pc:spChg>
        <pc:spChg chg="mod">
          <ac:chgData name="Likhitha Naraharasetti" userId="65d3fbe9adb40654" providerId="LiveId" clId="{5EC027BF-0D87-4C9C-B952-5B9E8D3A93F3}" dt="2020-11-22T07:05:02.319" v="2583" actId="14100"/>
          <ac:spMkLst>
            <pc:docMk/>
            <pc:sldMk cId="3006257027" sldId="271"/>
            <ac:spMk id="4" creationId="{53BF50D9-E906-4534-B09E-11C8C7BA0663}"/>
          </ac:spMkLst>
        </pc:spChg>
        <pc:spChg chg="mod">
          <ac:chgData name="Likhitha Naraharasetti" userId="65d3fbe9adb40654" providerId="LiveId" clId="{5EC027BF-0D87-4C9C-B952-5B9E8D3A93F3}" dt="2020-11-22T07:04:44.363" v="2582" actId="6549"/>
          <ac:spMkLst>
            <pc:docMk/>
            <pc:sldMk cId="3006257027" sldId="271"/>
            <ac:spMk id="5" creationId="{CC7767F3-44DE-4F50-ADBB-ED2303CBC051}"/>
          </ac:spMkLst>
        </pc:spChg>
      </pc:sldChg>
      <pc:sldChg chg="modSp add del mod ord">
        <pc:chgData name="Likhitha Naraharasetti" userId="65d3fbe9adb40654" providerId="LiveId" clId="{5EC027BF-0D87-4C9C-B952-5B9E8D3A93F3}" dt="2020-11-22T07:06:13.936" v="2592"/>
        <pc:sldMkLst>
          <pc:docMk/>
          <pc:sldMk cId="699719782" sldId="272"/>
        </pc:sldMkLst>
        <pc:spChg chg="mod">
          <ac:chgData name="Likhitha Naraharasetti" userId="65d3fbe9adb40654" providerId="LiveId" clId="{5EC027BF-0D87-4C9C-B952-5B9E8D3A93F3}" dt="2020-11-22T07:06:09.011" v="2589"/>
          <ac:spMkLst>
            <pc:docMk/>
            <pc:sldMk cId="699719782" sldId="272"/>
            <ac:spMk id="3" creationId="{00000000-0000-0000-0000-000000000000}"/>
          </ac:spMkLst>
        </pc:spChg>
      </pc:sldChg>
      <pc:sldChg chg="delSp modSp add mod">
        <pc:chgData name="Likhitha Naraharasetti" userId="65d3fbe9adb40654" providerId="LiveId" clId="{5EC027BF-0D87-4C9C-B952-5B9E8D3A93F3}" dt="2020-11-22T07:28:53.399" v="3305" actId="478"/>
        <pc:sldMkLst>
          <pc:docMk/>
          <pc:sldMk cId="3891291870" sldId="272"/>
        </pc:sldMkLst>
        <pc:spChg chg="del mod">
          <ac:chgData name="Likhitha Naraharasetti" userId="65d3fbe9adb40654" providerId="LiveId" clId="{5EC027BF-0D87-4C9C-B952-5B9E8D3A93F3}" dt="2020-11-22T07:28:53.399" v="3305" actId="478"/>
          <ac:spMkLst>
            <pc:docMk/>
            <pc:sldMk cId="3891291870" sldId="272"/>
            <ac:spMk id="2" creationId="{00000000-0000-0000-0000-000000000000}"/>
          </ac:spMkLst>
        </pc:spChg>
        <pc:spChg chg="mod">
          <ac:chgData name="Likhitha Naraharasetti" userId="65d3fbe9adb40654" providerId="LiveId" clId="{5EC027BF-0D87-4C9C-B952-5B9E8D3A93F3}" dt="2020-11-22T07:12:18.712" v="2935" actId="20577"/>
          <ac:spMkLst>
            <pc:docMk/>
            <pc:sldMk cId="3891291870" sldId="272"/>
            <ac:spMk id="3" creationId="{00000000-0000-0000-0000-000000000000}"/>
          </ac:spMkLst>
        </pc:spChg>
        <pc:spChg chg="mod">
          <ac:chgData name="Likhitha Naraharasetti" userId="65d3fbe9adb40654" providerId="LiveId" clId="{5EC027BF-0D87-4C9C-B952-5B9E8D3A93F3}" dt="2020-11-22T07:12:43.071" v="2999" actId="20577"/>
          <ac:spMkLst>
            <pc:docMk/>
            <pc:sldMk cId="3891291870" sldId="272"/>
            <ac:spMk id="5" creationId="{00000000-0000-0000-0000-000000000000}"/>
          </ac:spMkLst>
        </pc:spChg>
      </pc:sldChg>
      <pc:sldChg chg="delSp modSp add mod">
        <pc:chgData name="Likhitha Naraharasetti" userId="65d3fbe9adb40654" providerId="LiveId" clId="{5EC027BF-0D87-4C9C-B952-5B9E8D3A93F3}" dt="2020-11-22T07:29:09.774" v="3307" actId="478"/>
        <pc:sldMkLst>
          <pc:docMk/>
          <pc:sldMk cId="3267049808" sldId="273"/>
        </pc:sldMkLst>
        <pc:spChg chg="del mod">
          <ac:chgData name="Likhitha Naraharasetti" userId="65d3fbe9adb40654" providerId="LiveId" clId="{5EC027BF-0D87-4C9C-B952-5B9E8D3A93F3}" dt="2020-11-22T07:29:09.774" v="3307" actId="478"/>
          <ac:spMkLst>
            <pc:docMk/>
            <pc:sldMk cId="3267049808" sldId="273"/>
            <ac:spMk id="2" creationId="{00000000-0000-0000-0000-000000000000}"/>
          </ac:spMkLst>
        </pc:spChg>
        <pc:spChg chg="mod">
          <ac:chgData name="Likhitha Naraharasetti" userId="65d3fbe9adb40654" providerId="LiveId" clId="{5EC027BF-0D87-4C9C-B952-5B9E8D3A93F3}" dt="2020-11-22T07:13:05.144" v="3002"/>
          <ac:spMkLst>
            <pc:docMk/>
            <pc:sldMk cId="3267049808" sldId="273"/>
            <ac:spMk id="3" creationId="{00000000-0000-0000-0000-000000000000}"/>
          </ac:spMkLst>
        </pc:spChg>
        <pc:spChg chg="mod">
          <ac:chgData name="Likhitha Naraharasetti" userId="65d3fbe9adb40654" providerId="LiveId" clId="{5EC027BF-0D87-4C9C-B952-5B9E8D3A93F3}" dt="2020-11-22T07:15:18.615" v="3094" actId="20577"/>
          <ac:spMkLst>
            <pc:docMk/>
            <pc:sldMk cId="3267049808" sldId="273"/>
            <ac:spMk id="5" creationId="{00000000-0000-0000-0000-000000000000}"/>
          </ac:spMkLst>
        </pc:spChg>
      </pc:sldChg>
      <pc:sldChg chg="delSp modSp add mod">
        <pc:chgData name="Likhitha Naraharasetti" userId="65d3fbe9adb40654" providerId="LiveId" clId="{5EC027BF-0D87-4C9C-B952-5B9E8D3A93F3}" dt="2020-11-22T07:41:54.517" v="3451" actId="20577"/>
        <pc:sldMkLst>
          <pc:docMk/>
          <pc:sldMk cId="1110950821" sldId="274"/>
        </pc:sldMkLst>
        <pc:spChg chg="del mod">
          <ac:chgData name="Likhitha Naraharasetti" userId="65d3fbe9adb40654" providerId="LiveId" clId="{5EC027BF-0D87-4C9C-B952-5B9E8D3A93F3}" dt="2020-11-22T07:29:17.438" v="3309" actId="478"/>
          <ac:spMkLst>
            <pc:docMk/>
            <pc:sldMk cId="1110950821" sldId="274"/>
            <ac:spMk id="2" creationId="{00000000-0000-0000-0000-000000000000}"/>
          </ac:spMkLst>
        </pc:spChg>
        <pc:spChg chg="mod">
          <ac:chgData name="Likhitha Naraharasetti" userId="65d3fbe9adb40654" providerId="LiveId" clId="{5EC027BF-0D87-4C9C-B952-5B9E8D3A93F3}" dt="2020-11-22T07:15:38.336" v="3097"/>
          <ac:spMkLst>
            <pc:docMk/>
            <pc:sldMk cId="1110950821" sldId="274"/>
            <ac:spMk id="3" creationId="{00000000-0000-0000-0000-000000000000}"/>
          </ac:spMkLst>
        </pc:spChg>
        <pc:spChg chg="mod">
          <ac:chgData name="Likhitha Naraharasetti" userId="65d3fbe9adb40654" providerId="LiveId" clId="{5EC027BF-0D87-4C9C-B952-5B9E8D3A93F3}" dt="2020-11-22T07:41:54.517" v="3451" actId="20577"/>
          <ac:spMkLst>
            <pc:docMk/>
            <pc:sldMk cId="1110950821" sldId="274"/>
            <ac:spMk id="5" creationId="{00000000-0000-0000-0000-000000000000}"/>
          </ac:spMkLst>
        </pc:spChg>
      </pc:sldChg>
      <pc:sldChg chg="delSp modSp add mod">
        <pc:chgData name="Likhitha Naraharasetti" userId="65d3fbe9adb40654" providerId="LiveId" clId="{5EC027BF-0D87-4C9C-B952-5B9E8D3A93F3}" dt="2020-11-22T07:30:53.951" v="3311" actId="478"/>
        <pc:sldMkLst>
          <pc:docMk/>
          <pc:sldMk cId="2113031032" sldId="275"/>
        </pc:sldMkLst>
        <pc:spChg chg="del mod">
          <ac:chgData name="Likhitha Naraharasetti" userId="65d3fbe9adb40654" providerId="LiveId" clId="{5EC027BF-0D87-4C9C-B952-5B9E8D3A93F3}" dt="2020-11-22T07:30:53.951" v="3311" actId="478"/>
          <ac:spMkLst>
            <pc:docMk/>
            <pc:sldMk cId="2113031032" sldId="275"/>
            <ac:spMk id="2" creationId="{00000000-0000-0000-0000-000000000000}"/>
          </ac:spMkLst>
        </pc:spChg>
        <pc:spChg chg="mod">
          <ac:chgData name="Likhitha Naraharasetti" userId="65d3fbe9adb40654" providerId="LiveId" clId="{5EC027BF-0D87-4C9C-B952-5B9E8D3A93F3}" dt="2020-11-22T07:20:28.074" v="3257"/>
          <ac:spMkLst>
            <pc:docMk/>
            <pc:sldMk cId="2113031032" sldId="275"/>
            <ac:spMk id="3" creationId="{00000000-0000-0000-0000-000000000000}"/>
          </ac:spMkLst>
        </pc:spChg>
        <pc:spChg chg="mod">
          <ac:chgData name="Likhitha Naraharasetti" userId="65d3fbe9adb40654" providerId="LiveId" clId="{5EC027BF-0D87-4C9C-B952-5B9E8D3A93F3}" dt="2020-11-22T07:21:00.192" v="3264" actId="20577"/>
          <ac:spMkLst>
            <pc:docMk/>
            <pc:sldMk cId="2113031032" sldId="275"/>
            <ac:spMk id="5" creationId="{00000000-0000-0000-0000-000000000000}"/>
          </ac:spMkLst>
        </pc:spChg>
      </pc:sldChg>
      <pc:sldChg chg="addSp delSp modSp add mod delAnim modAnim">
        <pc:chgData name="Likhitha Naraharasetti" userId="65d3fbe9adb40654" providerId="LiveId" clId="{5EC027BF-0D87-4C9C-B952-5B9E8D3A93F3}" dt="2020-11-22T07:31:17.775" v="3317" actId="6549"/>
        <pc:sldMkLst>
          <pc:docMk/>
          <pc:sldMk cId="1479288772" sldId="276"/>
        </pc:sldMkLst>
        <pc:spChg chg="del">
          <ac:chgData name="Likhitha Naraharasetti" userId="65d3fbe9adb40654" providerId="LiveId" clId="{5EC027BF-0D87-4C9C-B952-5B9E8D3A93F3}" dt="2020-11-22T07:23:28.499" v="3273"/>
          <ac:spMkLst>
            <pc:docMk/>
            <pc:sldMk cId="1479288772" sldId="276"/>
            <ac:spMk id="2" creationId="{00000000-0000-0000-0000-000000000000}"/>
          </ac:spMkLst>
        </pc:spChg>
        <pc:spChg chg="mod">
          <ac:chgData name="Likhitha Naraharasetti" userId="65d3fbe9adb40654" providerId="LiveId" clId="{5EC027BF-0D87-4C9C-B952-5B9E8D3A93F3}" dt="2020-11-22T07:31:14.182" v="3316" actId="20577"/>
          <ac:spMkLst>
            <pc:docMk/>
            <pc:sldMk cId="1479288772" sldId="276"/>
            <ac:spMk id="3" creationId="{00000000-0000-0000-0000-000000000000}"/>
          </ac:spMkLst>
        </pc:spChg>
        <pc:spChg chg="mod">
          <ac:chgData name="Likhitha Naraharasetti" userId="65d3fbe9adb40654" providerId="LiveId" clId="{5EC027BF-0D87-4C9C-B952-5B9E8D3A93F3}" dt="2020-11-22T07:31:17.775" v="3317" actId="6549"/>
          <ac:spMkLst>
            <pc:docMk/>
            <pc:sldMk cId="1479288772" sldId="276"/>
            <ac:spMk id="5" creationId="{00000000-0000-0000-0000-000000000000}"/>
          </ac:spMkLst>
        </pc:spChg>
        <pc:spChg chg="add mod">
          <ac:chgData name="Likhitha Naraharasetti" userId="65d3fbe9adb40654" providerId="LiveId" clId="{5EC027BF-0D87-4C9C-B952-5B9E8D3A93F3}" dt="2020-11-22T07:24:35.544" v="3279" actId="21"/>
          <ac:spMkLst>
            <pc:docMk/>
            <pc:sldMk cId="1479288772" sldId="276"/>
            <ac:spMk id="7" creationId="{E4950D00-27AF-4046-8D59-821C487F3576}"/>
          </ac:spMkLst>
        </pc:spChg>
        <pc:picChg chg="add del mod">
          <ac:chgData name="Likhitha Naraharasetti" userId="65d3fbe9adb40654" providerId="LiveId" clId="{5EC027BF-0D87-4C9C-B952-5B9E8D3A93F3}" dt="2020-11-22T07:24:35.544" v="3279" actId="21"/>
          <ac:picMkLst>
            <pc:docMk/>
            <pc:sldMk cId="1479288772" sldId="276"/>
            <ac:picMk id="4" creationId="{8F74DAC2-F7DB-4FE7-B3CA-A6F017BACF45}"/>
          </ac:picMkLst>
        </pc:picChg>
      </pc:sldChg>
      <pc:sldChg chg="addSp delSp modSp new mod delAnim modAnim">
        <pc:chgData name="Likhitha Naraharasetti" userId="65d3fbe9adb40654" providerId="LiveId" clId="{5EC027BF-0D87-4C9C-B952-5B9E8D3A93F3}" dt="2020-11-22T07:33:40.237" v="3397" actId="122"/>
        <pc:sldMkLst>
          <pc:docMk/>
          <pc:sldMk cId="4047087600" sldId="277"/>
        </pc:sldMkLst>
        <pc:spChg chg="del mod">
          <ac:chgData name="Likhitha Naraharasetti" userId="65d3fbe9adb40654" providerId="LiveId" clId="{5EC027BF-0D87-4C9C-B952-5B9E8D3A93F3}" dt="2020-11-22T07:31:30.023" v="3319" actId="478"/>
          <ac:spMkLst>
            <pc:docMk/>
            <pc:sldMk cId="4047087600" sldId="277"/>
            <ac:spMk id="2" creationId="{F1BA120E-E8FC-4937-9BEF-B9796122C341}"/>
          </ac:spMkLst>
        </pc:spChg>
        <pc:spChg chg="del mod">
          <ac:chgData name="Likhitha Naraharasetti" userId="65d3fbe9adb40654" providerId="LiveId" clId="{5EC027BF-0D87-4C9C-B952-5B9E8D3A93F3}" dt="2020-11-22T07:31:33.926" v="3321" actId="478"/>
          <ac:spMkLst>
            <pc:docMk/>
            <pc:sldMk cId="4047087600" sldId="277"/>
            <ac:spMk id="3" creationId="{1FB20F2D-59C6-4EAC-B814-37275DADC077}"/>
          </ac:spMkLst>
        </pc:spChg>
        <pc:spChg chg="del">
          <ac:chgData name="Likhitha Naraharasetti" userId="65d3fbe9adb40654" providerId="LiveId" clId="{5EC027BF-0D87-4C9C-B952-5B9E8D3A93F3}" dt="2020-11-22T07:24:41.556" v="3280"/>
          <ac:spMkLst>
            <pc:docMk/>
            <pc:sldMk cId="4047087600" sldId="277"/>
            <ac:spMk id="4" creationId="{5B77E7B6-5292-4D46-A585-80D853F11391}"/>
          </ac:spMkLst>
        </pc:spChg>
        <pc:spChg chg="add mod">
          <ac:chgData name="Likhitha Naraharasetti" userId="65d3fbe9adb40654" providerId="LiveId" clId="{5EC027BF-0D87-4C9C-B952-5B9E8D3A93F3}" dt="2020-11-22T07:33:40.237" v="3397" actId="122"/>
          <ac:spMkLst>
            <pc:docMk/>
            <pc:sldMk cId="4047087600" sldId="277"/>
            <ac:spMk id="7" creationId="{876DF78C-C140-4554-B4D8-0F5CD4D591A8}"/>
          </ac:spMkLst>
        </pc:spChg>
        <pc:picChg chg="add del mod">
          <ac:chgData name="Likhitha Naraharasetti" userId="65d3fbe9adb40654" providerId="LiveId" clId="{5EC027BF-0D87-4C9C-B952-5B9E8D3A93F3}" dt="2020-11-22T07:31:36.805" v="3322" actId="478"/>
          <ac:picMkLst>
            <pc:docMk/>
            <pc:sldMk cId="4047087600" sldId="277"/>
            <ac:picMk id="5" creationId="{3D94D947-D1AD-4D88-AB1D-1B64B9E11EE7}"/>
          </ac:picMkLst>
        </pc:picChg>
      </pc:sldChg>
      <pc:sldChg chg="add">
        <pc:chgData name="Likhitha Naraharasetti" userId="65d3fbe9adb40654" providerId="LiveId" clId="{5EC027BF-0D87-4C9C-B952-5B9E8D3A93F3}" dt="2020-11-22T07:31:02.910" v="3312"/>
        <pc:sldMkLst>
          <pc:docMk/>
          <pc:sldMk cId="3997037119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3BA6-61BF-495A-A47D-486A47DC3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7E446-8B44-4F62-B1F1-D56BB0D4F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5F019-9ABE-43C8-BDF4-0987F02D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9DD9-CB8A-4212-B511-72D31A7925E3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8EA1C-FA64-47A9-90B8-2ADBB03B7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A944D-B672-48A7-9AE1-627CB5DE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A5D-05F2-4B76-954E-49E071AEB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97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8A50-D9BC-4271-AD8C-DBCB67EE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415C4-3CB3-4E3F-B7E1-77721D841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4A329-63B0-45D3-A337-4ADB41AE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9DD9-CB8A-4212-B511-72D31A7925E3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559A6-D275-4D7A-912B-0BB80C71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84D41-1487-4A1D-9F3E-69C44724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A5D-05F2-4B76-954E-49E071AEB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66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047D0-0CDA-4D7F-841B-4730C01AD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70A0E-C2D0-4F23-97AA-18066B72A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45C51-8E18-415E-AAF1-EAC8C894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9DD9-CB8A-4212-B511-72D31A7925E3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F3703-8A61-497F-8E15-2A21694D0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BFF77-B58E-496E-B399-9EED0272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A5D-05F2-4B76-954E-49E071AEB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540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5782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00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C65C2-01A3-4315-88B8-143931FA3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9D5B1-119A-4C47-91DD-07A78D200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646FA-A5A9-4C7D-8594-1E788CA3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9DD9-CB8A-4212-B511-72D31A7925E3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4AFA6-888C-476A-8A1D-CB0D9A2D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B167B-2A06-4F33-B445-D6BE7C7F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A5D-05F2-4B76-954E-49E071AEB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811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C2120-5FC1-4C42-A36E-7567530B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343FD-59C3-4F7B-915C-3A12FD581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4EA1D-B0EB-4E73-90A4-0F47179E1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9DD9-CB8A-4212-B511-72D31A7925E3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42BC0-3C9A-42A9-B83F-90843F00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9C34F-0984-4689-A0AB-557983D7F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A5D-05F2-4B76-954E-49E071AEB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63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C68D-C516-4331-920D-0E485504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73CEC-F6E8-4447-9A9F-F2C8C1C5A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638DD-FCD1-4E46-A627-3E5AAA323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B73F1-1735-4CDB-8213-75AF75CE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9DD9-CB8A-4212-B511-72D31A7925E3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5FFD9-5592-4681-83D5-626AD70D1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EB43E-7CAA-4308-AF10-D7E56C56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A5D-05F2-4B76-954E-49E071AEB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61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F5747-9F18-4AA5-B1E8-0774E0067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F1C34-6D27-426A-8C4C-A93698944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FAE1C-6FF2-4281-8385-C0AE8BA6B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D031E0-8DB8-41A7-83C1-937AC90CA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B7A9B9-6F59-4654-8754-BEC6EAB3D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B545C2-959E-460C-A9E7-70C1BA8B3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9DD9-CB8A-4212-B511-72D31A7925E3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E2C60-61CF-46BB-A9A9-E0CE80838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153E8E-F764-4B42-B112-04061651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A5D-05F2-4B76-954E-49E071AEB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02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6010-AA22-485C-A2B3-5481FA29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FBF49B-D688-44E0-92C7-7CB5A47F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9DD9-CB8A-4212-B511-72D31A7925E3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4A030-7F79-4066-A546-1E4564E5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7481E-7DBF-46D6-8C3F-12DC18AD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A5D-05F2-4B76-954E-49E071AEB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79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3F1B2-AFDB-42CF-B1F2-A4D88C2F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9DD9-CB8A-4212-B511-72D31A7925E3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0CAF8-600D-45D3-A828-A2233DAC7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662D7-C3E7-40C5-9E20-9AB46748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A5D-05F2-4B76-954E-49E071AEB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75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6F56-4237-4181-B24F-AF9CC7D23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081D8-FCF6-400B-9913-145E8D800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BCBF1-4A4E-43C0-A418-EB5BC3DF6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CBE1-80D5-4E2F-A978-F5E09C79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9DD9-CB8A-4212-B511-72D31A7925E3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47BDF-C8C9-45BE-969B-8C259E7A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F5E8F-A9C8-4C02-A649-7E7958A5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A5D-05F2-4B76-954E-49E071AEB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42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225D6-66E5-4A91-A1DE-7B4DF06C0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88D2E-B914-41C7-BFAF-418FC5182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57E57-720E-43C4-9E23-E8F144236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B8428-9578-469E-911A-A95FBDAED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9DD9-CB8A-4212-B511-72D31A7925E3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ACB05-4EB3-44E3-9A16-8C35DC53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58986-323F-4AB1-9D98-0047F75A0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A5D-05F2-4B76-954E-49E071AEB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05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C9955-A693-460A-96D9-C47BAAEBD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0AE6D-4342-4484-BA97-12556A1B8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6BE10-010E-4C77-8FCA-60324703E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19DD9-CB8A-4212-B511-72D31A7925E3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F11FA-FA46-4508-BA7B-2F6367F34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926AF-2D14-4765-AC34-9B90E1614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98A5D-05F2-4B76-954E-49E071AEB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21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EB01E2-A7D2-480E-936A-E5BEDAC47B98}"/>
              </a:ext>
            </a:extLst>
          </p:cNvPr>
          <p:cNvSpPr txBox="1"/>
          <p:nvPr/>
        </p:nvSpPr>
        <p:spPr>
          <a:xfrm>
            <a:off x="1055077" y="478301"/>
            <a:ext cx="100865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u="sng">
                <a:solidFill>
                  <a:schemeClr val="bg1"/>
                </a:solidFill>
              </a:rPr>
              <a:t>Easy word search</a:t>
            </a:r>
            <a:endParaRPr lang="en-US" sz="6000" b="1" u="sng" dirty="0">
              <a:solidFill>
                <a:schemeClr val="bg1"/>
              </a:solidFill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Ease the process of searching meanings and pronunciations of words</a:t>
            </a:r>
            <a:endParaRPr lang="en-IN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9616" y="583107"/>
            <a:ext cx="10032437" cy="1179288"/>
          </a:xfrm>
        </p:spPr>
        <p:txBody>
          <a:bodyPr/>
          <a:lstStyle/>
          <a:p>
            <a:r>
              <a:rPr lang="en-US" dirty="0"/>
              <a:t>Scope of our idea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useful for every age group:</a:t>
            </a:r>
          </a:p>
          <a:p>
            <a:pPr marL="0" indent="0">
              <a:buNone/>
            </a:pPr>
            <a:r>
              <a:rPr lang="en-US" b="1" dirty="0"/>
              <a:t>For adults</a:t>
            </a:r>
            <a:r>
              <a:rPr lang="en-US" dirty="0"/>
              <a:t> – for someone who reads the Hindu newspaper online or news bulletins or any other app.</a:t>
            </a:r>
          </a:p>
          <a:p>
            <a:pPr marL="0" indent="0">
              <a:buNone/>
            </a:pPr>
            <a:r>
              <a:rPr lang="en-US" b="1" dirty="0"/>
              <a:t>For students</a:t>
            </a:r>
            <a:r>
              <a:rPr lang="en-US" dirty="0"/>
              <a:t>- easy penetration of word into their mind as they can follow with examples and synonyms. </a:t>
            </a:r>
          </a:p>
          <a:p>
            <a:pPr marL="0" indent="0">
              <a:buNone/>
            </a:pPr>
            <a:r>
              <a:rPr lang="en-US" b="1" dirty="0"/>
              <a:t>For children</a:t>
            </a:r>
            <a:r>
              <a:rPr lang="en-US" dirty="0"/>
              <a:t> – learn pronunciation of words and identification of words with pictures.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031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9616" y="583107"/>
            <a:ext cx="10032437" cy="1179288"/>
          </a:xfrm>
        </p:spPr>
        <p:txBody>
          <a:bodyPr/>
          <a:lstStyle/>
          <a:p>
            <a:r>
              <a:rPr lang="en-US" dirty="0"/>
              <a:t>Scope of our idea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useful for every age group:</a:t>
            </a:r>
          </a:p>
          <a:p>
            <a:pPr marL="0" indent="0">
              <a:buNone/>
            </a:pPr>
            <a:r>
              <a:rPr lang="en-US" b="1" dirty="0"/>
              <a:t>For adults</a:t>
            </a:r>
            <a:r>
              <a:rPr lang="en-US" dirty="0"/>
              <a:t> – for someone who reads the Hindu newspaper online or news bulletins or any other app.</a:t>
            </a:r>
          </a:p>
          <a:p>
            <a:pPr marL="0" indent="0">
              <a:buNone/>
            </a:pPr>
            <a:r>
              <a:rPr lang="en-US" b="1" dirty="0"/>
              <a:t>For students</a:t>
            </a:r>
            <a:r>
              <a:rPr lang="en-US" dirty="0"/>
              <a:t>- easy penetration of word into their mind as they can follow with examples and synonyms. </a:t>
            </a:r>
          </a:p>
          <a:p>
            <a:pPr marL="0" indent="0">
              <a:buNone/>
            </a:pPr>
            <a:r>
              <a:rPr lang="en-US" b="1" dirty="0"/>
              <a:t>For children</a:t>
            </a:r>
            <a:r>
              <a:rPr lang="en-US" dirty="0"/>
              <a:t> – learn pronunciation of words and identification of words with pictures.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7037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9616" y="583107"/>
            <a:ext cx="10032437" cy="1179288"/>
          </a:xfrm>
        </p:spPr>
        <p:txBody>
          <a:bodyPr/>
          <a:lstStyle/>
          <a:p>
            <a:r>
              <a:rPr lang="en-US" dirty="0"/>
              <a:t>Demo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950D00-27AF-4046-8D59-821C487F3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288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6DF78C-C140-4554-B4D8-0F5CD4D591A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653408" y="1012874"/>
            <a:ext cx="9217024" cy="520043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8000" dirty="0"/>
              <a:t>THANK YOU</a:t>
            </a:r>
          </a:p>
          <a:p>
            <a:pPr algn="ctr"/>
            <a:r>
              <a:rPr lang="en-US" sz="4000" dirty="0"/>
              <a:t> LINI, TEAM-16</a:t>
            </a:r>
          </a:p>
        </p:txBody>
      </p:sp>
    </p:spTree>
    <p:extLst>
      <p:ext uri="{BB962C8B-B14F-4D97-AF65-F5344CB8AC3E}">
        <p14:creationId xmlns:p14="http://schemas.microsoft.com/office/powerpoint/2010/main" val="404708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9616" y="583107"/>
            <a:ext cx="10032437" cy="1179288"/>
          </a:xfrm>
        </p:spPr>
        <p:txBody>
          <a:bodyPr/>
          <a:lstStyle/>
          <a:p>
            <a:r>
              <a:rPr lang="en-US" dirty="0"/>
              <a:t>Learning process of a language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3-4 </a:t>
            </a:r>
            <a:r>
              <a:rPr lang="en-US" dirty="0" err="1"/>
              <a:t>yrs</a:t>
            </a:r>
            <a:r>
              <a:rPr lang="en-US" dirty="0"/>
              <a:t> old – learn alphabets and pronunciation.</a:t>
            </a:r>
          </a:p>
          <a:p>
            <a:pPr marL="0" indent="0">
              <a:buNone/>
            </a:pPr>
            <a:r>
              <a:rPr lang="en-IN" dirty="0"/>
              <a:t>4-6 </a:t>
            </a:r>
            <a:r>
              <a:rPr lang="en-IN" dirty="0" err="1"/>
              <a:t>yrs</a:t>
            </a:r>
            <a:r>
              <a:rPr lang="en-IN" dirty="0"/>
              <a:t> old – words (description through pictures) and pronunciation.</a:t>
            </a:r>
          </a:p>
          <a:p>
            <a:pPr marL="0" indent="0">
              <a:buNone/>
            </a:pPr>
            <a:r>
              <a:rPr lang="en-IN" dirty="0"/>
              <a:t>6-8 </a:t>
            </a:r>
            <a:r>
              <a:rPr lang="en-IN" dirty="0" err="1"/>
              <a:t>yrs</a:t>
            </a:r>
            <a:r>
              <a:rPr lang="en-IN" dirty="0"/>
              <a:t> old – basic sentence formation.</a:t>
            </a:r>
          </a:p>
          <a:p>
            <a:pPr marL="0" indent="0">
              <a:buNone/>
            </a:pPr>
            <a:r>
              <a:rPr lang="en-IN" dirty="0"/>
              <a:t>&gt;8  </a:t>
            </a:r>
            <a:r>
              <a:rPr lang="en-IN" dirty="0" err="1"/>
              <a:t>yrs</a:t>
            </a:r>
            <a:r>
              <a:rPr lang="en-IN" dirty="0"/>
              <a:t> old – improve their grammar and vocabulary.</a:t>
            </a: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9616" y="583107"/>
            <a:ext cx="10032437" cy="1179288"/>
          </a:xfrm>
        </p:spPr>
        <p:txBody>
          <a:bodyPr/>
          <a:lstStyle/>
          <a:p>
            <a:r>
              <a:rPr lang="en-US" dirty="0"/>
              <a:t>What is our app?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498663" y="1604797"/>
            <a:ext cx="9217024" cy="3994316"/>
          </a:xfrm>
        </p:spPr>
        <p:txBody>
          <a:bodyPr/>
          <a:lstStyle/>
          <a:p>
            <a:r>
              <a:rPr lang="en-US" dirty="0"/>
              <a:t>It displays meaning of a copied word in form of notification. It runs in the background, hence any word from any website or app can be selected 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6189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2E0DD-C629-4E52-9A84-BD17EA546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working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F50D9-E906-4534-B09E-11C8C7BA0663}"/>
              </a:ext>
            </a:extLst>
          </p:cNvPr>
          <p:cNvSpPr>
            <a:spLocks noGrp="1"/>
          </p:cNvSpPr>
          <p:nvPr>
            <p:ph idx="10"/>
          </p:nvPr>
        </p:nvSpPr>
        <p:spPr>
          <a:xfrm flipV="1">
            <a:off x="2159563" y="1364564"/>
            <a:ext cx="9710869" cy="5303519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7767F3-44DE-4F50-ADBB-ED2303CBC051}"/>
              </a:ext>
            </a:extLst>
          </p:cNvPr>
          <p:cNvSpPr/>
          <p:nvPr/>
        </p:nvSpPr>
        <p:spPr>
          <a:xfrm>
            <a:off x="2419642" y="1515794"/>
            <a:ext cx="1631853" cy="974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is reading on some X website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5FAF47-B5F2-4A66-89B9-0ABCA97731DF}"/>
              </a:ext>
            </a:extLst>
          </p:cNvPr>
          <p:cNvSpPr/>
          <p:nvPr/>
        </p:nvSpPr>
        <p:spPr>
          <a:xfrm>
            <a:off x="4684542" y="1505243"/>
            <a:ext cx="1941341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Encounters unknown word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CFE5A8-B3E2-4776-920A-926BF652E758}"/>
              </a:ext>
            </a:extLst>
          </p:cNvPr>
          <p:cNvSpPr/>
          <p:nvPr/>
        </p:nvSpPr>
        <p:spPr>
          <a:xfrm>
            <a:off x="7371471" y="1505243"/>
            <a:ext cx="1631853" cy="974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Copies to clipboard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CBDCE8-4FAC-4C27-BEF6-DF643E9FB77C}"/>
              </a:ext>
            </a:extLst>
          </p:cNvPr>
          <p:cNvSpPr/>
          <p:nvPr/>
        </p:nvSpPr>
        <p:spPr>
          <a:xfrm>
            <a:off x="9748912" y="1515793"/>
            <a:ext cx="1631853" cy="12836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Our app takes word from clipboard automatically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6A44A9-B51E-4991-8DEB-EEF35C31B020}"/>
              </a:ext>
            </a:extLst>
          </p:cNvPr>
          <p:cNvSpPr/>
          <p:nvPr/>
        </p:nvSpPr>
        <p:spPr>
          <a:xfrm>
            <a:off x="9343114" y="3540449"/>
            <a:ext cx="1631853" cy="16223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searches meaning, pronunciation, synonyms, examples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ECCFD2-28F3-4DB8-8F94-B62BE97E8A89}"/>
              </a:ext>
            </a:extLst>
          </p:cNvPr>
          <p:cNvSpPr/>
          <p:nvPr/>
        </p:nvSpPr>
        <p:spPr>
          <a:xfrm>
            <a:off x="5866228" y="3126548"/>
            <a:ext cx="2385731" cy="19459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Triggers notification covering details of the word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69BFF0-E455-4E4D-A2BE-D4DD683816CC}"/>
              </a:ext>
            </a:extLst>
          </p:cNvPr>
          <p:cNvSpPr/>
          <p:nvPr/>
        </p:nvSpPr>
        <p:spPr>
          <a:xfrm>
            <a:off x="2286172" y="3429000"/>
            <a:ext cx="1765323" cy="16435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quickly check any previous word then the user can visit  the app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4DED8D-F715-4B16-815F-04BE7D4EFA9C}"/>
              </a:ext>
            </a:extLst>
          </p:cNvPr>
          <p:cNvCxnSpPr/>
          <p:nvPr/>
        </p:nvCxnSpPr>
        <p:spPr>
          <a:xfrm>
            <a:off x="4051495" y="1969477"/>
            <a:ext cx="520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650D93-DA58-4B76-8586-D8E6A8739049}"/>
              </a:ext>
            </a:extLst>
          </p:cNvPr>
          <p:cNvCxnSpPr/>
          <p:nvPr/>
        </p:nvCxnSpPr>
        <p:spPr>
          <a:xfrm>
            <a:off x="6625883" y="1955409"/>
            <a:ext cx="745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19AC5C-3DD3-4337-A0E4-3B0A385BF9AC}"/>
              </a:ext>
            </a:extLst>
          </p:cNvPr>
          <p:cNvCxnSpPr/>
          <p:nvPr/>
        </p:nvCxnSpPr>
        <p:spPr>
          <a:xfrm>
            <a:off x="9129932" y="1969477"/>
            <a:ext cx="478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9DC7DA-B760-4242-BB16-84077E9CF52C}"/>
              </a:ext>
            </a:extLst>
          </p:cNvPr>
          <p:cNvCxnSpPr/>
          <p:nvPr/>
        </p:nvCxnSpPr>
        <p:spPr>
          <a:xfrm>
            <a:off x="10170942" y="2897945"/>
            <a:ext cx="0" cy="531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62EFEF-28CD-4CF0-BF7C-EC2FDC04DD02}"/>
              </a:ext>
            </a:extLst>
          </p:cNvPr>
          <p:cNvCxnSpPr/>
          <p:nvPr/>
        </p:nvCxnSpPr>
        <p:spPr>
          <a:xfrm flipH="1">
            <a:off x="8468751" y="4445391"/>
            <a:ext cx="661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1025A2-E197-4C3D-99E9-86EE8D24CAF6}"/>
              </a:ext>
            </a:extLst>
          </p:cNvPr>
          <p:cNvCxnSpPr/>
          <p:nvPr/>
        </p:nvCxnSpPr>
        <p:spPr>
          <a:xfrm flipH="1">
            <a:off x="4051495" y="4351646"/>
            <a:ext cx="1814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67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9616" y="583107"/>
            <a:ext cx="10032437" cy="1179288"/>
          </a:xfrm>
        </p:spPr>
        <p:txBody>
          <a:bodyPr/>
          <a:lstStyle/>
          <a:p>
            <a:r>
              <a:rPr lang="en-US" dirty="0"/>
              <a:t>Additional features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Pronunciations</a:t>
            </a:r>
          </a:p>
          <a:p>
            <a:pPr marL="457200" indent="-457200">
              <a:buAutoNum type="arabicPeriod"/>
            </a:pPr>
            <a:r>
              <a:rPr lang="en-US" dirty="0"/>
              <a:t>Phonetics</a:t>
            </a:r>
          </a:p>
          <a:p>
            <a:pPr marL="457200" indent="-457200">
              <a:buAutoNum type="arabicPeriod"/>
            </a:pPr>
            <a:r>
              <a:rPr lang="en-US" dirty="0"/>
              <a:t>Synonyms</a:t>
            </a:r>
          </a:p>
          <a:p>
            <a:pPr marL="457200" indent="-457200">
              <a:buAutoNum type="arabicPeriod"/>
            </a:pPr>
            <a:r>
              <a:rPr lang="en-US" dirty="0"/>
              <a:t>Examples</a:t>
            </a:r>
          </a:p>
          <a:p>
            <a:pPr marL="457200" indent="-457200">
              <a:buAutoNum type="arabicPeriod"/>
            </a:pPr>
            <a:r>
              <a:rPr lang="en-US" dirty="0"/>
              <a:t>Parts of speech</a:t>
            </a:r>
          </a:p>
          <a:p>
            <a:pPr marL="457200" indent="-457200">
              <a:buAutoNum type="arabicPeriod"/>
            </a:pPr>
            <a:r>
              <a:rPr lang="en-US" dirty="0"/>
              <a:t>Storage of every word the user search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9670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9616" y="583107"/>
            <a:ext cx="10032437" cy="1179288"/>
          </a:xfrm>
        </p:spPr>
        <p:txBody>
          <a:bodyPr/>
          <a:lstStyle/>
          <a:p>
            <a:r>
              <a:rPr lang="en-US" dirty="0"/>
              <a:t>For children under 6 </a:t>
            </a:r>
            <a:r>
              <a:rPr lang="en-US" dirty="0" err="1"/>
              <a:t>yrs</a:t>
            </a:r>
            <a:r>
              <a:rPr lang="en-US" dirty="0"/>
              <a:t> old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b="1" dirty="0"/>
              <a:t>Audio : </a:t>
            </a:r>
            <a:r>
              <a:rPr lang="en-US" dirty="0"/>
              <a:t>regarding pronunciation of words </a:t>
            </a:r>
            <a:endParaRPr lang="en-US" b="1" dirty="0"/>
          </a:p>
          <a:p>
            <a:r>
              <a:rPr lang="en-US" dirty="0"/>
              <a:t>2. </a:t>
            </a:r>
            <a:r>
              <a:rPr lang="en-US" b="1" dirty="0"/>
              <a:t>Pictures through notification: </a:t>
            </a:r>
            <a:r>
              <a:rPr lang="en-US" dirty="0"/>
              <a:t> for possible words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098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9616" y="583107"/>
            <a:ext cx="10032437" cy="1179288"/>
          </a:xfrm>
        </p:spPr>
        <p:txBody>
          <a:bodyPr/>
          <a:lstStyle/>
          <a:p>
            <a:r>
              <a:rPr lang="en-US" dirty="0"/>
              <a:t>For 6-8 </a:t>
            </a:r>
            <a:r>
              <a:rPr lang="en-US" dirty="0" err="1"/>
              <a:t>yrs</a:t>
            </a:r>
            <a:r>
              <a:rPr lang="en-US" dirty="0"/>
              <a:t> old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They learn basic sentence formation through given examples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29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9616" y="583107"/>
            <a:ext cx="10032437" cy="1179288"/>
          </a:xfrm>
        </p:spPr>
        <p:txBody>
          <a:bodyPr/>
          <a:lstStyle/>
          <a:p>
            <a:r>
              <a:rPr lang="en-US" dirty="0"/>
              <a:t>How is this different?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other apps, they switch to new tab for searching meaning but in our app we display it as notification hence decreases distraction and makes the process easy.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7049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9616" y="583107"/>
            <a:ext cx="10032437" cy="1179288"/>
          </a:xfrm>
        </p:spPr>
        <p:txBody>
          <a:bodyPr/>
          <a:lstStyle/>
          <a:p>
            <a:r>
              <a:rPr lang="en-US" dirty="0"/>
              <a:t>Challenges involved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It can be converted as a tool instead and add to pop up at the word, this increases the battery efficiency.</a:t>
            </a:r>
          </a:p>
          <a:p>
            <a:pPr marL="457200" indent="-457200">
              <a:buAutoNum type="arabicPeriod"/>
            </a:pPr>
            <a:r>
              <a:rPr lang="en-US" dirty="0"/>
              <a:t> Can be implemented for </a:t>
            </a:r>
            <a:r>
              <a:rPr lang="en-US"/>
              <a:t>different languages 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We can also add video of a situation covering the usage of word.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0950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411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Learning process of a language</vt:lpstr>
      <vt:lpstr>What is our app?</vt:lpstr>
      <vt:lpstr>App working</vt:lpstr>
      <vt:lpstr>Additional features</vt:lpstr>
      <vt:lpstr>For children under 6 yrs old</vt:lpstr>
      <vt:lpstr>For 6-8 yrs old</vt:lpstr>
      <vt:lpstr>How is this different?</vt:lpstr>
      <vt:lpstr>Challenges involved</vt:lpstr>
      <vt:lpstr>Scope of our idea</vt:lpstr>
      <vt:lpstr>Scope of our idea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Likhitha Naraharasetti</dc:creator>
  <cp:lastModifiedBy>Chaitanya N</cp:lastModifiedBy>
  <cp:revision>10</cp:revision>
  <dcterms:created xsi:type="dcterms:W3CDTF">2020-11-22T06:04:06Z</dcterms:created>
  <dcterms:modified xsi:type="dcterms:W3CDTF">2021-03-06T13:26:53Z</dcterms:modified>
</cp:coreProperties>
</file>