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8" r:id="rId8"/>
    <p:sldId id="263" r:id="rId9"/>
    <p:sldId id="264" r:id="rId10"/>
    <p:sldId id="276" r:id="rId11"/>
    <p:sldId id="272" r:id="rId12"/>
    <p:sldId id="273" r:id="rId13"/>
    <p:sldId id="274" r:id="rId14"/>
    <p:sldId id="275" r:id="rId15"/>
    <p:sldId id="277" r:id="rId16"/>
    <p:sldId id="279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C681-684E-400D-83BD-C6527AE98B76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F24-FF02-4B0C-8983-E9780D1F7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1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C681-684E-400D-83BD-C6527AE98B76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F24-FF02-4B0C-8983-E9780D1F7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5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C681-684E-400D-83BD-C6527AE98B76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F24-FF02-4B0C-8983-E9780D1F7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C681-684E-400D-83BD-C6527AE98B76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F24-FF02-4B0C-8983-E9780D1F7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6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C681-684E-400D-83BD-C6527AE98B76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F24-FF02-4B0C-8983-E9780D1F7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C681-684E-400D-83BD-C6527AE98B76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F24-FF02-4B0C-8983-E9780D1F7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2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C681-684E-400D-83BD-C6527AE98B76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F24-FF02-4B0C-8983-E9780D1F7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C681-684E-400D-83BD-C6527AE98B76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F24-FF02-4B0C-8983-E9780D1F7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5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C681-684E-400D-83BD-C6527AE98B76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F24-FF02-4B0C-8983-E9780D1F7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8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C681-684E-400D-83BD-C6527AE98B76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F24-FF02-4B0C-8983-E9780D1F7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5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C681-684E-400D-83BD-C6527AE98B76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F24-FF02-4B0C-8983-E9780D1F7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3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1000"/>
            <a:lum/>
          </a:blip>
          <a:srcRect/>
          <a:stretch>
            <a:fillRect l="61000" t="-3000" r="-50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BC681-684E-400D-83BD-C6527AE98B76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6F24-FF02-4B0C-8983-E9780D1F7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raspi_intro.mp4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3.bp.blogspot.com/-Wx-PMUQaZMk/Ugc2WpZfvzI/AAAAAAAAD3Y/HjOkgSxBk1A/s1600/image9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48200" y="4953000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                                </a:t>
            </a:r>
          </a:p>
          <a:p>
            <a:pPr algn="just"/>
            <a:r>
              <a:rPr lang="en-US" b="1" dirty="0" smtClean="0"/>
              <a:t>APURVA  PANIDHAR                 </a:t>
            </a:r>
            <a:r>
              <a:rPr lang="en-US" dirty="0" smtClean="0"/>
              <a:t>2210411204</a:t>
            </a:r>
          </a:p>
          <a:p>
            <a:pPr algn="just"/>
            <a:r>
              <a:rPr lang="en-US" b="1" dirty="0" smtClean="0"/>
              <a:t>DN GAURAV RAJ                       </a:t>
            </a:r>
            <a:r>
              <a:rPr lang="en-US" dirty="0" smtClean="0"/>
              <a:t>1210411114</a:t>
            </a:r>
          </a:p>
          <a:p>
            <a:pPr algn="just"/>
            <a:r>
              <a:rPr lang="en-US" b="1" dirty="0" smtClean="0"/>
              <a:t>PATLURI  SRI  CHAITANYA        </a:t>
            </a:r>
            <a:r>
              <a:rPr lang="en-US" dirty="0" smtClean="0"/>
              <a:t>2210411246</a:t>
            </a:r>
          </a:p>
          <a:p>
            <a:pPr algn="just"/>
            <a:r>
              <a:rPr lang="en-US" b="1" dirty="0" smtClean="0"/>
              <a:t>SAHITHI  MANAM                     </a:t>
            </a:r>
            <a:r>
              <a:rPr lang="en-US" dirty="0" smtClean="0"/>
              <a:t>2210411252</a:t>
            </a:r>
          </a:p>
          <a:p>
            <a:pPr algn="just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103674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UNDER THE GUIDANCE OF: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b="1" dirty="0" smtClean="0">
                <a:cs typeface="Times New Roman" pitchFamily="18" charset="0"/>
              </a:rPr>
              <a:t>Mr. B. SAMMUNAYAK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sz="2000" baseline="-25000" dirty="0" smtClean="0">
                <a:cs typeface="Times New Roman" pitchFamily="18" charset="0"/>
              </a:rPr>
              <a:t>M.Tech</a:t>
            </a:r>
          </a:p>
          <a:p>
            <a:r>
              <a:rPr lang="en-US" dirty="0" smtClean="0">
                <a:cs typeface="Times New Roman" pitchFamily="18" charset="0"/>
              </a:rPr>
              <a:t>ASSISTANT PROFESSOR</a:t>
            </a:r>
          </a:p>
          <a:p>
            <a:r>
              <a:rPr lang="en-US" dirty="0" smtClean="0">
                <a:cs typeface="Times New Roman" pitchFamily="18" charset="0"/>
              </a:rPr>
              <a:t>GITAM UNIVERSITY</a:t>
            </a:r>
          </a:p>
          <a:p>
            <a:r>
              <a:rPr lang="en-US" dirty="0" smtClean="0">
                <a:cs typeface="Times New Roman" pitchFamily="18" charset="0"/>
              </a:rPr>
              <a:t>HYDERABAD CAMPUS</a:t>
            </a:r>
          </a:p>
        </p:txBody>
      </p:sp>
      <p:pic>
        <p:nvPicPr>
          <p:cNvPr id="10" name="Picture 9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057400"/>
            <a:ext cx="3631035" cy="32905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33400" y="304800"/>
            <a:ext cx="81534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VOICE RECOGNITION AND EMAIL BASED HOME AUTOMATION SYSTEM USING RASPBERRY PI</a:t>
            </a:r>
            <a:endParaRPr lang="en-US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0" y="152400"/>
            <a:ext cx="4051300" cy="316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3505200"/>
            <a:ext cx="4724400" cy="3000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5200"/>
            <a:ext cx="4343400" cy="3200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2849562"/>
          </a:xfrm>
        </p:spPr>
        <p:txBody>
          <a:bodyPr/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Jasper Installation and Working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4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Voice Recognition </a:t>
            </a:r>
            <a:endParaRPr lang="en-IN" sz="4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Voice Recognition is done in many ways. But Google Speech Service API is preferred for its accuracy. It is basically divided in to 4 parts</a:t>
            </a:r>
          </a:p>
          <a:p>
            <a:pPr marL="0" indent="0">
              <a:buNone/>
            </a:pPr>
            <a:r>
              <a:rPr lang="en-IN" dirty="0" smtClean="0"/>
              <a:t>     1. Speech </a:t>
            </a:r>
            <a:r>
              <a:rPr lang="en-IN" dirty="0"/>
              <a:t>to </a:t>
            </a:r>
            <a:r>
              <a:rPr lang="en-IN" dirty="0" smtClean="0"/>
              <a:t>Text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2. Query </a:t>
            </a:r>
            <a:r>
              <a:rPr lang="en-IN" dirty="0"/>
              <a:t>P</a:t>
            </a:r>
            <a:r>
              <a:rPr lang="en-IN" dirty="0" smtClean="0"/>
              <a:t>rocessing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3. Text </a:t>
            </a:r>
            <a:r>
              <a:rPr lang="en-IN" dirty="0"/>
              <a:t>to </a:t>
            </a:r>
            <a:r>
              <a:rPr lang="en-IN" dirty="0" smtClean="0"/>
              <a:t>Speech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4. Combining </a:t>
            </a:r>
            <a:r>
              <a:rPr lang="en-IN" dirty="0"/>
              <a:t>t</a:t>
            </a:r>
            <a:r>
              <a:rPr lang="en-IN" dirty="0" smtClean="0"/>
              <a:t>hem </a:t>
            </a:r>
            <a:r>
              <a:rPr lang="en-IN" dirty="0"/>
              <a:t>Together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36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Speech to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Install </a:t>
            </a:r>
            <a:r>
              <a:rPr lang="en-IN" dirty="0" err="1" smtClean="0"/>
              <a:t>fmpeg</a:t>
            </a:r>
            <a:endParaRPr lang="en-IN" dirty="0" smtClean="0"/>
          </a:p>
          <a:p>
            <a:r>
              <a:rPr lang="en-IN" dirty="0" smtClean="0"/>
              <a:t>Use “speech2text.sh” bash script to convert incoming speech to text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762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8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Query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990600"/>
            <a:ext cx="8229600" cy="4525963"/>
          </a:xfrm>
        </p:spPr>
        <p:txBody>
          <a:bodyPr/>
          <a:lstStyle/>
          <a:p>
            <a:r>
              <a:rPr lang="en-IN" dirty="0" smtClean="0"/>
              <a:t>Query Processing is similar to asking a question on google. But in this case, only one answer is returned.</a:t>
            </a:r>
          </a:p>
          <a:p>
            <a:r>
              <a:rPr lang="en-IN" dirty="0" smtClean="0"/>
              <a:t>To do this </a:t>
            </a:r>
            <a:r>
              <a:rPr lang="en-IN" dirty="0" err="1" smtClean="0"/>
              <a:t>WolframAlpha</a:t>
            </a:r>
            <a:r>
              <a:rPr lang="en-IN" dirty="0" smtClean="0"/>
              <a:t> Python Library is used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27" y="3505200"/>
            <a:ext cx="6904473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0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5400"/>
            <a:ext cx="8229600" cy="1143000"/>
          </a:xfrm>
        </p:spPr>
        <p:txBody>
          <a:bodyPr/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Text to Speech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295400"/>
            <a:ext cx="8432800" cy="49530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From the processed query, we are returned with an answer in text format</a:t>
            </a:r>
            <a:r>
              <a:rPr lang="en-IN" dirty="0" smtClean="0"/>
              <a:t>. To convert this text in to audio. Google Speech Service is used “</a:t>
            </a:r>
            <a:r>
              <a:rPr lang="en-IN" i="1" dirty="0" smtClean="0"/>
              <a:t>text2speech.sh</a:t>
            </a:r>
            <a:r>
              <a:rPr lang="en-IN" dirty="0" smtClean="0"/>
              <a:t>“ is used for this purpose.</a:t>
            </a:r>
          </a:p>
          <a:p>
            <a:r>
              <a:rPr lang="en-IN" dirty="0" smtClean="0"/>
              <a:t>Google Service limits the length of message to 100 characters. To work around this, an </a:t>
            </a:r>
            <a:r>
              <a:rPr lang="en-IN" dirty="0"/>
              <a:t>upgraded bash script that breaks up the text into multiple parts so each part is no longer than 100 characters, and each parts can be played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246636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Combining them together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combine all the scripts together. A main script is used called “</a:t>
            </a:r>
            <a:r>
              <a:rPr lang="en-IN" i="1" dirty="0" smtClean="0"/>
              <a:t>main.sh”</a:t>
            </a:r>
            <a:endParaRPr lang="en-IN" dirty="0" smtClean="0"/>
          </a:p>
          <a:p>
            <a:r>
              <a:rPr lang="en-IN" dirty="0" smtClean="0"/>
              <a:t>Execute the “</a:t>
            </a:r>
            <a:r>
              <a:rPr lang="en-IN" i="1" dirty="0" smtClean="0"/>
              <a:t>main.sh” </a:t>
            </a:r>
            <a:r>
              <a:rPr lang="en-IN" dirty="0" smtClean="0"/>
              <a:t>and all the scripts work together to answer the queries spoken by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81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installing </a:t>
            </a:r>
            <a:r>
              <a:rPr lang="en-US" dirty="0" err="1" smtClean="0"/>
              <a:t>linux</a:t>
            </a:r>
            <a:r>
              <a:rPr lang="en-US" dirty="0" smtClean="0"/>
              <a:t>, we will get the following window.</a:t>
            </a:r>
          </a:p>
          <a:p>
            <a:endParaRPr lang="en-IN" dirty="0"/>
          </a:p>
        </p:txBody>
      </p:sp>
      <p:pic>
        <p:nvPicPr>
          <p:cNvPr id="6" name="Content Placeholder 3" descr="http://3.bp.blogspot.com/-Wx-PMUQaZMk/Ugc2WpZfvzI/AAAAAAAAD3Y/HjOkgSxBk1A/s320/image9.jpg">
            <a:hlinkClick r:id="rId2"/>
          </p:cNvPr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667000"/>
            <a:ext cx="6629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7378" y="2967335"/>
            <a:ext cx="568925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YOU!</a:t>
            </a:r>
            <a:endParaRPr lang="en-US" sz="8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80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8908" y="152400"/>
            <a:ext cx="6364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HOME AUTOMATION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household activities or centralized control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http://www.controlsandschematics.in/portals/0/home_autom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0" y="1817132"/>
            <a:ext cx="5964379" cy="485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5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335" y="0"/>
            <a:ext cx="809702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PROJECT AREAS OF FOCUS</a:t>
            </a:r>
          </a:p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154161"/>
            <a:ext cx="8149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Home automation with raspberry-pi at the crux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Voice recognition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Email based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://smartphonesoutions.eu/dh/img/admin.sche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2907470"/>
            <a:ext cx="7190509" cy="378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4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8261" y="0"/>
            <a:ext cx="4903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RASPBERRY PI-1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71600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Developed in UK by Raspberry-pi foundation in 2009.</a:t>
            </a:r>
          </a:p>
          <a:p>
            <a:r>
              <a:rPr lang="en-US" sz="2400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    supported by  “University of Cambridge Computer laboratory &amp;   Broadcom”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Credit card size single board ,super low cost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The Foundation has produced two models</a:t>
            </a:r>
          </a:p>
          <a:p>
            <a:r>
              <a:rPr lang="en-US" dirty="0" smtClean="0">
                <a:latin typeface="Times New Roman" pitchFamily="18" charset="0"/>
                <a:ea typeface="Adobe Ming Std L" pitchFamily="18" charset="-128"/>
                <a:cs typeface="Times New Roman" pitchFamily="18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76600"/>
            <a:ext cx="4267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599"/>
            <a:ext cx="488315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2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6317"/>
            <a:ext cx="5410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RASPBERRY PI-2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133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C:\Users\Praveen\Downloads\image2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6324600" cy="609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97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0"/>
            <a:ext cx="4903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RASPBERRY PI-3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37185"/>
            <a:ext cx="3520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u="sng" dirty="0" smtClean="0">
                <a:ln>
                  <a:solidFill>
                    <a:srgbClr val="FF0000"/>
                  </a:solidFill>
                </a:ln>
                <a:solidFill>
                  <a:schemeClr val="accent3"/>
                </a:solidFill>
              </a:rPr>
              <a:t>Advantages</a:t>
            </a:r>
            <a:endParaRPr lang="en-US" sz="5400" b="1" u="sng" cap="none" spc="0" dirty="0">
              <a:ln>
                <a:solidFill>
                  <a:srgbClr val="FF0000"/>
                </a:solidFill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09" y="1895151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Lower 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Small size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09" y="3276600"/>
            <a:ext cx="3739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 smtClean="0">
                <a:ln>
                  <a:solidFill>
                    <a:srgbClr val="FF0000"/>
                  </a:solidFill>
                </a:ln>
                <a:solidFill>
                  <a:schemeClr val="accent3"/>
                </a:solidFill>
                <a:effectLst/>
              </a:rPr>
              <a:t>Applications</a:t>
            </a:r>
            <a:endParaRPr lang="en-US" sz="5400" b="1" u="sng" cap="none" spc="0" dirty="0">
              <a:ln>
                <a:solidFill>
                  <a:srgbClr val="FF0000"/>
                </a:solidFill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09" y="4199930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Home Automation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Security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HD surveillance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Media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GPIO based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46100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Installing Linux on Raspberry Pi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525963"/>
          </a:xfrm>
        </p:spPr>
        <p:txBody>
          <a:bodyPr/>
          <a:lstStyle/>
          <a:p>
            <a:r>
              <a:rPr lang="en-IN" dirty="0" smtClean="0"/>
              <a:t>Download the </a:t>
            </a:r>
            <a:r>
              <a:rPr lang="en-IN" dirty="0" err="1" smtClean="0"/>
              <a:t>Raspbian</a:t>
            </a:r>
            <a:r>
              <a:rPr lang="en-IN" dirty="0" smtClean="0"/>
              <a:t> Image file from Raspberry Pi official page.</a:t>
            </a:r>
          </a:p>
          <a:p>
            <a:r>
              <a:rPr lang="en-IN" dirty="0" smtClean="0"/>
              <a:t>Write the image file on to a SD Card and insert the SD Card in to </a:t>
            </a:r>
            <a:r>
              <a:rPr lang="en-IN" dirty="0" err="1" smtClean="0"/>
              <a:t>RPi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29000"/>
            <a:ext cx="7086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4636" y="0"/>
            <a:ext cx="9333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VOICE RECOGNITION SYSTEM-1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122" name="Picture 2" descr="http://blogs.fit.edu/wp-content/uploads/2013/01/a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7174"/>
            <a:ext cx="6248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923330"/>
            <a:ext cx="563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Enables user to control home appliances with voice commands when in the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Implies that the system can only take dictation and not understand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you talk and your electronics listen!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1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3976" y="0"/>
            <a:ext cx="9333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VOICE RECOGNITION SYSTEM-2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81000" y="1066800"/>
            <a:ext cx="2895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 smtClean="0">
                <a:ln>
                  <a:solidFill>
                    <a:srgbClr val="FF0000"/>
                  </a:solidFill>
                </a:ln>
                <a:solidFill>
                  <a:schemeClr val="accent3"/>
                </a:solidFill>
                <a:effectLst/>
              </a:rPr>
              <a:t>Jasper</a:t>
            </a:r>
            <a:endParaRPr lang="en-US" sz="5400" b="1" u="sng" cap="none" spc="0" dirty="0">
              <a:ln>
                <a:solidFill>
                  <a:srgbClr val="FF0000"/>
                </a:solidFill>
              </a:ln>
              <a:solidFill>
                <a:schemeClr val="accent3"/>
              </a:solidFill>
              <a:effectLst/>
            </a:endParaRPr>
          </a:p>
        </p:txBody>
      </p:sp>
      <p:pic>
        <p:nvPicPr>
          <p:cNvPr id="7174" name="Picture 6" descr="C:\Users\Aruna\Pictures\Holiday Destinations\Europe\Italy\jvr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82" y="3061855"/>
            <a:ext cx="3886200" cy="294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Aruna\Pictures\Holiday Destinations\Europe\Italy\jvrs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418" y="3200400"/>
            <a:ext cx="454406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199013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open source platform to develop voice controlled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software similar to Siri in iOS</a:t>
            </a:r>
          </a:p>
        </p:txBody>
      </p:sp>
    </p:spTree>
    <p:extLst>
      <p:ext uri="{BB962C8B-B14F-4D97-AF65-F5344CB8AC3E}">
        <p14:creationId xmlns:p14="http://schemas.microsoft.com/office/powerpoint/2010/main" val="13235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469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Ming Std L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Linux on Raspberry Pi</vt:lpstr>
      <vt:lpstr>PowerPoint Presentation</vt:lpstr>
      <vt:lpstr>PowerPoint Presentation</vt:lpstr>
      <vt:lpstr>Jasper Installation and Working</vt:lpstr>
      <vt:lpstr>Voice Recognition </vt:lpstr>
      <vt:lpstr>Speech to Text</vt:lpstr>
      <vt:lpstr>Query Processing</vt:lpstr>
      <vt:lpstr>Text to Speech</vt:lpstr>
      <vt:lpstr>Combining them together</vt:lpstr>
      <vt:lpstr>RESULTS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</dc:creator>
  <cp:lastModifiedBy>Sahithi</cp:lastModifiedBy>
  <cp:revision>42</cp:revision>
  <dcterms:created xsi:type="dcterms:W3CDTF">2014-09-14T03:10:24Z</dcterms:created>
  <dcterms:modified xsi:type="dcterms:W3CDTF">2015-02-19T14:28:39Z</dcterms:modified>
</cp:coreProperties>
</file>