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BCE253-265D-4BD5-8537-FF7AFD94CE36}">
  <a:tblStyle styleId="{9FBCE253-265D-4BD5-8537-FF7AFD94CE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45002a6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45002a6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477148a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477148a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477148a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477148a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45002a6e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45002a6e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45002a6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45002a6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f7f68f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f7f68f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daecc24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daecc24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daecc240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daecc240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daecc240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daecc240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dc1ef9b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dc1ef9b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daecc240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daecc240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5002a6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45002a6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5002a6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45002a6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45002a6e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45002a6e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ites.science.oregonstate.edu/~math_reu/proceedings/REU_Proceedings/Proceedings2004/2004Ganzfried.pdf" TargetMode="External"/><Relationship Id="rId4" Type="http://schemas.openxmlformats.org/officeDocument/2006/relationships/hyperlink" Target="https://www.slac.stanford.edu/pubs/slacpubs/0250/slac-pub-0261.pdf" TargetMode="External"/><Relationship Id="rId5" Type="http://schemas.openxmlformats.org/officeDocument/2006/relationships/hyperlink" Target="http://www.cs.kent.edu/~dragan/ST-Spring2016/Knights%20Tour%20Graphs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Knight's Tour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82575" y="2726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Chaitanya Bhutada : 17CS10011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Sanket Meshram: 17CS30030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900" y="159975"/>
            <a:ext cx="1264550" cy="2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34032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'1' is the Start Position.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number in the boxes denotes the accessibility of that position.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Intuition behind this is that the one's which has lower </a:t>
            </a:r>
            <a:r>
              <a:rPr lang="en-GB"/>
              <a:t>accessibility</a:t>
            </a:r>
            <a:r>
              <a:rPr lang="en-GB"/>
              <a:t> would be blocked earlier.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22"/>
          <p:cNvGraphicFramePr/>
          <p:nvPr/>
        </p:nvGraphicFramePr>
        <p:xfrm>
          <a:off x="4746600" y="15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{9FBCE253-265D-4BD5-8537-FF7AFD94CE36}</a:tableStyleId>
              </a:tblPr>
              <a:tblGrid>
                <a:gridCol w="523975"/>
                <a:gridCol w="523975"/>
                <a:gridCol w="523975"/>
                <a:gridCol w="523975"/>
                <a:gridCol w="523975"/>
                <a:gridCol w="523975"/>
                <a:gridCol w="523975"/>
                <a:gridCol w="523975"/>
              </a:tblGrid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'1'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138300" y="125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Space Complexity</a:t>
            </a:r>
            <a:endParaRPr/>
          </a:p>
          <a:p>
            <a:pPr indent="-2984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Marking each position visited or not.</a:t>
            </a:r>
            <a:endParaRPr/>
          </a:p>
          <a:p>
            <a:pPr indent="-2984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O(n*m)  n = number of rows, m = number of columns.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 Complexity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From a Position knight can move to one of max 8 positions.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O(8*(n*m))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Space complexity is linear.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 complexity is Linear.</a:t>
            </a:r>
            <a:endParaRPr/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and Time Complexity Analysis.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474825" y="615700"/>
            <a:ext cx="3951600" cy="30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Output for 8*8.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Time taken &lt; </a:t>
            </a:r>
            <a:r>
              <a:rPr lang="en-GB" sz="1300"/>
              <a:t>1 sec</a:t>
            </a:r>
            <a:r>
              <a:rPr lang="en-GB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513" y="655000"/>
            <a:ext cx="24479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1]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SAM GANZFRIED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2]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https://www.slac.stanford.edu/pubs/slacpubs/0250/slac-pub-0261.pdf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3]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http://www.cs.kent.edu/~dragan/ST-Spring2016/Knights%20Tour%20Graphs.pdf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 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1] Ties in A</a:t>
            </a:r>
            <a:r>
              <a:rPr lang="en-GB"/>
              <a:t>ccessibility 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r>
              <a:rPr lang="en-GB"/>
              <a:t>] Divide and Conquer algorithm for </a:t>
            </a:r>
            <a:r>
              <a:rPr lang="en-GB"/>
              <a:t>knight's tour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3]  Neural network solution for </a:t>
            </a:r>
            <a:r>
              <a:rPr lang="en-GB"/>
              <a:t>knight's tour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4] M</a:t>
            </a:r>
            <a:r>
              <a:rPr lang="en-GB"/>
              <a:t>agic knight's tour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2278500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57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Knight's Tour.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Knights Graph.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BackTracking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Algorithm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Complexity Analysis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Example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Heuristics (Warnsdorff's Rule)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Algorithm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Visualization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Complexity Analysis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Example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References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Future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‘Knight’s Tour?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Hamiltonian Tour of a Chess </a:t>
            </a:r>
            <a:r>
              <a:rPr lang="en-GB"/>
              <a:t>k</a:t>
            </a:r>
            <a:r>
              <a:rPr lang="en-GB"/>
              <a:t>night.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Start on a Random Square.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Visit each square exactly once.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Tour can be Open/ Closed just like Hamiltonian.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Variations of knight's tour problem.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Tour on a n*m Board.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Irregular Board possibly with holes.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Knights Legal Moves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229725" y="1567550"/>
            <a:ext cx="410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Moves can be : {(-2,-1),(-2,+1),(-1,-2),(-1,+2),(+1,-2),(+1,+2),(+2,-1),(+2,+1)}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Corner case: The Knight Cannot Move out of the Chess-Board.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3" y="1567551"/>
            <a:ext cx="293223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Knight's Graph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178425"/>
            <a:ext cx="41541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Knight's tour can be represented as a Graph.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vertices - Represent the squares of the board.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Edges - Represent Legal moves of the knight.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Knight's Graph is </a:t>
            </a:r>
            <a:r>
              <a:rPr lang="en-GB"/>
              <a:t>Bipartite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tour is instance of Hamiltonian Path.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Closed tour is instance of Hamiltonian Cycle.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be solved in a linear time using Heuristics.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325" y="1178425"/>
            <a:ext cx="3280749" cy="303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BackTracking Solution. (Algorithm and Analysis)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Start from a random (X,Y) position on the Chess Board.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a move until we reach traverse all 8*8 or n*m positions.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From the Current Position we can move to the next 8 </a:t>
            </a:r>
            <a:r>
              <a:rPr lang="en-GB"/>
              <a:t>positions.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Mark the Current Position Visited.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Move to next Position and return True if all position is traversed.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at point we can't move to any free position and get a Possible path return False.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472" y="1679500"/>
            <a:ext cx="1879875" cy="18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138300" y="125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Space Complexity</a:t>
            </a:r>
            <a:endParaRPr/>
          </a:p>
          <a:p>
            <a:pPr indent="-2984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Marking each position visited or not</a:t>
            </a:r>
            <a:r>
              <a:rPr lang="en-GB"/>
              <a:t>.</a:t>
            </a:r>
            <a:endParaRPr/>
          </a:p>
          <a:p>
            <a:pPr indent="-2984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O(n*m)  n = number of rows, m = number of columns.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 Complexity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Each Position can move to </a:t>
            </a:r>
            <a:r>
              <a:rPr lang="en-GB"/>
              <a:t>at most</a:t>
            </a:r>
            <a:r>
              <a:rPr lang="en-GB"/>
              <a:t> 8 next positions.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O(8^(n*m))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Space complexity is linear.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 complexity is Exponential.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Cannot use this for 8*8.</a:t>
            </a:r>
            <a:endParaRPr/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and Time Complexity Analysis.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442700" y="243275"/>
            <a:ext cx="3951600" cy="13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Output for 6*6.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Time taken = 10 mins.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000" y="1550975"/>
            <a:ext cx="3457014" cy="28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21" y="1597100"/>
            <a:ext cx="4764000" cy="282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Warnsdorff's</a:t>
            </a:r>
            <a:r>
              <a:rPr lang="en-GB"/>
              <a:t> Algorithm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Always visiting the Square </a:t>
            </a:r>
            <a:r>
              <a:rPr lang="en-GB"/>
              <a:t>which has least Accessibility.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Algorithm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set P as any random start Square.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mark P with number '1'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for each move number 2 to (n*m):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Let S be set of points accessible from P.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set P with point of least accessibility.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mark P with current move number.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marking will return us the order of knights move.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423" y="1726750"/>
            <a:ext cx="2063550" cy="20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