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8" r:id="rId10"/>
    <p:sldId id="269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A42F5-D66C-4CBC-B3F6-E4BA997B296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F732E-849A-40FF-8063-7D959794E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2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the guidance of Mrs. </a:t>
            </a:r>
            <a:r>
              <a:rPr lang="en-US" dirty="0" err="1"/>
              <a:t>Sumana</a:t>
            </a:r>
            <a:r>
              <a:rPr lang="en-US" dirty="0"/>
              <a:t> </a:t>
            </a:r>
            <a:r>
              <a:rPr lang="en-US" dirty="0" err="1"/>
              <a:t>Bethala</a:t>
            </a:r>
            <a:r>
              <a:rPr lang="en-US" dirty="0"/>
              <a:t>, APSSDC </a:t>
            </a:r>
            <a:r>
              <a:rPr lang="en-US" dirty="0" err="1"/>
              <a:t>Mr.Anil</a:t>
            </a:r>
            <a:r>
              <a:rPr lang="en-US" dirty="0"/>
              <a:t> Kumar, APSSD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64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F732E-849A-40FF-8063-7D959794E1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8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1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064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4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66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5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6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2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9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0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073" y="204538"/>
            <a:ext cx="7858546" cy="794084"/>
          </a:xfrm>
        </p:spPr>
        <p:txBody>
          <a:bodyPr>
            <a:normAutofit fontScale="90000"/>
          </a:bodyPr>
          <a:lstStyle/>
          <a:p>
            <a:r>
              <a:rPr sz="3200" dirty="0"/>
              <a:t>Deploying a Web Application on Amazon ECS</a:t>
            </a:r>
          </a:p>
        </p:txBody>
      </p:sp>
      <p:sp>
        <p:nvSpPr>
          <p:cNvPr id="5" name="Rectangle 4"/>
          <p:cNvSpPr/>
          <p:nvPr/>
        </p:nvSpPr>
        <p:spPr>
          <a:xfrm>
            <a:off x="721895" y="1084530"/>
            <a:ext cx="842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Prepared in the partial </a:t>
            </a:r>
            <a:r>
              <a:rPr lang="en-US" dirty="0" err="1"/>
              <a:t>fullfillment</a:t>
            </a:r>
            <a:r>
              <a:rPr lang="en-US" dirty="0"/>
              <a:t> of the Summer Internship Program on AWS</a:t>
            </a:r>
          </a:p>
          <a:p>
            <a:r>
              <a:rPr lang="en-US" dirty="0"/>
              <a:t>                                                              AT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01" y="1846004"/>
            <a:ext cx="3867690" cy="27930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2705" y="4754161"/>
            <a:ext cx="55224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        </a:t>
            </a:r>
            <a:r>
              <a:rPr lang="en-US" sz="2000" dirty="0"/>
              <a:t>Under the guidance of</a:t>
            </a:r>
          </a:p>
          <a:p>
            <a:endParaRPr lang="en-US" sz="2000" dirty="0"/>
          </a:p>
          <a:p>
            <a:r>
              <a:rPr lang="en-US" sz="2000" dirty="0"/>
              <a:t>          Mrs. </a:t>
            </a:r>
            <a:r>
              <a:rPr lang="en-US" sz="2000" dirty="0" err="1"/>
              <a:t>Sumana</a:t>
            </a:r>
            <a:r>
              <a:rPr lang="en-US" sz="2000" dirty="0"/>
              <a:t> </a:t>
            </a:r>
            <a:r>
              <a:rPr lang="en-US" sz="2000" dirty="0" err="1"/>
              <a:t>Bethala</a:t>
            </a:r>
            <a:r>
              <a:rPr lang="en-US" sz="2000" dirty="0"/>
              <a:t>, APSSDC </a:t>
            </a:r>
          </a:p>
          <a:p>
            <a:endParaRPr lang="en-US" sz="2000" dirty="0"/>
          </a:p>
          <a:p>
            <a:r>
              <a:rPr lang="en-US" sz="2000" dirty="0"/>
              <a:t>                </a:t>
            </a:r>
            <a:r>
              <a:rPr lang="en-US" sz="2000" dirty="0" err="1"/>
              <a:t>Mr.Anil</a:t>
            </a:r>
            <a:r>
              <a:rPr lang="en-US" sz="2000" dirty="0"/>
              <a:t> Kumar, APSSDC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04" y="1846005"/>
            <a:ext cx="4505695" cy="27930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032" y="333900"/>
            <a:ext cx="7726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AWS ECS (Elastic Container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Orchestrates the deployment of containerized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Task Definition</a:t>
            </a:r>
            <a:r>
              <a:rPr lang="en-US" dirty="0"/>
              <a:t> using the image from ECR.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</a:t>
            </a:r>
            <a:r>
              <a:rPr lang="en-US" b="1" dirty="0" err="1"/>
              <a:t>Fargate</a:t>
            </a:r>
            <a:r>
              <a:rPr lang="en-US" dirty="0"/>
              <a:t> as the launch type (</a:t>
            </a:r>
            <a:r>
              <a:rPr lang="en-US" dirty="0" err="1"/>
              <a:t>serverless</a:t>
            </a:r>
            <a:r>
              <a:rPr lang="en-US" dirty="0"/>
              <a:t> deployment).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ECS runs your container with the required CPU, memory, and networking settings.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032" y="2780991"/>
            <a:ext cx="8759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5. </a:t>
            </a:r>
            <a:r>
              <a:rPr lang="en-US" b="1" dirty="0" err="1"/>
              <a:t>Fargate</a:t>
            </a:r>
            <a:r>
              <a:rPr lang="en-US" b="1" dirty="0"/>
              <a:t> (Launch Type)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</a:t>
            </a:r>
            <a:r>
              <a:rPr lang="en-US" dirty="0" err="1"/>
              <a:t>Serverless</a:t>
            </a:r>
            <a:r>
              <a:rPr lang="en-US" dirty="0"/>
              <a:t> compute engine for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don’t manage servers — </a:t>
            </a:r>
            <a:r>
              <a:rPr lang="en-US" dirty="0" err="1"/>
              <a:t>Fargate</a:t>
            </a:r>
            <a:r>
              <a:rPr lang="en-US" dirty="0"/>
              <a:t> provisions infrastructure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ECS service ensures your application stays running and scalable.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328" y="4812852"/>
            <a:ext cx="8147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6. Load Balancer (Elastic Load Balancer - ELB)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Distributes incoming traffic to ECS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up an Application Load Balancer (ALB).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ALB routes traffic to your running containers behind the scenes.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high availability and fault tolerance.</a:t>
            </a:r>
          </a:p>
        </p:txBody>
      </p:sp>
    </p:spTree>
    <p:extLst>
      <p:ext uri="{BB962C8B-B14F-4D97-AF65-F5344CB8AC3E}">
        <p14:creationId xmlns:p14="http://schemas.microsoft.com/office/powerpoint/2010/main" val="127188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Learnings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/>
              <a:t>Understood ECS launch types: EC2 </a:t>
            </a:r>
            <a:r>
              <a:rPr sz="2000" dirty="0" err="1"/>
              <a:t>vs</a:t>
            </a:r>
            <a:r>
              <a:rPr sz="2000" dirty="0"/>
              <a:t> </a:t>
            </a:r>
            <a:r>
              <a:rPr sz="2000" dirty="0" err="1"/>
              <a:t>Fargate</a:t>
            </a:r>
            <a:endParaRPr sz="2000" dirty="0"/>
          </a:p>
          <a:p>
            <a:endParaRPr lang="en-US" sz="2000" dirty="0"/>
          </a:p>
          <a:p>
            <a:r>
              <a:rPr sz="2000" dirty="0"/>
              <a:t>Hands-on with </a:t>
            </a:r>
            <a:r>
              <a:rPr sz="2000" dirty="0" err="1"/>
              <a:t>Docker</a:t>
            </a:r>
            <a:r>
              <a:rPr sz="2000" dirty="0"/>
              <a:t>, ECR, and ALB configuration</a:t>
            </a:r>
          </a:p>
          <a:p>
            <a:endParaRPr lang="en-US" sz="2000" dirty="0"/>
          </a:p>
          <a:p>
            <a:r>
              <a:rPr sz="2000" dirty="0"/>
              <a:t>Importance of IAM roles and networking setup</a:t>
            </a:r>
          </a:p>
          <a:p>
            <a:endParaRPr lang="en-US" sz="2000" dirty="0"/>
          </a:p>
          <a:p>
            <a:r>
              <a:rPr sz="2000" dirty="0"/>
              <a:t>Troubleshooting deployment issues</a:t>
            </a:r>
          </a:p>
          <a:p>
            <a:endParaRPr lang="en-US" sz="2000" dirty="0"/>
          </a:p>
          <a:p>
            <a:r>
              <a:rPr sz="2000" dirty="0"/>
              <a:t>Learned how to automate multi-step cloud deployments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</a:t>
            </a:r>
            <a:r>
              <a:rPr sz="2400" dirty="0"/>
              <a:t>Conclusion:</a:t>
            </a:r>
          </a:p>
          <a:p>
            <a:r>
              <a:rPr sz="2000" dirty="0"/>
              <a:t>Successfully deployed a production-grade web application on AWS ECS with full container orchestration and traffic management.</a:t>
            </a:r>
          </a:p>
          <a:p>
            <a:endParaRPr sz="2000" dirty="0"/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sz="2400" dirty="0"/>
              <a:t>Next Steps:</a:t>
            </a:r>
          </a:p>
          <a:p>
            <a:r>
              <a:rPr sz="2000" dirty="0"/>
              <a:t>Automate using </a:t>
            </a:r>
            <a:r>
              <a:rPr sz="2000" dirty="0" err="1"/>
              <a:t>CodePipeline</a:t>
            </a:r>
            <a:endParaRPr sz="2000" dirty="0"/>
          </a:p>
          <a:p>
            <a:r>
              <a:rPr sz="2000" dirty="0"/>
              <a:t>Implement HTTPS with ACM</a:t>
            </a:r>
          </a:p>
          <a:p>
            <a:r>
              <a:rPr sz="2000" dirty="0"/>
              <a:t>Explore service discovery and auto-scaling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1792" y="2313432"/>
            <a:ext cx="749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PROJECT MEMBERS:</a:t>
            </a:r>
          </a:p>
          <a:p>
            <a:endParaRPr lang="en-IN" dirty="0"/>
          </a:p>
          <a:p>
            <a:r>
              <a:rPr lang="en-IN" dirty="0"/>
              <a:t> ➢REGIDI MADHAVI</a:t>
            </a:r>
          </a:p>
          <a:p>
            <a:endParaRPr lang="en-IN" dirty="0"/>
          </a:p>
          <a:p>
            <a:r>
              <a:rPr lang="en-IN" dirty="0"/>
              <a:t> ➢RONGALA CHINNARI</a:t>
            </a:r>
          </a:p>
          <a:p>
            <a:endParaRPr lang="en-IN" dirty="0"/>
          </a:p>
          <a:p>
            <a:r>
              <a:rPr lang="en-IN" dirty="0"/>
              <a:t> ➢GUBBALA CHAITANYA SRUTHI</a:t>
            </a:r>
          </a:p>
          <a:p>
            <a:endParaRPr lang="en-IN" dirty="0"/>
          </a:p>
          <a:p>
            <a:r>
              <a:rPr lang="en-IN" dirty="0"/>
              <a:t> ➢VARADA SAMEAL RAJU</a:t>
            </a:r>
          </a:p>
        </p:txBody>
      </p:sp>
    </p:spTree>
    <p:extLst>
      <p:ext uri="{BB962C8B-B14F-4D97-AF65-F5344CB8AC3E}">
        <p14:creationId xmlns:p14="http://schemas.microsoft.com/office/powerpoint/2010/main" val="161386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000" y="2293358"/>
            <a:ext cx="73515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Amazon EC2 (Elastic Compute Cloud)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Amazon ECR (Elastic Container Registry)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Amazon ECS (Elastic Container Service)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(within ECS)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Elastic Load Balancing (Application Load Balancer - ALB)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Amazon VPC (Virtual Private Cloud)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AWS IAM (Identity and Access Management)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2001" y="1214366"/>
            <a:ext cx="7656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Deploying a Web Application on Amazon ECS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940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872"/>
            <a:ext cx="8229600" cy="5440680"/>
          </a:xfrm>
        </p:spPr>
        <p:txBody>
          <a:bodyPr>
            <a:noAutofit/>
          </a:bodyPr>
          <a:lstStyle/>
          <a:p>
            <a:r>
              <a:rPr sz="2000" dirty="0"/>
              <a:t>Modern web applications require reliable, scalable, and highly available infrastructure.</a:t>
            </a:r>
          </a:p>
          <a:p>
            <a:r>
              <a:rPr sz="2000" dirty="0"/>
              <a:t>Manual provisioning and deployment are error-prone and time-consuming.</a:t>
            </a:r>
          </a:p>
          <a:p>
            <a:endParaRPr sz="2000" dirty="0"/>
          </a:p>
          <a:p>
            <a:r>
              <a:rPr sz="2400" dirty="0"/>
              <a:t>Challenges:</a:t>
            </a:r>
          </a:p>
          <a:p>
            <a:r>
              <a:rPr sz="2000" dirty="0"/>
              <a:t>- Managing compute resources dynamically</a:t>
            </a:r>
          </a:p>
          <a:p>
            <a:r>
              <a:rPr sz="2000" dirty="0"/>
              <a:t>- Containerizing applications</a:t>
            </a:r>
          </a:p>
          <a:p>
            <a:r>
              <a:rPr sz="2000" dirty="0"/>
              <a:t>- Scaling with demand</a:t>
            </a:r>
          </a:p>
          <a:p>
            <a:r>
              <a:rPr sz="2000" dirty="0"/>
              <a:t>- Simplifying deployment workflows</a:t>
            </a:r>
          </a:p>
          <a:p>
            <a:endParaRPr sz="2000" dirty="0"/>
          </a:p>
          <a:p>
            <a:r>
              <a:rPr sz="2400" dirty="0"/>
              <a:t>Goal:</a:t>
            </a:r>
          </a:p>
          <a:p>
            <a:r>
              <a:rPr sz="2000" dirty="0"/>
              <a:t>Deploy a containerized web application using AWS services like ECS, EC2, ECR, </a:t>
            </a:r>
            <a:r>
              <a:rPr sz="2000" dirty="0" err="1"/>
              <a:t>Fargate</a:t>
            </a:r>
            <a:r>
              <a:rPr sz="2000" dirty="0"/>
              <a:t>, and ALB.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000" dirty="0"/>
              <a:t>Implemented a fully containerized web application hosted on Amazon ECS.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sz="2400" dirty="0"/>
              <a:t>Architecture Highlights:</a:t>
            </a:r>
            <a:endParaRPr lang="en-US" sz="2400" dirty="0"/>
          </a:p>
          <a:p>
            <a:endParaRPr sz="2400" dirty="0"/>
          </a:p>
          <a:p>
            <a:r>
              <a:rPr sz="2000" dirty="0"/>
              <a:t> </a:t>
            </a:r>
            <a:r>
              <a:rPr sz="2000" dirty="0" err="1"/>
              <a:t>Docker</a:t>
            </a:r>
            <a:r>
              <a:rPr sz="2000" dirty="0"/>
              <a:t> to containerize the app</a:t>
            </a:r>
          </a:p>
          <a:p>
            <a:r>
              <a:rPr sz="2000" dirty="0"/>
              <a:t> Amazon ECR to store the image</a:t>
            </a:r>
          </a:p>
          <a:p>
            <a:r>
              <a:rPr sz="2000" dirty="0"/>
              <a:t> Amazon ECS for orchestration</a:t>
            </a:r>
          </a:p>
          <a:p>
            <a:r>
              <a:rPr sz="2000" dirty="0"/>
              <a:t> EC2 &amp; </a:t>
            </a:r>
            <a:r>
              <a:rPr sz="2000" dirty="0" err="1"/>
              <a:t>Fargate</a:t>
            </a:r>
            <a:r>
              <a:rPr sz="2000" dirty="0"/>
              <a:t> to run containers</a:t>
            </a:r>
          </a:p>
          <a:p>
            <a:r>
              <a:rPr sz="2000" dirty="0"/>
              <a:t> Application Load Balancer for routing</a:t>
            </a:r>
          </a:p>
          <a:p>
            <a:r>
              <a:rPr sz="2000" dirty="0"/>
              <a:t> IAM Roles, VPC, Security Groups for secure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000" dirty="0"/>
              <a:t>1. Containerization: Portable and reproducible builds using </a:t>
            </a:r>
            <a:r>
              <a:rPr sz="2000" dirty="0" err="1"/>
              <a:t>Docker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sz="2000" dirty="0"/>
              <a:t>2. Scalability: ECS with </a:t>
            </a:r>
            <a:r>
              <a:rPr sz="2000" dirty="0" err="1"/>
              <a:t>Fargate</a:t>
            </a:r>
            <a:r>
              <a:rPr sz="2000" dirty="0"/>
              <a:t> scales based on CPU/memory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sz="2000" dirty="0"/>
              <a:t>3. High Availability: Load balancer distributes traffic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sz="2000" dirty="0"/>
              <a:t>4. Security: IAM, VPC, and security group controls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sz="2000" dirty="0"/>
              <a:t>5. CI/CD Friendly: Easily pluggable with </a:t>
            </a:r>
            <a:r>
              <a:rPr sz="2000" dirty="0" err="1"/>
              <a:t>CodePipeline</a:t>
            </a:r>
            <a:r>
              <a:rPr sz="2000" dirty="0"/>
              <a:t>/</a:t>
            </a:r>
            <a:r>
              <a:rPr sz="2000" dirty="0" err="1"/>
              <a:t>CodeBuild</a:t>
            </a:r>
            <a:endParaRPr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sz="2000" dirty="0"/>
              <a:t>6. Cost-Effective: Pay for compute only when used (</a:t>
            </a:r>
            <a:r>
              <a:rPr sz="2000" dirty="0" err="1"/>
              <a:t>Fargate</a:t>
            </a:r>
            <a:r>
              <a:rPr sz="20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000" dirty="0"/>
              <a:t>AWS ECS (EC2 + </a:t>
            </a:r>
            <a:r>
              <a:rPr sz="2000" dirty="0" err="1"/>
              <a:t>Fargate</a:t>
            </a:r>
            <a:r>
              <a:rPr sz="2000" dirty="0"/>
              <a:t>)</a:t>
            </a:r>
            <a:endParaRPr lang="en-US" sz="2000" dirty="0"/>
          </a:p>
          <a:p>
            <a:endParaRPr sz="2000" dirty="0"/>
          </a:p>
          <a:p>
            <a:r>
              <a:rPr sz="2000" dirty="0" err="1"/>
              <a:t>Docker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Amazon ECR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Application Load Balancer</a:t>
            </a:r>
            <a:endParaRPr lang="en-US" sz="2000" dirty="0"/>
          </a:p>
          <a:p>
            <a:endParaRPr lang="en-US" sz="2000" dirty="0"/>
          </a:p>
          <a:p>
            <a:r>
              <a:rPr sz="2000" dirty="0"/>
              <a:t>IAM, Security Groups, VPC</a:t>
            </a:r>
          </a:p>
          <a:p>
            <a:endParaRPr lang="en-US" sz="2000" dirty="0"/>
          </a:p>
          <a:p>
            <a:r>
              <a:rPr sz="2000" dirty="0"/>
              <a:t>EC2 Instances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Architecture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80" y="2721569"/>
            <a:ext cx="5306165" cy="285789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056" y="293037"/>
            <a:ext cx="8083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1. Amazon EC2 (Elastic Compute Cloud)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Acts as a development/CI environment where you create and build your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 an EC2 instance (Linux/Ubuntu).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Docker</a:t>
            </a:r>
            <a:r>
              <a:rPr lang="en-US" dirty="0"/>
              <a:t> on EC2.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your application code and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the </a:t>
            </a:r>
            <a:r>
              <a:rPr lang="en-US" dirty="0" err="1"/>
              <a:t>Docker</a:t>
            </a:r>
            <a:r>
              <a:rPr lang="en-US" dirty="0"/>
              <a:t> image locally on EC2.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048" y="2814334"/>
            <a:ext cx="8503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Docker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Containerizes your web application for easy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to build an image from the application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Tag the </a:t>
            </a:r>
            <a:r>
              <a:rPr lang="en-US" dirty="0" err="1"/>
              <a:t>Docker</a:t>
            </a:r>
            <a:r>
              <a:rPr lang="en-US" dirty="0"/>
              <a:t> image for upload to ECR.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048" y="4732127"/>
            <a:ext cx="8439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3. AWS ECR (Elastic Container Registry)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 fully managed </a:t>
            </a:r>
            <a:r>
              <a:rPr lang="en-US" dirty="0" err="1"/>
              <a:t>Docker</a:t>
            </a:r>
            <a:r>
              <a:rPr lang="en-US" dirty="0"/>
              <a:t> container registry.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Happens Here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Push the </a:t>
            </a:r>
            <a:r>
              <a:rPr lang="en-US" dirty="0" err="1"/>
              <a:t>Docker</a:t>
            </a:r>
            <a:r>
              <a:rPr lang="en-US" dirty="0"/>
              <a:t> image from EC2 to ECR.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ECR stores and version controls your image for ECS deployments.</a:t>
            </a:r>
          </a:p>
        </p:txBody>
      </p:sp>
    </p:spTree>
    <p:extLst>
      <p:ext uri="{BB962C8B-B14F-4D97-AF65-F5344CB8AC3E}">
        <p14:creationId xmlns:p14="http://schemas.microsoft.com/office/powerpoint/2010/main" val="1375363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723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</vt:lpstr>
      <vt:lpstr>Deploying a Web Application on Amazon ECS</vt:lpstr>
      <vt:lpstr>PowerPoint Presentation</vt:lpstr>
      <vt:lpstr>PowerPoint Presentation</vt:lpstr>
      <vt:lpstr>Problem Statement</vt:lpstr>
      <vt:lpstr>Solution Overview</vt:lpstr>
      <vt:lpstr>Key Features</vt:lpstr>
      <vt:lpstr>Tools &amp; Technologies</vt:lpstr>
      <vt:lpstr>Architecture Diagram</vt:lpstr>
      <vt:lpstr>PowerPoint Presentation</vt:lpstr>
      <vt:lpstr>PowerPoint Presentation</vt:lpstr>
      <vt:lpstr>Learnings and Outcomes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a Web Application on Amazon ECS</dc:title>
  <dc:subject/>
  <dc:creator>HP</dc:creator>
  <cp:keywords/>
  <dc:description>generated using python-pptx</dc:description>
  <cp:lastModifiedBy>Chinnari Rongala</cp:lastModifiedBy>
  <cp:revision>8</cp:revision>
  <dcterms:created xsi:type="dcterms:W3CDTF">2013-01-27T09:14:16Z</dcterms:created>
  <dcterms:modified xsi:type="dcterms:W3CDTF">2025-07-30T08:48:18Z</dcterms:modified>
  <cp:category/>
</cp:coreProperties>
</file>