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Bree Serif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38D2A1-0F9F-4773-A8C2-FE947A7A7CC5}">
  <a:tblStyle styleId="{FA38D2A1-0F9F-4773-A8C2-FE947A7A7CC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1506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  <a:endParaRPr lang="en-GB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	Railway Reservation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Seat_Avail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68600" y="101780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054475" y="123455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 3 A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166" name="Shape 166"/>
          <p:cNvGraphicFramePr/>
          <p:nvPr/>
        </p:nvGraphicFramePr>
        <p:xfrm>
          <a:off x="867025" y="18111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30/12/2016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383125" y="2915825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→  For 3rd class AC , maximum seat Availability is 75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Seat_Avail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68600" y="101780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054475" y="123455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 Sleeper Class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175" name="Shape 175"/>
          <p:cNvGraphicFramePr/>
          <p:nvPr/>
        </p:nvGraphicFramePr>
        <p:xfrm>
          <a:off x="867025" y="18111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30/12/2016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150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6" name="Shape 176"/>
          <p:cNvSpPr txBox="1"/>
          <p:nvPr/>
        </p:nvSpPr>
        <p:spPr>
          <a:xfrm>
            <a:off x="383125" y="2915825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→  For Sleeper class AC , maximum seat Availability is 150.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23400" y="19345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/>
              <a:t>Thanks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9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E R Diagram</a:t>
            </a:r>
          </a:p>
        </p:txBody>
      </p:sp>
      <p:pic>
        <p:nvPicPr>
          <p:cNvPr id="91" name="Shape 91" descr="download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47750"/>
            <a:ext cx="9144002" cy="44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161375"/>
            <a:ext cx="30450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USER TABLE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952500" y="1140375"/>
          <a:ext cx="7239000" cy="40565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2413000"/>
                <a:gridCol w="2413000"/>
                <a:gridCol w="2413000"/>
              </a:tblGrid>
              <a:tr h="405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PASSWORD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75" y="734725"/>
            <a:ext cx="1007275" cy="4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050350" y="532575"/>
            <a:ext cx="40089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Composite attribute</a:t>
            </a:r>
          </a:p>
        </p:txBody>
      </p:sp>
      <p:sp>
        <p:nvSpPr>
          <p:cNvPr id="100" name="Shape 100"/>
          <p:cNvSpPr/>
          <p:nvPr/>
        </p:nvSpPr>
        <p:spPr>
          <a:xfrm>
            <a:off x="3661700" y="1762525"/>
            <a:ext cx="1072200" cy="10722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1" name="Shape 101"/>
          <p:cNvGraphicFramePr/>
          <p:nvPr/>
        </p:nvGraphicFramePr>
        <p:xfrm>
          <a:off x="311700" y="2989775"/>
          <a:ext cx="3605600" cy="39621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737600"/>
                <a:gridCol w="18680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PASSWORD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02" name="Shape 102"/>
          <p:cNvGraphicFramePr/>
          <p:nvPr/>
        </p:nvGraphicFramePr>
        <p:xfrm>
          <a:off x="4366400" y="2987875"/>
          <a:ext cx="3077450" cy="39621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018700"/>
                <a:gridCol w="1029375"/>
                <a:gridCol w="10293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F_NAME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L_NAME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713850" y="3718500"/>
            <a:ext cx="8345400" cy="97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U_ID -&gt; PASSWORD				      U_ID-&gt;(F_NAME,L_NAME)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Passenger Table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738200" y="1252525"/>
          <a:ext cx="7239000" cy="39621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u="sng"/>
                        <a:t>PNR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DOJ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FARE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SRC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DEST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4057675" y="1817112"/>
            <a:ext cx="457200" cy="60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483150" y="2509850"/>
          <a:ext cx="1738350" cy="39621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869175"/>
                <a:gridCol w="869175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U_ID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PNR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2800575" y="2509850"/>
          <a:ext cx="6031725" cy="39621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861675"/>
                <a:gridCol w="861675"/>
                <a:gridCol w="861675"/>
                <a:gridCol w="861675"/>
                <a:gridCol w="861675"/>
                <a:gridCol w="861675"/>
                <a:gridCol w="861675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PNR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DOJ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FARE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SRC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DEST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3" name="Shape 113"/>
          <p:cNvSpPr txBox="1"/>
          <p:nvPr/>
        </p:nvSpPr>
        <p:spPr>
          <a:xfrm>
            <a:off x="171475" y="3165525"/>
            <a:ext cx="8229600" cy="9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Bree Serif"/>
              <a:buChar char="●"/>
            </a:pPr>
            <a:r>
              <a:rPr lang="en-GB" sz="1600">
                <a:latin typeface="Bree Serif"/>
                <a:ea typeface="Bree Serif"/>
                <a:cs typeface="Bree Serif"/>
                <a:sym typeface="Bree Serif"/>
              </a:rPr>
              <a:t>Here U_ID -&gt;  ( P_NAME, DOJ, T_ID, FARE, SRC, DEST )  leads to  Transitive dependency as U_ID -&gt; PNR and PNR -&gt; ( P_NAME, DOJ, T_ID, FARE, SRC, DEST ). So It is in 3NF Form 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latin typeface="Bree Serif"/>
                <a:ea typeface="Bree Serif"/>
                <a:cs typeface="Bree Serif"/>
                <a:sym typeface="Bree Serif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 Table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781525" y="12271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 u="sng"/>
                        <a:t>T_ID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T_NAME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u="sng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Sangmitra Express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484550" y="2374375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99100" y="209295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Station Table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669275" y="30505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 u="sng"/>
                        <a:t>S_ID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S_NAME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u="sng"/>
                        <a:t>SBC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Bangalore Central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Train_Avail Table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311700" y="11506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MONDAY , THURSDAY, SATURDAY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129" name="Shape 129"/>
          <p:cNvCxnSpPr/>
          <p:nvPr/>
        </p:nvCxnSpPr>
        <p:spPr>
          <a:xfrm rot="10800000" flipH="1">
            <a:off x="4573700" y="778725"/>
            <a:ext cx="912000" cy="2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5585450" y="577725"/>
            <a:ext cx="3831300" cy="5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Not in 1NF FORM</a:t>
            </a:r>
          </a:p>
        </p:txBody>
      </p:sp>
      <p:sp>
        <p:nvSpPr>
          <p:cNvPr id="131" name="Shape 131"/>
          <p:cNvSpPr/>
          <p:nvPr/>
        </p:nvSpPr>
        <p:spPr>
          <a:xfrm>
            <a:off x="3723750" y="1971862"/>
            <a:ext cx="414900" cy="500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32" name="Shape 132"/>
          <p:cNvGraphicFramePr/>
          <p:nvPr/>
        </p:nvGraphicFramePr>
        <p:xfrm>
          <a:off x="311700" y="25083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Monday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Thursday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Saturday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Train_Timing Table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781525" y="12271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6:00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12:40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14:50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1:00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380325" y="2221350"/>
            <a:ext cx="7156800" cy="52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 Table</a:t>
            </a:r>
          </a:p>
        </p:txBody>
      </p:sp>
      <p:graphicFrame>
        <p:nvGraphicFramePr>
          <p:cNvPr id="140" name="Shape 140"/>
          <p:cNvGraphicFramePr/>
          <p:nvPr/>
        </p:nvGraphicFramePr>
        <p:xfrm>
          <a:off x="862700" y="2954225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PNBE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NAG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SBC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Seat_Avail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68600" y="101780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054475" y="123455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 1 A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148" name="Shape 148"/>
          <p:cNvGraphicFramePr/>
          <p:nvPr/>
        </p:nvGraphicFramePr>
        <p:xfrm>
          <a:off x="867025" y="18111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30/12/2016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383125" y="2915825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/>
              <a:t>→  For 1st class AC , maximum seat Availability is 25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Seat_Avail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68600" y="101780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054475" y="1234550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-GB" b="1"/>
              <a:t> 2 A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graphicFrame>
        <p:nvGraphicFramePr>
          <p:cNvPr id="157" name="Shape 157"/>
          <p:cNvGraphicFramePr/>
          <p:nvPr/>
        </p:nvGraphicFramePr>
        <p:xfrm>
          <a:off x="867025" y="18111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{FA38D2A1-0F9F-4773-A8C2-FE947A7A7CC5}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T_ID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DATE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b="1"/>
                        <a:t>STN4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12295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30/12/2016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8" name="Shape 158"/>
          <p:cNvSpPr txBox="1"/>
          <p:nvPr/>
        </p:nvSpPr>
        <p:spPr>
          <a:xfrm>
            <a:off x="383125" y="2915825"/>
            <a:ext cx="8206800" cy="9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→  For 2nd class AC , maximum seat Availability is 50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259</Words>
  <Application>Microsoft Office PowerPoint</Application>
  <PresentationFormat>On-screen Show (16:9)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</vt:lpstr>
      <vt:lpstr>Bree Serif</vt:lpstr>
      <vt:lpstr>geometric</vt:lpstr>
      <vt:lpstr> Railway Reservation System</vt:lpstr>
      <vt:lpstr>E R Diagram</vt:lpstr>
      <vt:lpstr>USER TABLE</vt:lpstr>
      <vt:lpstr>Passenger Table</vt:lpstr>
      <vt:lpstr>Train Table</vt:lpstr>
      <vt:lpstr>Train_Avail Table</vt:lpstr>
      <vt:lpstr>Train_Timing Table</vt:lpstr>
      <vt:lpstr>Seat_Avail</vt:lpstr>
      <vt:lpstr>Seat_Avail</vt:lpstr>
      <vt:lpstr>Seat_Avail</vt:lpstr>
      <vt:lpstr>Seat_Avail</vt:lpstr>
      <vt:lpstr>Thanks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Railway Reservation System</dc:title>
  <cp:lastModifiedBy>My Notebook</cp:lastModifiedBy>
  <cp:revision>2</cp:revision>
  <dcterms:modified xsi:type="dcterms:W3CDTF">2016-10-28T07:21:48Z</dcterms:modified>
</cp:coreProperties>
</file>