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EE7B-4FB2-4A03-9095-93560CE30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180FE-16DD-4A07-9645-FB9529C31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BEC4-2878-4B40-A2E6-9423FA5B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DFEC-E83C-4A37-A92B-E9AFC05BD1CE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72EBF-1FF6-40A0-8717-17970B69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51A6C-9AEC-41E4-8184-14BC7787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9A4E-ACD3-4B7C-939A-B2695C465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3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AC1A8-6FEC-4FD0-A25F-E68BD98F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46662-98AE-4472-B29C-2D3DFAAF5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43E00-387F-4D88-85BD-7450F582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DFEC-E83C-4A37-A92B-E9AFC05BD1CE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7D02-48A5-4AAF-B0E3-F02A47E3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CE29B-692D-41EA-98E1-5204671E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9A4E-ACD3-4B7C-939A-B2695C465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53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E1162E-A310-4837-9C23-D5E8EF032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EF3B8-8000-453F-9DD8-E9AF50071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52D7D-9422-4CC4-9600-E3305786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DFEC-E83C-4A37-A92B-E9AFC05BD1CE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EC209-EE61-482C-8356-F2ACC0AA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634AC-5D9C-4154-A0DB-62BE4C46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9A4E-ACD3-4B7C-939A-B2695C465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32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EDE3-ED2C-45A0-831A-6CAA4FD6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1A630-2A4E-4DB7-8D7A-6A351B29F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702FF-1CDF-4453-BFA2-6E1BC950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DFEC-E83C-4A37-A92B-E9AFC05BD1CE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7F83F-B9D5-423E-8E6B-FEE91FE1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8D287-EE08-4B42-8F49-414EA41F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9A4E-ACD3-4B7C-939A-B2695C465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79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9BCC-85ED-4590-A923-BAE5BF69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197EA-6428-459B-AC1F-CF0C2264C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AFC92-3F7C-4764-BA45-6618C8E9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DFEC-E83C-4A37-A92B-E9AFC05BD1CE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5FE33-8926-47B4-8BDD-729F74D3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48842-5AB4-470B-9837-8B7198A3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9A4E-ACD3-4B7C-939A-B2695C465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82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B342-0CCB-4FAA-B662-A7CBF890D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4256A-C15D-40F1-AC9B-33C2D428A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DE029-217D-4469-8D96-CBD40C5D8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D6FDF-358D-4608-85F9-ACCFB454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DFEC-E83C-4A37-A92B-E9AFC05BD1CE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1EB7E-84F0-4C55-9083-4DE481E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765BF-5947-40A9-9E29-5F00DB53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9A4E-ACD3-4B7C-939A-B2695C465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53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DF59-5EE6-4681-83B0-7C869684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EC431-5472-423C-80D6-F02BCE483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EC92B-5CB3-48BE-8502-292EEA014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A91CB-B124-49C3-ADA6-E6E70881F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96CAF-6C6D-476C-A166-5826C9172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DF777-2626-44FD-9F48-79991C82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DFEC-E83C-4A37-A92B-E9AFC05BD1CE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86565-4FCA-442C-BF97-C5A230C5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10D2E-CA2E-4539-BF93-1FF74062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9A4E-ACD3-4B7C-939A-B2695C465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69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7770-EFD1-4ED2-ADA6-61E079AF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ADD90-01E7-4425-A0AC-15D94E3C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DFEC-E83C-4A37-A92B-E9AFC05BD1CE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3F8A6-1C84-468F-96F2-EA7F5BDC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F8191-1D51-4B23-8082-F70023B2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9A4E-ACD3-4B7C-939A-B2695C465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85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E8EEB-A9B9-4227-A903-689E9C17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DFEC-E83C-4A37-A92B-E9AFC05BD1CE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C83E0-66BE-4722-9C60-FFF58455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60900-AAC4-4B47-A511-1E633A48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9A4E-ACD3-4B7C-939A-B2695C465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07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3852-CABA-493A-A532-B2EF2F48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B73BF-0B40-48CD-9CE8-80C64896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8E383-EF44-4518-BC8E-1E0DC8E54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6FDC1-B38E-43AF-9EA6-8EA51280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DFEC-E83C-4A37-A92B-E9AFC05BD1CE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86C57-192C-4068-81B2-887B64A3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69CEA-493C-4240-815A-6E109B01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9A4E-ACD3-4B7C-939A-B2695C465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77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1149-97DB-4991-9177-5110A6C5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1AA3B-424C-44C4-A904-5315DE849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69B6D-499F-4C08-932E-BEC8D629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B1F17-47D5-46AC-936D-8076BC8B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DFEC-E83C-4A37-A92B-E9AFC05BD1CE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905F4-3B3C-468C-A97C-1C96824F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0A3FA-69D5-4759-97C9-AAA62B18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9A4E-ACD3-4B7C-939A-B2695C465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70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11AF6-11CE-40FF-8E9F-1963057B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D4896-2196-47FF-8084-F61F32B8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E4D8A-4FE1-47C4-86F2-0A9769256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DFEC-E83C-4A37-A92B-E9AFC05BD1CE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A9A8D-694E-4902-A498-AFCA39C45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E244F-807A-46DB-8B19-3CA799EF7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59A4E-ACD3-4B7C-939A-B2695C465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4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BF7307-2DC9-4F12-B99E-73B148229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561975"/>
            <a:ext cx="109347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4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97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176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56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31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448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608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162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086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811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10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836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771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400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585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8228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547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928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117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748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831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34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94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330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527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18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28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23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67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25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84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75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chaitanya madduri</dc:creator>
  <cp:lastModifiedBy>chaitanya madduri</cp:lastModifiedBy>
  <cp:revision>1</cp:revision>
  <dcterms:created xsi:type="dcterms:W3CDTF">2021-02-12T09:50:35Z</dcterms:created>
  <dcterms:modified xsi:type="dcterms:W3CDTF">2021-02-12T09:52:49Z</dcterms:modified>
</cp:coreProperties>
</file>