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2" r:id="rId6"/>
    <p:sldId id="257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68E2-33BC-4292-8114-C757868DD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7147E-7566-4D1A-812B-FA4ED3960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44EA-6817-4152-AF7F-4C4E9AFB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0141-A644-4966-B5AF-EDE795B7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A39FE-7D0A-405F-B00C-ED394CC9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47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81E5-7EC6-4016-88A7-2ECB859B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F1562-1130-4450-A435-012FF9C9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29DCC-0780-4D06-9E28-D0FE266D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56DC-32C0-4A2B-A5CF-1986ADFE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25E04-546A-4B5E-A168-649C3254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54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41E45-D09B-412F-8220-0F5045272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6FA29-451A-438C-9C0E-CE11B2564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AAA8-4F08-436B-9507-DA63F80C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8BD9-68C2-4DB0-AF5F-B77D1B21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A2E51-7BE2-4483-B5A0-4F566928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84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9B93-4922-4BFD-A6FC-D3A51F23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8946-96DE-4A24-8377-0CBBC4DC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2ED4-E8B2-41EB-9AEE-D65CDF77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5158-B3FD-42DE-89F7-3FB06AAD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F761D-5260-4C21-A2E3-60733081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12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96BB-B14E-48C0-9942-A8596615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0532-3DF2-4A5A-908A-7741D260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E6DC-25E1-44C9-B1D4-0F82E396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5EBD-0841-4292-8342-261EF84D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BB7C5-8EE4-4631-B437-5D8EDDCD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6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E2D1-4AAD-4F92-839A-4CA0F512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E3CA-09D3-414B-A323-6F38EA2E3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39FB3-0999-4376-95BF-1D2BB4B19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6DA6B-24EB-4661-B9C8-13ACF7CF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931D7-2625-4C06-A111-371823BD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08EB-5ED4-44D5-AAEF-F16A6AB0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54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BA11-DEBF-4D24-9BFD-03CE8463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A2D68-9EC0-4BD6-872A-08797C18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06C08-66A4-4CCF-B141-4AAD999DF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CF35E-75FA-4756-A872-F9AB5F9DB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2C2A1-0BDD-4D0E-977B-0499B278D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29FE7-6A4B-47DE-AA00-CE77D0B6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7B08E-09B3-4113-84D3-FA7A937A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692D1-3769-4F67-9EA9-ECB96B8B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77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CCEC-87E4-40BF-A6C1-DC41B16D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FDC25-0009-4B9A-AADA-6DA0871C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9FEDD-6D06-4F67-92FD-4B40C3C2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4644-736E-4AFF-9523-DE46275E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2DB61-9940-4AB7-85D2-A978BD35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4AADD-2234-4B7A-BE72-6D736BC3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D42CE-230F-46F9-85B7-ABF57013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B968-4423-44AB-B03E-E1C59614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4519-FB2B-4140-8F44-A4172B2E5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B16C0-EDCF-4A49-9F9E-A1D05063E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B33AA-6D46-4946-9D72-9940AF35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B445D-6296-4BFE-8E35-3A95D1B8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D59C6-1619-41E7-A0BD-1879C4FF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E2F3-FB7C-4488-AB87-41BDBF6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CA82B-00E4-46EF-B3D2-C6DEE25E3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ABF4-BF1C-4858-AE5E-771E25269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CCDE4-2DD5-444D-B77C-95BF67FE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CE9-81CC-4219-82F9-8E1E33DDF925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5011A-E1F7-483E-B45C-1BA0A99F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F6F1-3318-491F-A134-F096C1EE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A16EC-E169-45E5-9730-77CB6839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6D2B3-0A62-45B7-A0BF-18E0099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9D91-F8DA-425B-8894-B38F75BA9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5CE9-81CC-4219-82F9-8E1E33DDF925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96FA5-7B47-40C6-B4D5-46166F148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E404-44B4-4B82-90B7-289D28A55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63D9-5AB4-4F89-8DE3-2FF5AA64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9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71C8-96E7-403E-9F4D-0A747792F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84241-CC74-4048-B0F5-1A089872E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3B64F-453C-401C-9038-4D27D279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71" y="1691676"/>
            <a:ext cx="5586153" cy="4371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B3E1F1-9A32-4199-A34F-BA00E27F8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5" y="410160"/>
            <a:ext cx="2690072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9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4826-E5E1-4F3A-8775-C6E803C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B0C63-5363-4936-A0F0-262142566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047" y="1178170"/>
            <a:ext cx="7953375" cy="3933825"/>
          </a:xfrm>
        </p:spPr>
      </p:pic>
    </p:spTree>
    <p:extLst>
      <p:ext uri="{BB962C8B-B14F-4D97-AF65-F5344CB8AC3E}">
        <p14:creationId xmlns:p14="http://schemas.microsoft.com/office/powerpoint/2010/main" val="398089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C100-A036-431C-A2B3-F8AFC0EA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237"/>
            <a:ext cx="10515600" cy="88946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SPARK Interface API </a:t>
            </a:r>
            <a:endParaRPr lang="en-IN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7E29F4-5153-4D49-845B-6F690655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E45F7-447E-4138-93CB-9168EAAE9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12" y="1145235"/>
            <a:ext cx="10750288" cy="57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2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9C16-FA5C-4133-A3DF-5E03AF4B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3CFA2-7888-4A30-9B2E-2BA2B7592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4530193"/>
            <a:ext cx="6797040" cy="22174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5E21C-5353-4E85-95DE-E97BE8A21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1226"/>
            <a:ext cx="680466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1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65C6-0808-4BAF-85DD-2856E633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20D3A-D595-467B-AA47-901081EB3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725" y="2463006"/>
            <a:ext cx="5924550" cy="3076575"/>
          </a:xfrm>
        </p:spPr>
      </p:pic>
    </p:spTree>
    <p:extLst>
      <p:ext uri="{BB962C8B-B14F-4D97-AF65-F5344CB8AC3E}">
        <p14:creationId xmlns:p14="http://schemas.microsoft.com/office/powerpoint/2010/main" val="190377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43E7-9390-4237-AD6B-18A65643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705" y="20718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2">
                    <a:lumMod val="50000"/>
                  </a:schemeClr>
                </a:solidFill>
              </a:rPr>
              <a:t>Ways to Create A DATAFRAME</a:t>
            </a:r>
            <a:endParaRPr lang="en-IN" sz="6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C69D-BC02-4BD7-BFB8-02FB0B26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C14A8-F833-4AB3-8EC6-7CAC6EB9A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20"/>
          <a:stretch/>
        </p:blipFill>
        <p:spPr>
          <a:xfrm>
            <a:off x="399011" y="1690688"/>
            <a:ext cx="10725150" cy="41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F604-E35D-46B0-9DCF-B45A904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9BF08-0320-4F7D-A288-7B9E409A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822" y="1396538"/>
            <a:ext cx="11521440" cy="4780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Data Set = </a:t>
            </a:r>
            <a:r>
              <a:rPr lang="en-US" sz="7200" dirty="0" err="1"/>
              <a:t>DataFrame</a:t>
            </a:r>
            <a:r>
              <a:rPr lang="en-US" sz="7200" dirty="0"/>
              <a:t> + RDD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65631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80DD-91CB-4554-8ED6-429E07D5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68711-9786-4C31-8BFA-9071A3AD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17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SPARK Interface API </vt:lpstr>
      <vt:lpstr> </vt:lpstr>
      <vt:lpstr>PowerPoint Presentation</vt:lpstr>
      <vt:lpstr>Ways to Create A DATAFRAME</vt:lpstr>
      <vt:lpstr>Type Safe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Ranjan Sharma</dc:creator>
  <cp:lastModifiedBy>Ranjan Sharma</cp:lastModifiedBy>
  <cp:revision>14</cp:revision>
  <dcterms:created xsi:type="dcterms:W3CDTF">2020-08-07T12:54:47Z</dcterms:created>
  <dcterms:modified xsi:type="dcterms:W3CDTF">2020-08-16T18:16:42Z</dcterms:modified>
</cp:coreProperties>
</file>