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6"/>
    <p:restoredTop sz="93091"/>
  </p:normalViewPr>
  <p:slideViewPr>
    <p:cSldViewPr>
      <p:cViewPr varScale="1">
        <p:scale>
          <a:sx n="66" d="100"/>
          <a:sy n="66" d="100"/>
        </p:scale>
        <p:origin x="32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BD44-6711-4563-BD8A-40423ACEB366}" type="datetimeFigureOut">
              <a:rPr lang="en-US" smtClean="0"/>
              <a:pPr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54B0-C872-4512-838A-0C7ABA015A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BD44-6711-4563-BD8A-40423ACEB366}" type="datetimeFigureOut">
              <a:rPr lang="en-US" smtClean="0"/>
              <a:pPr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54B0-C872-4512-838A-0C7ABA015A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BD44-6711-4563-BD8A-40423ACEB366}" type="datetimeFigureOut">
              <a:rPr lang="en-US" smtClean="0"/>
              <a:pPr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54B0-C872-4512-838A-0C7ABA015A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BD44-6711-4563-BD8A-40423ACEB366}" type="datetimeFigureOut">
              <a:rPr lang="en-US" smtClean="0"/>
              <a:pPr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54B0-C872-4512-838A-0C7ABA015A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BD44-6711-4563-BD8A-40423ACEB366}" type="datetimeFigureOut">
              <a:rPr lang="en-US" smtClean="0"/>
              <a:pPr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54B0-C872-4512-838A-0C7ABA015A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BD44-6711-4563-BD8A-40423ACEB366}" type="datetimeFigureOut">
              <a:rPr lang="en-US" smtClean="0"/>
              <a:pPr/>
              <a:t>5/11/17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54B0-C872-4512-838A-0C7ABA015A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BD44-6711-4563-BD8A-40423ACEB366}" type="datetimeFigureOut">
              <a:rPr lang="en-US" smtClean="0"/>
              <a:pPr/>
              <a:t>5/11/17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54B0-C872-4512-838A-0C7ABA015A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BD44-6711-4563-BD8A-40423ACEB366}" type="datetimeFigureOut">
              <a:rPr lang="en-US" smtClean="0"/>
              <a:pPr/>
              <a:t>5/11/17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54B0-C872-4512-838A-0C7ABA015A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BD44-6711-4563-BD8A-40423ACEB366}" type="datetimeFigureOut">
              <a:rPr lang="en-US" smtClean="0"/>
              <a:pPr/>
              <a:t>5/11/17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54B0-C872-4512-838A-0C7ABA015A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BD44-6711-4563-BD8A-40423ACEB366}" type="datetimeFigureOut">
              <a:rPr lang="en-US" smtClean="0"/>
              <a:pPr/>
              <a:t>5/11/17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54B0-C872-4512-838A-0C7ABA015A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BD44-6711-4563-BD8A-40423ACEB366}" type="datetimeFigureOut">
              <a:rPr lang="en-US" smtClean="0"/>
              <a:pPr/>
              <a:t>5/11/17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54B0-C872-4512-838A-0C7ABA015A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BBD44-6711-4563-BD8A-40423ACEB366}" type="datetimeFigureOut">
              <a:rPr lang="en-US" smtClean="0"/>
              <a:pPr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054B0-C872-4512-838A-0C7ABA015AA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8232421"/>
              </p:ext>
            </p:extLst>
          </p:nvPr>
        </p:nvGraphicFramePr>
        <p:xfrm>
          <a:off x="457200" y="1600200"/>
          <a:ext cx="8229600" cy="476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33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endParaRPr lang="sv-SE" dirty="0"/>
                    </a:p>
                    <a:p>
                      <a:pPr algn="ctr"/>
                      <a:r>
                        <a:rPr lang="sv-SE" i="1" dirty="0"/>
                        <a:t>K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Load</a:t>
                      </a:r>
                      <a:r>
                        <a:rPr lang="sv-SE" dirty="0"/>
                        <a:t/>
                      </a:r>
                      <a:br>
                        <a:rPr lang="sv-SE" dirty="0"/>
                      </a:br>
                      <a:r>
                        <a:rPr lang="sv-SE" baseline="0" dirty="0" err="1"/>
                        <a:t>e</a:t>
                      </a:r>
                      <a:r>
                        <a:rPr lang="sv-SE" dirty="0" err="1"/>
                        <a:t>stimation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90 % CI</a:t>
                      </a:r>
                    </a:p>
                    <a:p>
                      <a:r>
                        <a:rPr lang="sv-SE" dirty="0"/>
                        <a:t>rel. </a:t>
                      </a:r>
                      <a:r>
                        <a:rPr lang="sv-SE" dirty="0" err="1"/>
                        <a:t>half-size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95 % CI</a:t>
                      </a:r>
                    </a:p>
                    <a:p>
                      <a:r>
                        <a:rPr lang="sv-SE" dirty="0"/>
                        <a:t>rel. </a:t>
                      </a:r>
                      <a:r>
                        <a:rPr lang="sv-SE" dirty="0" err="1"/>
                        <a:t>half-size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99 % CI</a:t>
                      </a:r>
                    </a:p>
                    <a:p>
                      <a:r>
                        <a:rPr lang="sv-SE" dirty="0"/>
                        <a:t>rel. </a:t>
                      </a:r>
                      <a:r>
                        <a:rPr lang="sv-SE" dirty="0" err="1"/>
                        <a:t>half-size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Lag-1 auto-</a:t>
                      </a:r>
                      <a:br>
                        <a:rPr lang="sv-SE" dirty="0"/>
                      </a:br>
                      <a:r>
                        <a:rPr lang="sv-SE" dirty="0" err="1"/>
                        <a:t>correlation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0.000%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0.000%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0.000%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0.159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0.522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0.115%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0.137%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0.180%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0.000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0.572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0.146%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0.174%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0.229%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-0.005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0.590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0.151%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0.181%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0.237%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0.019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0.596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0.157%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0.187%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0.250%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0.041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0.599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0.159%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0.190%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0.250%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0.042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0.160%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0.191%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0.251%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0.043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0.160%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0.191%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0.251%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0.041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0.161%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0.192%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0.252%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0.042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0.161%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0.192%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0.252%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0.044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0.161%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0.192%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0.253%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0.043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032554"/>
              </p:ext>
            </p:extLst>
          </p:nvPr>
        </p:nvGraphicFramePr>
        <p:xfrm>
          <a:off x="457200" y="289560"/>
          <a:ext cx="8229600" cy="1005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5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906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9906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dirty="0" err="1"/>
                        <a:t>Grp</a:t>
                      </a:r>
                      <a:r>
                        <a:rPr lang="sv-SE" dirty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 err="1"/>
                        <a:t>Seed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Arr.</a:t>
                      </a:r>
                      <a:r>
                        <a:rPr lang="sv-SE" baseline="0" dirty="0"/>
                        <a:t> proc.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/>
                    </a:p>
                    <a:p>
                      <a:pPr algn="ctr"/>
                      <a:r>
                        <a:rPr lang="en-US" sz="1800" kern="1200" dirty="0"/>
                        <a:t>E[</a:t>
                      </a:r>
                      <a:r>
                        <a:rPr lang="en-US" sz="1800" i="1" kern="1200" dirty="0"/>
                        <a:t>T</a:t>
                      </a:r>
                      <a:r>
                        <a:rPr lang="en-US" sz="1800" kern="1200" baseline="-25000" dirty="0"/>
                        <a:t>A</a:t>
                      </a:r>
                      <a:r>
                        <a:rPr lang="en-US" sz="1800" kern="1200" dirty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 err="1"/>
                        <a:t>Serv</a:t>
                      </a:r>
                      <a:r>
                        <a:rPr lang="sv-SE" dirty="0"/>
                        <a:t>.</a:t>
                      </a:r>
                      <a:br>
                        <a:rPr lang="sv-SE" dirty="0"/>
                      </a:br>
                      <a:r>
                        <a:rPr lang="sv-SE" dirty="0"/>
                        <a:t>proc.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E[</a:t>
                      </a:r>
                      <a:r>
                        <a:rPr lang="en-US" sz="1800" i="1" kern="1200" dirty="0"/>
                        <a:t>T</a:t>
                      </a:r>
                      <a:r>
                        <a:rPr lang="en-US" sz="1800" kern="1200" baseline="-25000" dirty="0"/>
                        <a:t>S</a:t>
                      </a:r>
                      <a:r>
                        <a:rPr lang="en-US" sz="1800" kern="1200" dirty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 err="1"/>
                        <a:t>Warm-up</a:t>
                      </a:r>
                      <a:r>
                        <a:rPr lang="sv-SE" dirty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baseline="0" dirty="0"/>
                        <a:t># bat.</a:t>
                      </a:r>
                    </a:p>
                    <a:p>
                      <a:pPr algn="ctr"/>
                      <a:r>
                        <a:rPr lang="sv-SE" i="1" baseline="0" dirty="0"/>
                        <a:t>n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# arr.</a:t>
                      </a:r>
                    </a:p>
                    <a:p>
                      <a:pPr algn="ctr"/>
                      <a:r>
                        <a:rPr lang="sv-SE" i="1" dirty="0"/>
                        <a:t>k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0067743"/>
              </p:ext>
            </p:extLst>
          </p:nvPr>
        </p:nvGraphicFramePr>
        <p:xfrm>
          <a:off x="457200" y="1600200"/>
          <a:ext cx="8229600" cy="476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33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endParaRPr lang="sv-SE" dirty="0"/>
                    </a:p>
                    <a:p>
                      <a:pPr algn="ctr"/>
                      <a:r>
                        <a:rPr lang="sv-SE" i="1" dirty="0"/>
                        <a:t>K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Loss </a:t>
                      </a:r>
                      <a:r>
                        <a:rPr lang="sv-SE" dirty="0" err="1"/>
                        <a:t>ratio</a:t>
                      </a:r>
                      <a:r>
                        <a:rPr lang="sv-SE" baseline="0" dirty="0"/>
                        <a:t> </a:t>
                      </a:r>
                      <a:r>
                        <a:rPr lang="sv-SE" baseline="0" dirty="0" err="1"/>
                        <a:t>e</a:t>
                      </a:r>
                      <a:r>
                        <a:rPr lang="sv-SE" dirty="0" err="1"/>
                        <a:t>stimation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90 % CI</a:t>
                      </a:r>
                    </a:p>
                    <a:p>
                      <a:r>
                        <a:rPr lang="sv-SE" dirty="0"/>
                        <a:t>rel. </a:t>
                      </a:r>
                      <a:r>
                        <a:rPr lang="sv-SE" dirty="0" err="1"/>
                        <a:t>half-size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95 % CI</a:t>
                      </a:r>
                    </a:p>
                    <a:p>
                      <a:r>
                        <a:rPr lang="sv-SE" dirty="0"/>
                        <a:t>rel. </a:t>
                      </a:r>
                      <a:r>
                        <a:rPr lang="sv-SE" dirty="0" err="1"/>
                        <a:t>half-size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99 % CI</a:t>
                      </a:r>
                    </a:p>
                    <a:p>
                      <a:r>
                        <a:rPr lang="sv-SE" dirty="0"/>
                        <a:t>rel. </a:t>
                      </a:r>
                      <a:r>
                        <a:rPr lang="sv-SE" dirty="0" err="1"/>
                        <a:t>half-size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Lag-1 auto-</a:t>
                      </a:r>
                      <a:br>
                        <a:rPr lang="sv-SE" dirty="0"/>
                      </a:br>
                      <a:r>
                        <a:rPr lang="sv-SE" dirty="0" err="1"/>
                        <a:t>correlation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0.183%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0.210 %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0.287%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-0.203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0.462%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0.550 %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0.723%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-0.021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0.941%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1.121 %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1.474%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-0.007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1.698%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2.023 %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2.659%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-0.040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2.866%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3.415 %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4.487%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-0.063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4.742%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baseline="0" dirty="0"/>
                        <a:t>5.651 </a:t>
                      </a:r>
                      <a:r>
                        <a:rPr lang="sv-SE" dirty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7.426%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0.006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8.046%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baseline="0" dirty="0"/>
                        <a:t>9.588 </a:t>
                      </a:r>
                      <a:r>
                        <a:rPr lang="sv-SE" dirty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12.601%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-0.662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12.456%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baseline="0" dirty="0"/>
                        <a:t>14.846 </a:t>
                      </a:r>
                      <a:r>
                        <a:rPr lang="sv-SE" dirty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19.506%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-0.085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19.528%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baseline="0" dirty="0"/>
                        <a:t>23.270 </a:t>
                      </a:r>
                      <a:r>
                        <a:rPr lang="sv-SE" dirty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30.581%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-0.132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28.712%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34.213 %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44.963%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-0.132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41.914%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49.945 %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65.638%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baseline="0" dirty="0"/>
                        <a:t>-0.083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978164"/>
              </p:ext>
            </p:extLst>
          </p:nvPr>
        </p:nvGraphicFramePr>
        <p:xfrm>
          <a:off x="457200" y="304800"/>
          <a:ext cx="8229600" cy="1010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5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906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9906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dirty="0" err="1"/>
                        <a:t>Grp</a:t>
                      </a:r>
                      <a:r>
                        <a:rPr lang="sv-SE" dirty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 err="1"/>
                        <a:t>Seed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Arr.</a:t>
                      </a:r>
                      <a:r>
                        <a:rPr lang="sv-SE" baseline="0" dirty="0"/>
                        <a:t> proc.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/>
                    </a:p>
                    <a:p>
                      <a:pPr algn="ctr"/>
                      <a:r>
                        <a:rPr lang="en-US" sz="1800" kern="1200" dirty="0"/>
                        <a:t>E[</a:t>
                      </a:r>
                      <a:r>
                        <a:rPr lang="en-US" sz="1800" i="1" kern="1200" dirty="0"/>
                        <a:t>T</a:t>
                      </a:r>
                      <a:r>
                        <a:rPr lang="en-US" sz="1800" kern="1200" baseline="-25000" dirty="0"/>
                        <a:t>A</a:t>
                      </a:r>
                      <a:r>
                        <a:rPr lang="en-US" sz="1800" kern="1200" dirty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 err="1"/>
                        <a:t>Serv</a:t>
                      </a:r>
                      <a:r>
                        <a:rPr lang="sv-SE" dirty="0"/>
                        <a:t>.</a:t>
                      </a:r>
                      <a:br>
                        <a:rPr lang="sv-SE" dirty="0"/>
                      </a:br>
                      <a:r>
                        <a:rPr lang="sv-SE" dirty="0"/>
                        <a:t>proc.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E[</a:t>
                      </a:r>
                      <a:r>
                        <a:rPr lang="en-US" sz="1800" i="1" kern="1200" dirty="0"/>
                        <a:t>T</a:t>
                      </a:r>
                      <a:r>
                        <a:rPr lang="en-US" sz="1800" kern="1200" baseline="-25000" dirty="0"/>
                        <a:t>S</a:t>
                      </a:r>
                      <a:r>
                        <a:rPr lang="en-US" sz="1800" kern="1200" dirty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 err="1"/>
                        <a:t>Warm-up</a:t>
                      </a:r>
                      <a:r>
                        <a:rPr lang="sv-SE" dirty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baseline="0" dirty="0"/>
                        <a:t># bat.</a:t>
                      </a:r>
                    </a:p>
                    <a:p>
                      <a:pPr algn="ctr"/>
                      <a:r>
                        <a:rPr lang="sv-SE" i="1" baseline="0" dirty="0"/>
                        <a:t>n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# arr.</a:t>
                      </a:r>
                    </a:p>
                    <a:p>
                      <a:pPr algn="ctr"/>
                      <a:r>
                        <a:rPr lang="sv-SE" i="1" dirty="0"/>
                        <a:t>k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833284"/>
              </p:ext>
            </p:extLst>
          </p:nvPr>
        </p:nvGraphicFramePr>
        <p:xfrm>
          <a:off x="457200" y="289560"/>
          <a:ext cx="8229600" cy="1005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5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906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9906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dirty="0" err="1"/>
                        <a:t>Grp</a:t>
                      </a:r>
                      <a:r>
                        <a:rPr lang="sv-SE" dirty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 err="1"/>
                        <a:t>Seed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Arr.</a:t>
                      </a:r>
                      <a:r>
                        <a:rPr lang="sv-SE" baseline="0" dirty="0"/>
                        <a:t> proc.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/>
                    </a:p>
                    <a:p>
                      <a:pPr algn="ctr"/>
                      <a:r>
                        <a:rPr lang="en-US" sz="1800" kern="1200" dirty="0"/>
                        <a:t>E[</a:t>
                      </a:r>
                      <a:r>
                        <a:rPr lang="en-US" sz="1800" i="1" kern="1200" dirty="0"/>
                        <a:t>T</a:t>
                      </a:r>
                      <a:r>
                        <a:rPr lang="en-US" sz="1800" kern="1200" baseline="-25000" dirty="0"/>
                        <a:t>A</a:t>
                      </a:r>
                      <a:r>
                        <a:rPr lang="en-US" sz="1800" kern="1200" dirty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 err="1"/>
                        <a:t>Serv</a:t>
                      </a:r>
                      <a:r>
                        <a:rPr lang="sv-SE" dirty="0"/>
                        <a:t>.</a:t>
                      </a:r>
                      <a:br>
                        <a:rPr lang="sv-SE" dirty="0"/>
                      </a:br>
                      <a:r>
                        <a:rPr lang="sv-SE" dirty="0"/>
                        <a:t>proc.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E[</a:t>
                      </a:r>
                      <a:r>
                        <a:rPr lang="en-US" sz="1800" i="1" kern="1200" dirty="0"/>
                        <a:t>T</a:t>
                      </a:r>
                      <a:r>
                        <a:rPr lang="en-US" sz="1800" kern="1200" baseline="-25000" dirty="0"/>
                        <a:t>S</a:t>
                      </a:r>
                      <a:r>
                        <a:rPr lang="en-US" sz="1800" kern="1200" dirty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 err="1"/>
                        <a:t>Warm-up</a:t>
                      </a:r>
                      <a:r>
                        <a:rPr lang="sv-SE" dirty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baseline="0" dirty="0"/>
                        <a:t># bat.</a:t>
                      </a:r>
                    </a:p>
                    <a:p>
                      <a:pPr algn="ctr"/>
                      <a:r>
                        <a:rPr lang="sv-SE" i="1" baseline="0" dirty="0"/>
                        <a:t>n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# arr.</a:t>
                      </a:r>
                    </a:p>
                    <a:p>
                      <a:pPr algn="ctr"/>
                      <a:r>
                        <a:rPr lang="sv-SE" i="1" dirty="0"/>
                        <a:t>k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0620591"/>
              </p:ext>
            </p:extLst>
          </p:nvPr>
        </p:nvGraphicFramePr>
        <p:xfrm>
          <a:off x="457200" y="1600200"/>
          <a:ext cx="8229600" cy="476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33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endParaRPr lang="sv-SE" dirty="0"/>
                    </a:p>
                    <a:p>
                      <a:pPr algn="ctr"/>
                      <a:r>
                        <a:rPr lang="sv-SE" i="1" dirty="0"/>
                        <a:t>K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Queuing</a:t>
                      </a:r>
                      <a:r>
                        <a:rPr lang="sv-SE" baseline="0" dirty="0"/>
                        <a:t> </a:t>
                      </a:r>
                      <a:r>
                        <a:rPr lang="sv-SE" dirty="0" err="1"/>
                        <a:t>ratio</a:t>
                      </a:r>
                      <a:r>
                        <a:rPr lang="sv-SE" baseline="0" dirty="0"/>
                        <a:t> </a:t>
                      </a:r>
                      <a:r>
                        <a:rPr lang="sv-SE" baseline="0" dirty="0" err="1"/>
                        <a:t>e</a:t>
                      </a:r>
                      <a:r>
                        <a:rPr lang="sv-SE" dirty="0" err="1"/>
                        <a:t>stimation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90 % CI</a:t>
                      </a:r>
                    </a:p>
                    <a:p>
                      <a:r>
                        <a:rPr lang="sv-SE" dirty="0"/>
                        <a:t>rel. </a:t>
                      </a:r>
                      <a:r>
                        <a:rPr lang="sv-SE" dirty="0" err="1"/>
                        <a:t>half-size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95 % CI</a:t>
                      </a:r>
                    </a:p>
                    <a:p>
                      <a:r>
                        <a:rPr lang="sv-SE" dirty="0"/>
                        <a:t>rel. </a:t>
                      </a:r>
                      <a:r>
                        <a:rPr lang="sv-SE" dirty="0" err="1"/>
                        <a:t>half-size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99 % CI</a:t>
                      </a:r>
                    </a:p>
                    <a:p>
                      <a:r>
                        <a:rPr lang="sv-SE" dirty="0"/>
                        <a:t>rel. </a:t>
                      </a:r>
                      <a:r>
                        <a:rPr lang="sv-SE" dirty="0" err="1"/>
                        <a:t>half-size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Lag-1 auto-</a:t>
                      </a:r>
                      <a:br>
                        <a:rPr lang="sv-SE" dirty="0"/>
                      </a:br>
                      <a:r>
                        <a:rPr lang="sv-SE" dirty="0" err="1"/>
                        <a:t>correlation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0.392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0.130%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0.219%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0.288%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0.021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0.525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0.190%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0.226%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0.293%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-0.119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0.572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0.195%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0.232%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0.305%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-0.095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0.599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0.212%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0.253%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0.333%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-0.051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0.596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0.219%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0.261%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0.343%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-0.037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0.599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0.223%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0.265%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0.349%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-0.037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0.225%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0.268%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0.352%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-0.05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0.228%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0.270%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0.355%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-0.040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0.227%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0.271%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0.356%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-0.036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0.228%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0.271%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0.356%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/>
                        <a:t>-0.036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235817"/>
              </p:ext>
            </p:extLst>
          </p:nvPr>
        </p:nvGraphicFramePr>
        <p:xfrm>
          <a:off x="457200" y="304800"/>
          <a:ext cx="8229600" cy="1010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5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906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9906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dirty="0" err="1"/>
                        <a:t>Grp</a:t>
                      </a:r>
                      <a:r>
                        <a:rPr lang="sv-SE" dirty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 err="1"/>
                        <a:t>Seed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Arr.</a:t>
                      </a:r>
                      <a:r>
                        <a:rPr lang="sv-SE" baseline="0" dirty="0"/>
                        <a:t> proc.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/>
                    </a:p>
                    <a:p>
                      <a:pPr algn="ctr"/>
                      <a:r>
                        <a:rPr lang="en-US" sz="1800" kern="1200" dirty="0"/>
                        <a:t>E[</a:t>
                      </a:r>
                      <a:r>
                        <a:rPr lang="en-US" sz="1800" i="1" kern="1200" dirty="0"/>
                        <a:t>T</a:t>
                      </a:r>
                      <a:r>
                        <a:rPr lang="en-US" sz="1800" kern="1200" baseline="-25000" dirty="0"/>
                        <a:t>A</a:t>
                      </a:r>
                      <a:r>
                        <a:rPr lang="en-US" sz="1800" kern="1200" dirty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 err="1"/>
                        <a:t>Serv</a:t>
                      </a:r>
                      <a:r>
                        <a:rPr lang="sv-SE" dirty="0"/>
                        <a:t>.</a:t>
                      </a:r>
                      <a:br>
                        <a:rPr lang="sv-SE" dirty="0"/>
                      </a:br>
                      <a:r>
                        <a:rPr lang="sv-SE" dirty="0"/>
                        <a:t>proc.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E[</a:t>
                      </a:r>
                      <a:r>
                        <a:rPr lang="en-US" sz="1800" i="1" kern="1200" dirty="0"/>
                        <a:t>T</a:t>
                      </a:r>
                      <a:r>
                        <a:rPr lang="en-US" sz="1800" kern="1200" baseline="-25000" dirty="0"/>
                        <a:t>S</a:t>
                      </a:r>
                      <a:r>
                        <a:rPr lang="en-US" sz="1800" kern="1200" dirty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 err="1"/>
                        <a:t>Warm-up</a:t>
                      </a:r>
                      <a:r>
                        <a:rPr lang="sv-SE" dirty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baseline="0" dirty="0"/>
                        <a:t># bat.</a:t>
                      </a:r>
                    </a:p>
                    <a:p>
                      <a:pPr algn="ctr"/>
                      <a:r>
                        <a:rPr lang="sv-SE" i="1" baseline="0" dirty="0"/>
                        <a:t>n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# arr.</a:t>
                      </a:r>
                    </a:p>
                    <a:p>
                      <a:pPr algn="ctr"/>
                      <a:r>
                        <a:rPr lang="sv-SE" i="1" dirty="0"/>
                        <a:t>k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833284"/>
              </p:ext>
            </p:extLst>
          </p:nvPr>
        </p:nvGraphicFramePr>
        <p:xfrm>
          <a:off x="457200" y="289560"/>
          <a:ext cx="8229600" cy="1005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5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906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9906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dirty="0" err="1"/>
                        <a:t>Grp</a:t>
                      </a:r>
                      <a:r>
                        <a:rPr lang="sv-SE" dirty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 err="1"/>
                        <a:t>Seed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Arr.</a:t>
                      </a:r>
                      <a:r>
                        <a:rPr lang="sv-SE" baseline="0" dirty="0"/>
                        <a:t> proc.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/>
                    </a:p>
                    <a:p>
                      <a:pPr algn="ctr"/>
                      <a:r>
                        <a:rPr lang="en-US" sz="1800" kern="1200" dirty="0"/>
                        <a:t>E[</a:t>
                      </a:r>
                      <a:r>
                        <a:rPr lang="en-US" sz="1800" i="1" kern="1200" dirty="0"/>
                        <a:t>T</a:t>
                      </a:r>
                      <a:r>
                        <a:rPr lang="en-US" sz="1800" kern="1200" baseline="-25000" dirty="0"/>
                        <a:t>A</a:t>
                      </a:r>
                      <a:r>
                        <a:rPr lang="en-US" sz="1800" kern="1200" dirty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 err="1"/>
                        <a:t>Serv</a:t>
                      </a:r>
                      <a:r>
                        <a:rPr lang="sv-SE" dirty="0"/>
                        <a:t>.</a:t>
                      </a:r>
                      <a:br>
                        <a:rPr lang="sv-SE" dirty="0"/>
                      </a:br>
                      <a:r>
                        <a:rPr lang="sv-SE" dirty="0"/>
                        <a:t>proc.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E[</a:t>
                      </a:r>
                      <a:r>
                        <a:rPr lang="en-US" sz="1800" i="1" kern="1200" dirty="0"/>
                        <a:t>T</a:t>
                      </a:r>
                      <a:r>
                        <a:rPr lang="en-US" sz="1800" kern="1200" baseline="-25000" dirty="0"/>
                        <a:t>S</a:t>
                      </a:r>
                      <a:r>
                        <a:rPr lang="en-US" sz="1800" kern="1200" dirty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 err="1"/>
                        <a:t>Warm-up</a:t>
                      </a:r>
                      <a:r>
                        <a:rPr lang="sv-SE" dirty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baseline="0" dirty="0"/>
                        <a:t># bat.</a:t>
                      </a:r>
                    </a:p>
                    <a:p>
                      <a:pPr algn="ctr"/>
                      <a:r>
                        <a:rPr lang="sv-SE" i="1" baseline="0" dirty="0"/>
                        <a:t>n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# arr.</a:t>
                      </a:r>
                    </a:p>
                    <a:p>
                      <a:pPr algn="ctr"/>
                      <a:r>
                        <a:rPr lang="sv-SE" i="1" dirty="0"/>
                        <a:t>k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530</Words>
  <Application>Microsoft Macintosh PowerPoint</Application>
  <PresentationFormat>On-screen Show (4:3)</PresentationFormat>
  <Paragraphs>324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>BTH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ET2421 Simulation VT11 Group #</dc:title>
  <dc:creator>Dhananjay Midigudla</dc:creator>
  <cp:lastModifiedBy>Markus Fiedler</cp:lastModifiedBy>
  <cp:revision>45</cp:revision>
  <dcterms:created xsi:type="dcterms:W3CDTF">2011-02-01T19:09:47Z</dcterms:created>
  <dcterms:modified xsi:type="dcterms:W3CDTF">2017-05-11T07:53:58Z</dcterms:modified>
</cp:coreProperties>
</file>