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75" r:id="rId6"/>
    <p:sldId id="277" r:id="rId7"/>
    <p:sldId id="284" r:id="rId8"/>
    <p:sldId id="280" r:id="rId9"/>
    <p:sldId id="281" r:id="rId10"/>
    <p:sldId id="283" r:id="rId11"/>
    <p:sldId id="285" r:id="rId12"/>
    <p:sldId id="274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12D56-8C33-4FB7-A5EF-2F6770E5E98E}" v="1124" dt="2023-04-29T11:56:50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571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k.ac.in/users/swarnen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E4371ED5-9E17-57B9-DEA8-197BFD06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noProof="0" smtClean="0"/>
              <a:pPr>
                <a:spcAft>
                  <a:spcPts val="600"/>
                </a:spcAft>
              </a:pPr>
              <a:t>1</a:t>
            </a:fld>
            <a:endParaRPr lang="en-US" noProof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778" y="2514600"/>
            <a:ext cx="6560819" cy="1682749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CS335 COMPILERS </a:t>
            </a:r>
            <a:r>
              <a:rPr lang="en-US" sz="4400" dirty="0"/>
              <a:t>PROJECT</a:t>
            </a:r>
            <a:endParaRPr lang="en-US" sz="4400">
              <a:cs typeface="Arial"/>
            </a:endParaRP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4E96EC-8A6B-66C5-0596-A86FA7530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Team Members</a:t>
            </a:r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3412AC13-578A-F6A6-5F8F-934AB9E733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Instructor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>
              <a:spcAft>
                <a:spcPts val="600"/>
              </a:spcAft>
            </a:pPr>
            <a:r>
              <a:rPr lang="en-US" dirty="0"/>
              <a:t>Gutta Raghavendra Chowdary(200396)</a:t>
            </a:r>
          </a:p>
          <a:p>
            <a:pPr marL="283210" indent="-283210">
              <a:spcAft>
                <a:spcPts val="600"/>
              </a:spcAft>
            </a:pPr>
            <a:r>
              <a:rPr lang="en-US" dirty="0"/>
              <a:t>Sana Chaitanya(200599)</a:t>
            </a:r>
            <a:endParaRPr lang="en-US" dirty="0">
              <a:cs typeface="Arial"/>
            </a:endParaRPr>
          </a:p>
          <a:p>
            <a:pPr marL="283210" indent="-283210">
              <a:spcAft>
                <a:spcPts val="600"/>
              </a:spcAft>
            </a:pPr>
            <a:r>
              <a:rPr lang="en-US" dirty="0"/>
              <a:t>Vinay Teja </a:t>
            </a:r>
            <a:r>
              <a:rPr lang="en-US" dirty="0" err="1"/>
              <a:t>Yeginati</a:t>
            </a:r>
            <a:r>
              <a:rPr lang="en-US" dirty="0"/>
              <a:t>(201161)</a:t>
            </a:r>
            <a:endParaRPr lang="en-US" dirty="0">
              <a:cs typeface="Arial"/>
            </a:endParaRP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C824D058-8DA9-1F1C-C577-35040C3961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solidFill>
                  <a:srgbClr val="000000"/>
                </a:solidFill>
                <a:latin typeface="Helvetica"/>
                <a:cs typeface="Helvetica"/>
                <a:hlinkClick r:id="rId3"/>
              </a:rPr>
              <a:t>Swarnendu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Biswas</a:t>
            </a:r>
            <a:endParaRPr lang="en-US" dirty="0">
              <a:cs typeface="Arial"/>
            </a:endParaRPr>
          </a:p>
          <a:p>
            <a:pPr marL="283210" indent="-283210"/>
            <a:endParaRPr lang="en-US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7B198356-EB1F-E5E4-FC87-DB5F7F1641C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TA</a:t>
            </a:r>
            <a:endParaRPr 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84A0A85F-C63A-544B-3422-68A89DDBB6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solidFill>
                  <a:srgbClr val="111111"/>
                </a:solidFill>
                <a:latin typeface="Helvetica"/>
                <a:cs typeface="Helvetica"/>
              </a:rPr>
              <a:t>Dinkar Tewari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cs typeface="Arial"/>
              </a:rPr>
              <a:t> We would like to thank our Professor, </a:t>
            </a:r>
            <a:r>
              <a:rPr lang="en-US" sz="2000" b="0" err="1">
                <a:solidFill>
                  <a:srgbClr val="000000"/>
                </a:solidFill>
                <a:latin typeface="Helvetica"/>
                <a:cs typeface="Helvetica"/>
              </a:rPr>
              <a:t>Swarnendu</a:t>
            </a:r>
            <a:r>
              <a:rPr lang="en-US" sz="2000" b="0" dirty="0">
                <a:solidFill>
                  <a:srgbClr val="000000"/>
                </a:solidFill>
                <a:latin typeface="Helvetica"/>
                <a:cs typeface="Helvetica"/>
              </a:rPr>
              <a:t> Biswas</a:t>
            </a:r>
            <a:r>
              <a:rPr lang="en-US" sz="2000" b="0" dirty="0">
                <a:solidFill>
                  <a:srgbClr val="000000"/>
                </a:solidFill>
                <a:cs typeface="Arial"/>
              </a:rPr>
              <a:t> for giving us this opportunity to extend our knowledge to real life applications and </a:t>
            </a:r>
            <a:r>
              <a:rPr lang="en-US" sz="2000" b="0" dirty="0">
                <a:solidFill>
                  <a:schemeClr val="tx1"/>
                </a:solidFill>
                <a:cs typeface="Arial"/>
              </a:rPr>
              <a:t>our TA, Dinkar Tewari for his constant guidance</a:t>
            </a:r>
            <a:r>
              <a:rPr lang="en-US" sz="2000" b="0" dirty="0">
                <a:cs typeface="Arial"/>
              </a:rPr>
              <a:t>.</a:t>
            </a:r>
            <a:endParaRPr lang="en-US" dirty="0">
              <a:solidFill>
                <a:srgbClr val="3B4546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cs typeface="Arial"/>
              </a:rPr>
              <a:t> We would also like to underscore dynamic efforts of the teamwork and their expert advice and contributions to the preparation of this report.</a:t>
            </a:r>
            <a:endParaRPr lang="en-US"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Milestone-1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Implementation</a:t>
            </a:r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Limitation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We implemented a </a:t>
            </a:r>
            <a:r>
              <a:rPr lang="en-US" dirty="0" err="1">
                <a:cs typeface="Arial"/>
              </a:rPr>
              <a:t>lexer</a:t>
            </a:r>
            <a:r>
              <a:rPr lang="en-US" dirty="0">
                <a:cs typeface="Arial"/>
              </a:rPr>
              <a:t> and parser which will take a java code file as input and output a Parse tree.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Unable to generate AST.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Milestone-4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Implementation</a:t>
            </a:r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Limitation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We implemented a translator which takes 3ac code as input and outputs the machine language for the same.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Unable to produce valid 3ac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2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  <a:br>
              <a:rPr lang="en-US" dirty="0"/>
            </a:br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7043" y="475386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Basic Features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0005" y="1025110"/>
            <a:ext cx="4754880" cy="19282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1200" dirty="0">
                <a:ea typeface="+mn-lt"/>
                <a:cs typeface="+mn-lt"/>
              </a:rPr>
              <a:t>Primitive data types ( int, long, float, double, </a:t>
            </a:r>
            <a:r>
              <a:rPr lang="en-US" sz="1200" dirty="0" err="1">
                <a:ea typeface="+mn-lt"/>
                <a:cs typeface="+mn-lt"/>
              </a:rPr>
              <a:t>boolean</a:t>
            </a:r>
            <a:r>
              <a:rPr lang="en-US" sz="1200" dirty="0">
                <a:ea typeface="+mn-lt"/>
                <a:cs typeface="+mn-lt"/>
              </a:rPr>
              <a:t>).</a:t>
            </a:r>
          </a:p>
          <a:p>
            <a:pPr marL="283210" indent="-283210"/>
            <a:r>
              <a:rPr lang="en-US" sz="1200" dirty="0">
                <a:ea typeface="+mn-lt"/>
                <a:cs typeface="+mn-lt"/>
              </a:rPr>
              <a:t> All the basic operators ( arithmetic, increment/decrement,  relational, .. </a:t>
            </a:r>
            <a:r>
              <a:rPr lang="en-US" sz="1200" dirty="0" err="1">
                <a:ea typeface="+mn-lt"/>
                <a:cs typeface="+mn-lt"/>
              </a:rPr>
              <a:t>etc</a:t>
            </a:r>
            <a:r>
              <a:rPr lang="en-US" sz="1200" dirty="0">
                <a:ea typeface="+mn-lt"/>
                <a:cs typeface="+mn-lt"/>
              </a:rPr>
              <a:t>). </a:t>
            </a:r>
          </a:p>
          <a:p>
            <a:pPr marL="283210" indent="-283210"/>
            <a:r>
              <a:rPr lang="en-US" sz="1200" dirty="0">
                <a:ea typeface="+mn-lt"/>
                <a:cs typeface="+mn-lt"/>
              </a:rPr>
              <a:t> Support for array ( only in C-style declarations).</a:t>
            </a:r>
          </a:p>
          <a:p>
            <a:pPr marL="283210" indent="-283210"/>
            <a:r>
              <a:rPr lang="en-US" sz="1200" dirty="0">
                <a:ea typeface="+mn-lt"/>
                <a:cs typeface="+mn-lt"/>
              </a:rPr>
              <a:t> Loops ( if-else, for, while).</a:t>
            </a:r>
          </a:p>
          <a:p>
            <a:pPr marL="283210" indent="-283210"/>
            <a:r>
              <a:rPr lang="en-US" sz="1200" dirty="0">
                <a:ea typeface="+mn-lt"/>
                <a:cs typeface="+mn-lt"/>
              </a:rPr>
              <a:t> Recursion.</a:t>
            </a:r>
          </a:p>
          <a:p>
            <a:pPr marL="283210" indent="-283210"/>
            <a:r>
              <a:rPr lang="en-US" sz="1200" dirty="0">
                <a:ea typeface="+mn-lt"/>
                <a:cs typeface="+mn-lt"/>
              </a:rPr>
              <a:t>Support for classes, objects.</a:t>
            </a:r>
          </a:p>
          <a:p>
            <a:pPr marL="283210" indent="-283210"/>
            <a:r>
              <a:rPr lang="en-US" sz="1200" dirty="0">
                <a:ea typeface="+mn-lt"/>
                <a:cs typeface="+mn-lt"/>
              </a:rPr>
              <a:t> Support for </a:t>
            </a:r>
            <a:r>
              <a:rPr lang="en-US" sz="1200" dirty="0" err="1">
                <a:ea typeface="+mn-lt"/>
                <a:cs typeface="+mn-lt"/>
              </a:rPr>
              <a:t>println</a:t>
            </a:r>
            <a:r>
              <a:rPr lang="en-US" sz="1200" dirty="0">
                <a:ea typeface="+mn-lt"/>
                <a:cs typeface="+mn-lt"/>
              </a:rPr>
              <a:t> function.</a:t>
            </a:r>
          </a:p>
          <a:p>
            <a:pPr marL="283210" indent="-283210"/>
            <a:r>
              <a:rPr lang="en-US" sz="1200" dirty="0">
                <a:ea typeface="+mn-lt"/>
                <a:cs typeface="+mn-lt"/>
              </a:rPr>
              <a:t> Method and Method calls.</a:t>
            </a:r>
            <a:endParaRPr lang="en-US" sz="1200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20332" y="4136299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Optional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20005" y="4595668"/>
            <a:ext cx="4754880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1200" dirty="0">
                <a:ea typeface="+mn-lt"/>
                <a:cs typeface="+mn-lt"/>
              </a:rPr>
              <a:t> Support for Strings.</a:t>
            </a:r>
          </a:p>
          <a:p>
            <a:pPr marL="283210" indent="-283210"/>
            <a:r>
              <a:rPr lang="en-US" sz="1200" dirty="0">
                <a:ea typeface="+mn-lt"/>
                <a:cs typeface="+mn-lt"/>
              </a:rPr>
              <a:t> Support for Interfaces.</a:t>
            </a:r>
            <a:endParaRPr lang="en-US" sz="1200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br>
              <a:rPr lang="en-US" dirty="0"/>
            </a:br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Difficulty in implementing the symbol table.</a:t>
            </a:r>
          </a:p>
          <a:p>
            <a:pPr marL="283210" indent="-283210"/>
            <a:r>
              <a:rPr lang="en-US" dirty="0">
                <a:cs typeface="Arial"/>
              </a:rPr>
              <a:t>Unable to generate correct 3AC code.</a:t>
            </a:r>
          </a:p>
          <a:p>
            <a:pPr marL="283210" indent="-283210"/>
            <a:r>
              <a:rPr lang="en-US" dirty="0">
                <a:cs typeface="Arial"/>
              </a:rPr>
              <a:t>Unable to submit the milestone-2,3 in time.</a:t>
            </a:r>
          </a:p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Unable to implement type casting.</a:t>
            </a:r>
          </a:p>
          <a:p>
            <a:pPr marL="283210" indent="-283210"/>
            <a:r>
              <a:rPr lang="en-US" dirty="0">
                <a:cs typeface="Arial"/>
              </a:rPr>
              <a:t>Our code is unable to detect variable declaration.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Tools</a:t>
            </a:r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834" y="2826048"/>
            <a:ext cx="11260681" cy="2632226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342900" indent="-342900"/>
            <a:r>
              <a:rPr lang="en-US" dirty="0">
                <a:latin typeface="Arial"/>
                <a:cs typeface="Arial"/>
              </a:rPr>
              <a:t>We used flex for implementing </a:t>
            </a:r>
            <a:r>
              <a:rPr lang="en-US" dirty="0" err="1">
                <a:latin typeface="Arial"/>
                <a:cs typeface="Arial"/>
              </a:rPr>
              <a:t>lexer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342900" indent="-342900"/>
            <a:r>
              <a:rPr lang="en-US" dirty="0">
                <a:latin typeface="Arial"/>
                <a:cs typeface="Arial"/>
              </a:rPr>
              <a:t>We used Bison for implementing parser.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dirty="0">
                <a:latin typeface="Arial"/>
                <a:cs typeface="Arial"/>
              </a:rPr>
              <a:t>Dot language for building and visualizing parse tree.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dirty="0">
                <a:latin typeface="Arial"/>
                <a:cs typeface="Arial"/>
              </a:rPr>
              <a:t>Implemented in </a:t>
            </a:r>
            <a:r>
              <a:rPr lang="en-US" dirty="0" err="1">
                <a:latin typeface="Arial"/>
                <a:cs typeface="Arial"/>
              </a:rPr>
              <a:t>cpp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numCol="1" spcCol="91440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/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210" indent="-28321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67552-61C6-30B1-9651-D2747A10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453315-4B64-D7F4-CC1A-92F503A7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EFFORT SHEET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421D6F-5C8B-B544-8178-DF8D7CC3CD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9908" y="3512564"/>
            <a:ext cx="6790289" cy="29510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2400" dirty="0">
                <a:cs typeface="Arial"/>
              </a:rPr>
              <a:t>Gutta Raghavendra Chowdary - 60%</a:t>
            </a:r>
          </a:p>
          <a:p>
            <a:pPr marL="283210" indent="-283210"/>
            <a:r>
              <a:rPr lang="en-US" sz="2400" dirty="0">
                <a:cs typeface="Arial"/>
              </a:rPr>
              <a:t>Sana Chaitanya – 20%</a:t>
            </a:r>
          </a:p>
          <a:p>
            <a:pPr marL="283210" indent="-283210"/>
            <a:r>
              <a:rPr lang="en-US" sz="2400" dirty="0">
                <a:cs typeface="Arial"/>
              </a:rPr>
              <a:t>Vinay Teja </a:t>
            </a:r>
            <a:r>
              <a:rPr lang="en-US" sz="2400" dirty="0" err="1">
                <a:cs typeface="Arial"/>
              </a:rPr>
              <a:t>Yeginati</a:t>
            </a:r>
            <a:r>
              <a:rPr lang="en-US" sz="2400" dirty="0">
                <a:cs typeface="Arial"/>
              </a:rPr>
              <a:t> – 20%</a:t>
            </a:r>
          </a:p>
        </p:txBody>
      </p:sp>
    </p:spTree>
    <p:extLst>
      <p:ext uri="{BB962C8B-B14F-4D97-AF65-F5344CB8AC3E}">
        <p14:creationId xmlns:p14="http://schemas.microsoft.com/office/powerpoint/2010/main" val="290841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endParaRPr lang="en-US" sz="1700"/>
          </a:p>
          <a:p>
            <a:pPr>
              <a:spcAft>
                <a:spcPts val="600"/>
              </a:spcAft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Widescreen</PresentationFormat>
  <Paragraphs>95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CS335 COMPILERS PROJECT</vt:lpstr>
      <vt:lpstr>Acknowledgement</vt:lpstr>
      <vt:lpstr>Milestone-1</vt:lpstr>
      <vt:lpstr>Milestone-4</vt:lpstr>
      <vt:lpstr>Features implemented </vt:lpstr>
      <vt:lpstr>Challenges faced </vt:lpstr>
      <vt:lpstr>Tools </vt:lpstr>
      <vt:lpstr>EFFORT SHEET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/>
  <cp:lastModifiedBy/>
  <cp:revision>267</cp:revision>
  <dcterms:created xsi:type="dcterms:W3CDTF">2023-04-29T08:34:50Z</dcterms:created>
  <dcterms:modified xsi:type="dcterms:W3CDTF">2023-04-29T11:56:59Z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