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8214-0C9B-5A0B-013D-E48BAEE5C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8E386-DDD7-C9BC-DEC4-C4693D6FA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688000-E011-C894-8A90-405E1980F9EA}"/>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8D04C425-0AF1-478E-32E5-2DDDFA1C0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DAACC-B8CD-2A76-ACE5-3FFEEE51B5DC}"/>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96131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5B6-36B2-9202-11D6-76B0256C7E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8701AC-55C4-C6C4-3B2A-D6D9C731A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F1076-4884-9AB3-478E-A6377F3E0878}"/>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9B119DE8-BBD3-62AB-3B26-1E77BB2D7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CD576-58B2-0022-41C5-F0C81D117D3C}"/>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322499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CE90E-104E-AD9D-8E35-BF19FF3EB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D18AE7-467D-3BE5-53FF-7FD3E4198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E8194-F3F6-CE5A-E37D-601B8788ADC6}"/>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4D13B130-7593-8BDF-40A8-71E094A8A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5728F-D6BE-C0E5-5768-78CE95F2D012}"/>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407239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2910-18DA-43B2-36F1-50CC8DC48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A52AC2-0B1D-210D-0D71-BEE6CC308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79CE3-2936-5BE9-1BAC-F728DC9CAAB9}"/>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0B3424EE-BCD9-84B1-3E49-5AD051F8F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416C8-1B8F-C04E-C028-3A0DE8466FB3}"/>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122032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F91E-3CD3-4725-0485-7E1B104DD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271C74-1678-E5B2-82F3-D0EEC4D6D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5B108-BAFD-511D-FD89-CF86ED6020A2}"/>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9EDA4FE9-CBA4-291B-E6FD-D227E2879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EA1E1-6B8B-B52A-56B7-2544BE927127}"/>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168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4304-F774-89BB-3BCE-D77FB7D0C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50058-1B23-EE25-0EBF-25D9200F2F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A12149-0DCF-01C6-3030-0F7B49863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F8281D-CA4A-D588-3A74-3194B3BE4559}"/>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6" name="Footer Placeholder 5">
            <a:extLst>
              <a:ext uri="{FF2B5EF4-FFF2-40B4-BE49-F238E27FC236}">
                <a16:creationId xmlns:a16="http://schemas.microsoft.com/office/drawing/2014/main" id="{100D97D8-DB49-05D9-1ECC-212283BDE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6C76E-5672-2FBE-053D-201506354F0E}"/>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33843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2922-2162-033F-0EAC-4D3AE1B72E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01B8F9-0BB2-B160-4141-8F1776622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5580C8-810F-39C5-95E6-7943078F8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2EF1A1-D539-4E4A-00A8-DE50CC894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1E720C-447C-9474-07D1-A97C8352C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223FC-9F09-1849-6D46-C1601486CEE7}"/>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8" name="Footer Placeholder 7">
            <a:extLst>
              <a:ext uri="{FF2B5EF4-FFF2-40B4-BE49-F238E27FC236}">
                <a16:creationId xmlns:a16="http://schemas.microsoft.com/office/drawing/2014/main" id="{53FBEC37-A74B-1A10-0A34-7EB9D25A02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4BBC7-254C-69FB-3FAB-B5F55245528F}"/>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269174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9618-9A3A-84D5-EE39-7E09A5B762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0CFDD0-CCD2-43DF-D2C9-A11219361951}"/>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4" name="Footer Placeholder 3">
            <a:extLst>
              <a:ext uri="{FF2B5EF4-FFF2-40B4-BE49-F238E27FC236}">
                <a16:creationId xmlns:a16="http://schemas.microsoft.com/office/drawing/2014/main" id="{7888C330-707E-EB71-ADB2-B6ECCCB6E7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DCEE93-75F4-66F4-DE71-22DE55B8DBF7}"/>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278972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59041-6040-8954-32FF-A9E183D766BD}"/>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3" name="Footer Placeholder 2">
            <a:extLst>
              <a:ext uri="{FF2B5EF4-FFF2-40B4-BE49-F238E27FC236}">
                <a16:creationId xmlns:a16="http://schemas.microsoft.com/office/drawing/2014/main" id="{783ADB25-72C6-4686-4948-84C8167209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63819B-8EFF-9709-7044-51396B32498A}"/>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333303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12B7-D497-ADDA-1C8D-A61587456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52A87C-5BCB-F72C-C7CF-94B62794F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2FC78D-0E1C-C994-4146-C649F22DA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708E9-AF69-DC42-7B53-26D9E591063D}"/>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6" name="Footer Placeholder 5">
            <a:extLst>
              <a:ext uri="{FF2B5EF4-FFF2-40B4-BE49-F238E27FC236}">
                <a16:creationId xmlns:a16="http://schemas.microsoft.com/office/drawing/2014/main" id="{4BBC4960-22A8-B292-C8E1-330068570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C6328-A594-0B19-550F-F98E92CD6A0B}"/>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39036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7515-2687-24B5-F91E-7EF8C9854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D37A80-28F8-E2E6-8FC1-96B4CFDBA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818DE-7BA2-A752-4142-2A30BBDE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530EA-8C1E-8832-D11A-8E1C910C1A16}"/>
              </a:ext>
            </a:extLst>
          </p:cNvPr>
          <p:cNvSpPr>
            <a:spLocks noGrp="1"/>
          </p:cNvSpPr>
          <p:nvPr>
            <p:ph type="dt" sz="half" idx="10"/>
          </p:nvPr>
        </p:nvSpPr>
        <p:spPr/>
        <p:txBody>
          <a:bodyPr/>
          <a:lstStyle/>
          <a:p>
            <a:fld id="{AE015F89-8782-49FA-B0F5-0536874FB119}" type="datetimeFigureOut">
              <a:rPr lang="en-IN" smtClean="0"/>
              <a:t>16-04-2024</a:t>
            </a:fld>
            <a:endParaRPr lang="en-IN"/>
          </a:p>
        </p:txBody>
      </p:sp>
      <p:sp>
        <p:nvSpPr>
          <p:cNvPr id="6" name="Footer Placeholder 5">
            <a:extLst>
              <a:ext uri="{FF2B5EF4-FFF2-40B4-BE49-F238E27FC236}">
                <a16:creationId xmlns:a16="http://schemas.microsoft.com/office/drawing/2014/main" id="{DA95DBF0-0D0F-D016-B4EC-CB7465AA0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D4D7E1-C786-B65F-5B37-195E09910530}"/>
              </a:ext>
            </a:extLst>
          </p:cNvPr>
          <p:cNvSpPr>
            <a:spLocks noGrp="1"/>
          </p:cNvSpPr>
          <p:nvPr>
            <p:ph type="sldNum" sz="quarter" idx="12"/>
          </p:nvPr>
        </p:nvSpPr>
        <p:spPr/>
        <p:txBody>
          <a:bodyPr/>
          <a:lstStyle/>
          <a:p>
            <a:fld id="{D2797CC5-A1CC-4F18-8CF8-CD362D7CA2CE}" type="slidenum">
              <a:rPr lang="en-IN" smtClean="0"/>
              <a:t>‹#›</a:t>
            </a:fld>
            <a:endParaRPr lang="en-IN"/>
          </a:p>
        </p:txBody>
      </p:sp>
    </p:spTree>
    <p:extLst>
      <p:ext uri="{BB962C8B-B14F-4D97-AF65-F5344CB8AC3E}">
        <p14:creationId xmlns:p14="http://schemas.microsoft.com/office/powerpoint/2010/main" val="255549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F1BBB-04DF-D2C5-5E64-F3FA56B74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FC88A7-C5C0-B25E-52A4-500E1641F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F88ED-947A-6165-3700-16FF22F4E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15F89-8782-49FA-B0F5-0536874FB119}" type="datetimeFigureOut">
              <a:rPr lang="en-IN" smtClean="0"/>
              <a:t>16-04-2024</a:t>
            </a:fld>
            <a:endParaRPr lang="en-IN"/>
          </a:p>
        </p:txBody>
      </p:sp>
      <p:sp>
        <p:nvSpPr>
          <p:cNvPr id="5" name="Footer Placeholder 4">
            <a:extLst>
              <a:ext uri="{FF2B5EF4-FFF2-40B4-BE49-F238E27FC236}">
                <a16:creationId xmlns:a16="http://schemas.microsoft.com/office/drawing/2014/main" id="{D3976321-26DA-A54E-D8C0-52B8148D1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F45116-6AC3-ABB9-35D0-D4D682322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7CC5-A1CC-4F18-8CF8-CD362D7CA2CE}" type="slidenum">
              <a:rPr lang="en-IN" smtClean="0"/>
              <a:t>‹#›</a:t>
            </a:fld>
            <a:endParaRPr lang="en-IN"/>
          </a:p>
        </p:txBody>
      </p:sp>
    </p:spTree>
    <p:extLst>
      <p:ext uri="{BB962C8B-B14F-4D97-AF65-F5344CB8AC3E}">
        <p14:creationId xmlns:p14="http://schemas.microsoft.com/office/powerpoint/2010/main" val="3001694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1551-080E-C9D6-BEB5-A7D3DD847CC2}"/>
              </a:ext>
            </a:extLst>
          </p:cNvPr>
          <p:cNvSpPr>
            <a:spLocks noGrp="1"/>
          </p:cNvSpPr>
          <p:nvPr>
            <p:ph type="ctrTitle"/>
          </p:nvPr>
        </p:nvSpPr>
        <p:spPr/>
        <p:txBody>
          <a:bodyPr/>
          <a:lstStyle/>
          <a:p>
            <a:r>
              <a:rPr lang="en-IN" dirty="0"/>
              <a:t>Online Doctor Appointment SYSTEM</a:t>
            </a:r>
          </a:p>
        </p:txBody>
      </p:sp>
      <p:sp>
        <p:nvSpPr>
          <p:cNvPr id="3" name="Subtitle 2">
            <a:extLst>
              <a:ext uri="{FF2B5EF4-FFF2-40B4-BE49-F238E27FC236}">
                <a16:creationId xmlns:a16="http://schemas.microsoft.com/office/drawing/2014/main" id="{F259A649-7CEC-0D54-280B-ACD63AC6BB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5954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55A1-E6FE-B96C-5E01-19F910C40EA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4FACBE9-8BD5-8DDD-19A7-9A1C304CAA58}"/>
              </a:ext>
            </a:extLst>
          </p:cNvPr>
          <p:cNvSpPr>
            <a:spLocks noGrp="1"/>
          </p:cNvSpPr>
          <p:nvPr>
            <p:ph idx="1"/>
          </p:nvPr>
        </p:nvSpPr>
        <p:spPr/>
        <p:txBody>
          <a:bodyPr>
            <a:normAutofit fontScale="92500" lnSpcReduction="10000"/>
          </a:bodyPr>
          <a:lstStyle/>
          <a:p>
            <a:r>
              <a:rPr lang="en-US" dirty="0"/>
              <a:t>The Online Doctor Appointment System simplifies the process of scheduling medical consultations, offering a user-friendly platform for individuals to book appointments with healthcare professionals conveniently through the internet. By digitizing appointment management, it reduces administrative burdens, eliminates physical queues, and optimizes resource allocation, enhancing the overall efficiency of healthcare delivery. Designed for simplicity, the system requires minimal technical expertise to book appointments, ensuring accessibility for users of all levels. Without complex navigations, individuals can quickly select available appointment slots and reserve their preferred timings. By facilitating seamless access to healthcare services without, the Online Doctor Appointment System prioritizes efficiency and enhances the overall patient experience, ultimately promoting better health outcomes. </a:t>
            </a:r>
            <a:endParaRPr lang="en-IN" dirty="0"/>
          </a:p>
        </p:txBody>
      </p:sp>
    </p:spTree>
    <p:extLst>
      <p:ext uri="{BB962C8B-B14F-4D97-AF65-F5344CB8AC3E}">
        <p14:creationId xmlns:p14="http://schemas.microsoft.com/office/powerpoint/2010/main" val="297987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E115-9A57-F738-3BAE-D436DC4676B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E92D422-7738-A61C-91A6-8F43EAC046CA}"/>
              </a:ext>
            </a:extLst>
          </p:cNvPr>
          <p:cNvSpPr>
            <a:spLocks noGrp="1"/>
          </p:cNvSpPr>
          <p:nvPr>
            <p:ph idx="1"/>
          </p:nvPr>
        </p:nvSpPr>
        <p:spPr/>
        <p:txBody>
          <a:bodyPr>
            <a:normAutofit lnSpcReduction="10000"/>
          </a:bodyPr>
          <a:lstStyle/>
          <a:p>
            <a:pPr algn="l"/>
            <a:r>
              <a:rPr lang="en-US" b="0" i="0" dirty="0">
                <a:solidFill>
                  <a:srgbClr val="0D0D0D"/>
                </a:solidFill>
                <a:effectLst/>
                <a:highlight>
                  <a:srgbClr val="FFFFFF"/>
                </a:highlight>
                <a:latin typeface="Söhne"/>
              </a:rPr>
              <a:t>In today's fast-paced world, finding the time to schedule and attend doctor appointments can be a challenge. Recognizing this need for efficiency and accessibility, we proudly introduce [Online Doctor], your comprehensive solution to streamline the healthcare experience.</a:t>
            </a:r>
          </a:p>
          <a:p>
            <a:pPr algn="l"/>
            <a:r>
              <a:rPr lang="en-US" b="0" i="0" dirty="0">
                <a:solidFill>
                  <a:srgbClr val="0D0D0D"/>
                </a:solidFill>
                <a:effectLst/>
                <a:highlight>
                  <a:srgbClr val="FFFFFF"/>
                </a:highlight>
                <a:latin typeface="Söhne"/>
              </a:rPr>
              <a:t>[Online Doctor] is a cutting-edge online platform designed to simplify the process of booking medical appointments, connecting patients with healthcare providers effortlessly. Whether you're seeking routine check-ups, specialized consultations, or urgent care, our platform offers a user-friendly interface accessible from the comfort of your home or on the go.</a:t>
            </a:r>
          </a:p>
          <a:p>
            <a:endParaRPr lang="en-IN" dirty="0"/>
          </a:p>
        </p:txBody>
      </p:sp>
    </p:spTree>
    <p:extLst>
      <p:ext uri="{BB962C8B-B14F-4D97-AF65-F5344CB8AC3E}">
        <p14:creationId xmlns:p14="http://schemas.microsoft.com/office/powerpoint/2010/main" val="33046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F9AF-7B93-4847-4141-103F3AF29AA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8F2CEB3-298B-F743-1ECB-B541C3C99F1A}"/>
              </a:ext>
            </a:extLst>
          </p:cNvPr>
          <p:cNvSpPr>
            <a:spLocks noGrp="1"/>
          </p:cNvSpPr>
          <p:nvPr>
            <p:ph idx="1"/>
          </p:nvPr>
        </p:nvSpPr>
        <p:spPr/>
        <p:txBody>
          <a:bodyPr/>
          <a:lstStyle/>
          <a:p>
            <a:r>
              <a:rPr lang="en-US" dirty="0"/>
              <a:t>The user will register them through Online  Individually each member will have his account through which he can access the information he needs.  Comprehensive details about doctors, including their specialties, availability, and patient reviews, will be readily available within the system.  Patients can schedule appointments with doctors based on their availability,</a:t>
            </a:r>
            <a:endParaRPr lang="en-IN" dirty="0"/>
          </a:p>
        </p:txBody>
      </p:sp>
    </p:spTree>
    <p:extLst>
      <p:ext uri="{BB962C8B-B14F-4D97-AF65-F5344CB8AC3E}">
        <p14:creationId xmlns:p14="http://schemas.microsoft.com/office/powerpoint/2010/main" val="373210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176A-F385-4D16-5E56-0C875058D301}"/>
              </a:ext>
            </a:extLst>
          </p:cNvPr>
          <p:cNvSpPr>
            <a:spLocks noGrp="1"/>
          </p:cNvSpPr>
          <p:nvPr>
            <p:ph type="title"/>
          </p:nvPr>
        </p:nvSpPr>
        <p:spPr/>
        <p:txBody>
          <a:bodyPr/>
          <a:lstStyle/>
          <a:p>
            <a:r>
              <a:rPr lang="en-IN" dirty="0"/>
              <a:t>Software &amp; Hardware Requirements</a:t>
            </a:r>
          </a:p>
        </p:txBody>
      </p:sp>
      <p:sp>
        <p:nvSpPr>
          <p:cNvPr id="3" name="Content Placeholder 2">
            <a:extLst>
              <a:ext uri="{FF2B5EF4-FFF2-40B4-BE49-F238E27FC236}">
                <a16:creationId xmlns:a16="http://schemas.microsoft.com/office/drawing/2014/main" id="{C13523D6-E3B4-C6DB-D46F-3B773A681FBF}"/>
              </a:ext>
            </a:extLst>
          </p:cNvPr>
          <p:cNvSpPr>
            <a:spLocks noGrp="1"/>
          </p:cNvSpPr>
          <p:nvPr>
            <p:ph idx="1"/>
          </p:nvPr>
        </p:nvSpPr>
        <p:spPr/>
        <p:txBody>
          <a:bodyPr>
            <a:normAutofit lnSpcReduction="10000"/>
          </a:bodyPr>
          <a:lstStyle/>
          <a:p>
            <a:r>
              <a:rPr lang="en-IN" dirty="0"/>
              <a:t>Windows 7</a:t>
            </a:r>
          </a:p>
          <a:p>
            <a:r>
              <a:rPr lang="en-IN" dirty="0"/>
              <a:t>Node </a:t>
            </a:r>
            <a:r>
              <a:rPr lang="en-IN" dirty="0" err="1"/>
              <a:t>js</a:t>
            </a:r>
            <a:endParaRPr lang="en-IN" dirty="0"/>
          </a:p>
          <a:p>
            <a:r>
              <a:rPr lang="en-IN" dirty="0"/>
              <a:t>React </a:t>
            </a:r>
            <a:r>
              <a:rPr lang="en-IN" dirty="0" err="1"/>
              <a:t>js</a:t>
            </a:r>
            <a:endParaRPr lang="en-IN" dirty="0"/>
          </a:p>
          <a:p>
            <a:r>
              <a:rPr lang="en-IN" dirty="0" err="1"/>
              <a:t>MongoDb</a:t>
            </a:r>
            <a:endParaRPr lang="en-IN" dirty="0"/>
          </a:p>
          <a:p>
            <a:r>
              <a:rPr lang="en-IN" dirty="0"/>
              <a:t>Html</a:t>
            </a:r>
          </a:p>
          <a:p>
            <a:r>
              <a:rPr lang="en-IN" dirty="0" err="1"/>
              <a:t>Css</a:t>
            </a:r>
            <a:endParaRPr lang="en-IN" dirty="0"/>
          </a:p>
          <a:p>
            <a:r>
              <a:rPr lang="en-IN" dirty="0"/>
              <a:t>1Gb</a:t>
            </a:r>
          </a:p>
          <a:p>
            <a:r>
              <a:rPr lang="en-IN" dirty="0"/>
              <a:t>JavaScript</a:t>
            </a:r>
          </a:p>
          <a:p>
            <a:r>
              <a:rPr lang="en-IN" dirty="0"/>
              <a:t>Express</a:t>
            </a:r>
          </a:p>
        </p:txBody>
      </p:sp>
    </p:spTree>
    <p:extLst>
      <p:ext uri="{BB962C8B-B14F-4D97-AF65-F5344CB8AC3E}">
        <p14:creationId xmlns:p14="http://schemas.microsoft.com/office/powerpoint/2010/main" val="204182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D0CB-D4C2-2126-02F2-DFDFDABE6A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38943FA-0279-7485-60AD-1FC605394289}"/>
              </a:ext>
            </a:extLst>
          </p:cNvPr>
          <p:cNvSpPr>
            <a:spLocks noGrp="1"/>
          </p:cNvSpPr>
          <p:nvPr>
            <p:ph idx="1"/>
          </p:nvPr>
        </p:nvSpPr>
        <p:spPr/>
        <p:txBody>
          <a:bodyPr/>
          <a:lstStyle/>
          <a:p>
            <a:pPr algn="l"/>
            <a:r>
              <a:rPr lang="en-US" b="0" i="0" dirty="0">
                <a:solidFill>
                  <a:srgbClr val="0D0D0D"/>
                </a:solidFill>
                <a:effectLst/>
                <a:highlight>
                  <a:srgbClr val="FFFFFF"/>
                </a:highlight>
                <a:latin typeface="Söhne"/>
              </a:rPr>
              <a:t>In today's digitally-driven world, the demand for accessible and efficient healthcare services is ever-growing. With the culmination of our project, the creation of an online doctor appointment system, we have taken a significant step towards meeting this demand.</a:t>
            </a:r>
          </a:p>
          <a:p>
            <a:pPr algn="l"/>
            <a:r>
              <a:rPr lang="en-US" b="0" i="0" dirty="0">
                <a:solidFill>
                  <a:srgbClr val="0D0D0D"/>
                </a:solidFill>
                <a:effectLst/>
                <a:highlight>
                  <a:srgbClr val="FFFFFF"/>
                </a:highlight>
                <a:latin typeface="Söhne"/>
              </a:rPr>
              <a:t>Through tireless dedication and innovation, we have developed a platform that transcends traditional barriers to healthcare access. </a:t>
            </a:r>
            <a:r>
              <a:rPr lang="en-US" b="0" i="0">
                <a:solidFill>
                  <a:srgbClr val="0D0D0D"/>
                </a:solidFill>
                <a:effectLst/>
                <a:highlight>
                  <a:srgbClr val="FFFFFF"/>
                </a:highlight>
                <a:latin typeface="Söhne"/>
              </a:rPr>
              <a:t>Our system offers a seamless experience for both patients and healthcare providers, revolutionizing the way medical appointments are scheduled and conducted.</a:t>
            </a:r>
          </a:p>
          <a:p>
            <a:endParaRPr lang="en-IN"/>
          </a:p>
        </p:txBody>
      </p:sp>
    </p:spTree>
    <p:extLst>
      <p:ext uri="{BB962C8B-B14F-4D97-AF65-F5344CB8AC3E}">
        <p14:creationId xmlns:p14="http://schemas.microsoft.com/office/powerpoint/2010/main" val="417169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Online Doctor Appointment SYSTEM</vt:lpstr>
      <vt:lpstr>Abstract</vt:lpstr>
      <vt:lpstr>Introduction</vt:lpstr>
      <vt:lpstr>Proposed System</vt:lpstr>
      <vt:lpstr>Software &amp; Hardware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SYSTEM</dc:title>
  <dc:creator>bhanu davuluri</dc:creator>
  <cp:lastModifiedBy>bhanu davuluri</cp:lastModifiedBy>
  <cp:revision>1</cp:revision>
  <dcterms:created xsi:type="dcterms:W3CDTF">2024-04-16T10:42:22Z</dcterms:created>
  <dcterms:modified xsi:type="dcterms:W3CDTF">2024-04-16T10:47:21Z</dcterms:modified>
</cp:coreProperties>
</file>