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8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9c9da6c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9c9da6c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c9da6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c9da6c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9c9da6c5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9c9da6c5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9c9da6c5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9c9da6c5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9c9da6c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9c9da6c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9c9da6c5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9c9da6c5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9c9da6c5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9c9da6c5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9c9da6c5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9c9da6c5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79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63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33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84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53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7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67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722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30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660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594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ig-data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vestopedia.com/terms/e/ecommerce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sdaq.com/market-activity/stocks/goog" TargetMode="External"/><Relationship Id="rId3" Type="http://schemas.openxmlformats.org/officeDocument/2006/relationships/hyperlink" Target="https://machinelearningmastery.com/start-here/#getstarted" TargetMode="External"/><Relationship Id="rId7" Type="http://schemas.openxmlformats.org/officeDocument/2006/relationships/hyperlink" Target="https://www.investopedia.com/terms/d/deep-learning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oww.in/us-stocks/googl" TargetMode="External"/><Relationship Id="rId5" Type="http://schemas.openxmlformats.org/officeDocument/2006/relationships/hyperlink" Target="https://www.sas.com/en_us/insights/analytics/machine-learning.html" TargetMode="External"/><Relationship Id="rId4" Type="http://schemas.openxmlformats.org/officeDocument/2006/relationships/hyperlink" Target="https://colah.github.io/posts/2015-08-Understanding-LST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57400" y="1775225"/>
            <a:ext cx="7763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PRICE PREDICTION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Deep Learning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Deep Learning Necessity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Tesla Stock Price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Conclusion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Demand of Stock have become huge with Increased in popularity of Stock in Digital world. Prediction and Analysing stock can benefit People to think before buying or selling stocks. So, A New Stock Price Prediction through Deep Learning Algorithms has been analyzed and visualized. Through This System we can predict of any Company stock in the world.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sz="1600" dirty="0"/>
              <a:t>Deep learning is a specialized AI technique that replicates the neural processes of the human brain for data analysis and pattern recognition.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en-US" sz="1600" dirty="0"/>
              <a:t>It falls under machine learning, utilizing deep neural networks to autonomously learn from unstructured or unlabeled data.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en-US" sz="1600" dirty="0"/>
              <a:t>These deep neural networks are highly effective in clustering data and making precise predictions, using multiple processing layers to enhance their learning ability.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en-US" sz="1600" dirty="0"/>
              <a:t>Although deep learning systems are powerful, they still fall short of matching the complexity and capability of the human brain.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NECESSITY   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Deep learning has advanced alongside the digital era, which has led to a massive surge in data generation across various domains globally. This data, often referred to as "</a:t>
            </a:r>
            <a:r>
              <a:rPr lang="en-US" sz="1600" dirty="0">
                <a:hlinkClick r:id="rId3"/>
              </a:rPr>
              <a:t>big data</a:t>
            </a:r>
            <a:r>
              <a:rPr lang="en-US" sz="1600" dirty="0"/>
              <a:t>," originates from diverse sources such as social media platforms, search engines, </a:t>
            </a:r>
            <a:r>
              <a:rPr lang="en-US" sz="1600" dirty="0">
                <a:hlinkClick r:id="rId4"/>
              </a:rPr>
              <a:t>e-commerce</a:t>
            </a:r>
            <a:r>
              <a:rPr lang="en-US" sz="1600" dirty="0"/>
              <a:t> sites, and online streaming services.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The vast volume of data is now more accessible and can be efficiently distributed through cloud computing technologies.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Despite its accessibility, the data is largely unstructured and voluminous, making it challenging for traditional data processing methods to analyze and derive meaningful insights within a reasonable time frame. To harness the potential of this data, organizations are increasingly turning to AI-driven deep learning models, which are capable of processing and interpreting large-scale datasets, thereby automating and enhancing decision-making processes.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STOCK PRICE DATASET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600" dirty="0"/>
              <a:t>Tesla, Inc. is an American multinational automotive and clean energy company that specializes in electric vehicles, energy storage solutions, and solar energy products. The company is recognized as a leader in the electric vehicle market and has significantly influenced the global shift towards sustainable energy.</a:t>
            </a:r>
          </a:p>
          <a:p>
            <a:endParaRPr lang="en-US" sz="1600" dirty="0"/>
          </a:p>
          <a:p>
            <a:r>
              <a:rPr lang="en-US" sz="1600" dirty="0"/>
              <a:t>Tesla is listed on the NASDAQ stock exchange under the ticker symbol TSLA. </a:t>
            </a:r>
          </a:p>
          <a:p>
            <a:endParaRPr lang="en-US" sz="1600" dirty="0"/>
          </a:p>
          <a:p>
            <a:r>
              <a:rPr lang="en-US" sz="1600" dirty="0"/>
              <a:t>The dataset spans from 28-08-2023 to 23-08-2024.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Algorithm: Enhanced LSTM Model Training for Stock Price Prediction</a:t>
            </a:r>
            <a:endParaRPr sz="2400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54E59-69C9-CD06-8535-D1220041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85" y="1331089"/>
            <a:ext cx="3319905" cy="30808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 dirty="0"/>
              <a:t>The model constructed is an LSTM-based neural network designed to forecast Tesla stock prices.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It leverages three LSTM layers to capture temporal dependencies in the data and a Dense layer to produce the final predictions.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model is configured to handle sequences with a time step of 50, optimizing performance with the Adam optimizer and mean squared error loss function.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REFRENCES 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https://machinelearningmastery.com/start-here/#getstarted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https://www.sas.com/en_us/insights/analytics/machine-learning.html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https://groww.in/us-stocks/googl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https://www.investopedia.com/terms/d/deep-learning.asp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https://www.nasdaq.com/market-activity/stocks/goog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Calibri Light</vt:lpstr>
      <vt:lpstr>Arial</vt:lpstr>
      <vt:lpstr>Calibri</vt:lpstr>
      <vt:lpstr>Retrospect</vt:lpstr>
      <vt:lpstr>STOCK PRICE PREDICTION </vt:lpstr>
      <vt:lpstr>CONTENT</vt:lpstr>
      <vt:lpstr>ABSTRACT</vt:lpstr>
      <vt:lpstr>DEEP LEARNING</vt:lpstr>
      <vt:lpstr>DEEP LEARNING NECESSITY   </vt:lpstr>
      <vt:lpstr>GOOGLE STOCK PRICE DATASET</vt:lpstr>
      <vt:lpstr>Algorithm: Enhanced LSTM Model Training for Stock Price Prediction</vt:lpstr>
      <vt:lpstr>CONCLUSION </vt:lpstr>
      <vt:lpstr>REFRENCES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Naga Chaitanya</cp:lastModifiedBy>
  <cp:revision>1</cp:revision>
  <dcterms:modified xsi:type="dcterms:W3CDTF">2024-08-27T18:25:52Z</dcterms:modified>
</cp:coreProperties>
</file>