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5" r:id="rId3"/>
    <p:sldId id="297" r:id="rId4"/>
    <p:sldId id="298" r:id="rId5"/>
    <p:sldId id="317" r:id="rId6"/>
    <p:sldId id="299" r:id="rId7"/>
    <p:sldId id="301" r:id="rId8"/>
    <p:sldId id="302" r:id="rId9"/>
    <p:sldId id="303" r:id="rId10"/>
    <p:sldId id="304" r:id="rId11"/>
    <p:sldId id="305" r:id="rId12"/>
    <p:sldId id="316" r:id="rId13"/>
    <p:sldId id="296" r:id="rId14"/>
    <p:sldId id="294" r:id="rId15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79B70-A489-4C5F-8790-9946A6890129}" v="12" dt="2024-03-13T04:23:26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>
      <p:cViewPr varScale="1">
        <p:scale>
          <a:sx n="82" d="100"/>
          <a:sy n="82" d="100"/>
        </p:scale>
        <p:origin x="151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p ." userId="61bef704d5e8fdec" providerId="LiveId" clId="{FD479B70-A489-4C5F-8790-9946A6890129}"/>
    <pc:docChg chg="undo custSel addSld modSld">
      <pc:chgData name="hp ." userId="61bef704d5e8fdec" providerId="LiveId" clId="{FD479B70-A489-4C5F-8790-9946A6890129}" dt="2024-03-13T04:24:00.284" v="715" actId="680"/>
      <pc:docMkLst>
        <pc:docMk/>
      </pc:docMkLst>
      <pc:sldChg chg="addSp delSp modSp mod">
        <pc:chgData name="hp ." userId="61bef704d5e8fdec" providerId="LiveId" clId="{FD479B70-A489-4C5F-8790-9946A6890129}" dt="2024-03-13T03:38:17.339" v="303" actId="20577"/>
        <pc:sldMkLst>
          <pc:docMk/>
          <pc:sldMk cId="0" sldId="256"/>
        </pc:sldMkLst>
        <pc:spChg chg="mod">
          <ac:chgData name="hp ." userId="61bef704d5e8fdec" providerId="LiveId" clId="{FD479B70-A489-4C5F-8790-9946A6890129}" dt="2024-03-13T03:38:17.339" v="303" actId="20577"/>
          <ac:spMkLst>
            <pc:docMk/>
            <pc:sldMk cId="0" sldId="256"/>
            <ac:spMk id="48" creationId="{00000000-0000-0000-0000-000000000000}"/>
          </ac:spMkLst>
        </pc:spChg>
        <pc:picChg chg="add del mod">
          <ac:chgData name="hp ." userId="61bef704d5e8fdec" providerId="LiveId" clId="{FD479B70-A489-4C5F-8790-9946A6890129}" dt="2024-03-12T16:03:04.161" v="15" actId="478"/>
          <ac:picMkLst>
            <pc:docMk/>
            <pc:sldMk cId="0" sldId="256"/>
            <ac:picMk id="3" creationId="{F0CD20B2-9DB4-7D15-94B8-3C1122B4530F}"/>
          </ac:picMkLst>
        </pc:picChg>
      </pc:sldChg>
      <pc:sldChg chg="addSp delSp modSp mod">
        <pc:chgData name="hp ." userId="61bef704d5e8fdec" providerId="LiveId" clId="{FD479B70-A489-4C5F-8790-9946A6890129}" dt="2024-03-12T16:14:14.343" v="255" actId="20577"/>
        <pc:sldMkLst>
          <pc:docMk/>
          <pc:sldMk cId="159505980" sldId="296"/>
        </pc:sldMkLst>
        <pc:spChg chg="mod">
          <ac:chgData name="hp ." userId="61bef704d5e8fdec" providerId="LiveId" clId="{FD479B70-A489-4C5F-8790-9946A6890129}" dt="2024-03-12T16:14:14.343" v="255" actId="20577"/>
          <ac:spMkLst>
            <pc:docMk/>
            <pc:sldMk cId="159505980" sldId="296"/>
            <ac:spMk id="3" creationId="{616E510B-384A-087D-3383-E6C99F5584BA}"/>
          </ac:spMkLst>
        </pc:spChg>
        <pc:picChg chg="add del">
          <ac:chgData name="hp ." userId="61bef704d5e8fdec" providerId="LiveId" clId="{FD479B70-A489-4C5F-8790-9946A6890129}" dt="2024-03-12T14:26:18.379" v="1" actId="478"/>
          <ac:picMkLst>
            <pc:docMk/>
            <pc:sldMk cId="159505980" sldId="296"/>
            <ac:picMk id="6" creationId="{E5A0B8EB-8BAF-C9FF-49A1-5C3971346819}"/>
          </ac:picMkLst>
        </pc:picChg>
      </pc:sldChg>
      <pc:sldChg chg="modSp new mod">
        <pc:chgData name="hp ." userId="61bef704d5e8fdec" providerId="LiveId" clId="{FD479B70-A489-4C5F-8790-9946A6890129}" dt="2024-03-13T03:47:45.527" v="420" actId="20577"/>
        <pc:sldMkLst>
          <pc:docMk/>
          <pc:sldMk cId="546611456" sldId="297"/>
        </pc:sldMkLst>
        <pc:spChg chg="mod">
          <ac:chgData name="hp ." userId="61bef704d5e8fdec" providerId="LiveId" clId="{FD479B70-A489-4C5F-8790-9946A6890129}" dt="2024-03-12T16:15:22.243" v="271" actId="20577"/>
          <ac:spMkLst>
            <pc:docMk/>
            <pc:sldMk cId="546611456" sldId="297"/>
            <ac:spMk id="2" creationId="{3E97C38D-2A28-9AB2-2537-BF8508357285}"/>
          </ac:spMkLst>
        </pc:spChg>
        <pc:spChg chg="mod">
          <ac:chgData name="hp ." userId="61bef704d5e8fdec" providerId="LiveId" clId="{FD479B70-A489-4C5F-8790-9946A6890129}" dt="2024-03-13T03:47:45.527" v="420" actId="20577"/>
          <ac:spMkLst>
            <pc:docMk/>
            <pc:sldMk cId="546611456" sldId="297"/>
            <ac:spMk id="3" creationId="{92505FAC-1C29-2B76-D5FE-E78BD229020B}"/>
          </ac:spMkLst>
        </pc:spChg>
      </pc:sldChg>
      <pc:sldChg chg="modSp new mod">
        <pc:chgData name="hp ." userId="61bef704d5e8fdec" providerId="LiveId" clId="{FD479B70-A489-4C5F-8790-9946A6890129}" dt="2024-03-13T03:52:31.287" v="546" actId="20577"/>
        <pc:sldMkLst>
          <pc:docMk/>
          <pc:sldMk cId="2614334408" sldId="298"/>
        </pc:sldMkLst>
        <pc:spChg chg="mod">
          <ac:chgData name="hp ." userId="61bef704d5e8fdec" providerId="LiveId" clId="{FD479B70-A489-4C5F-8790-9946A6890129}" dt="2024-03-13T03:48:27.245" v="433" actId="20577"/>
          <ac:spMkLst>
            <pc:docMk/>
            <pc:sldMk cId="2614334408" sldId="298"/>
            <ac:spMk id="2" creationId="{E450454C-FD90-6691-83A0-02FED2B1BCFF}"/>
          </ac:spMkLst>
        </pc:spChg>
        <pc:spChg chg="mod">
          <ac:chgData name="hp ." userId="61bef704d5e8fdec" providerId="LiveId" clId="{FD479B70-A489-4C5F-8790-9946A6890129}" dt="2024-03-13T03:52:31.287" v="546" actId="20577"/>
          <ac:spMkLst>
            <pc:docMk/>
            <pc:sldMk cId="2614334408" sldId="298"/>
            <ac:spMk id="3" creationId="{F1205907-9ABF-5C2C-55DA-3FF4FD6B4F89}"/>
          </ac:spMkLst>
        </pc:spChg>
      </pc:sldChg>
      <pc:sldChg chg="modSp new mod">
        <pc:chgData name="hp ." userId="61bef704d5e8fdec" providerId="LiveId" clId="{FD479B70-A489-4C5F-8790-9946A6890129}" dt="2024-03-13T03:59:12.747" v="611" actId="5793"/>
        <pc:sldMkLst>
          <pc:docMk/>
          <pc:sldMk cId="1540184850" sldId="299"/>
        </pc:sldMkLst>
        <pc:spChg chg="mod">
          <ac:chgData name="hp ." userId="61bef704d5e8fdec" providerId="LiveId" clId="{FD479B70-A489-4C5F-8790-9946A6890129}" dt="2024-03-13T03:53:07.573" v="582" actId="20577"/>
          <ac:spMkLst>
            <pc:docMk/>
            <pc:sldMk cId="1540184850" sldId="299"/>
            <ac:spMk id="2" creationId="{6F6116A9-512A-0636-AE1B-0056480F3DE9}"/>
          </ac:spMkLst>
        </pc:spChg>
        <pc:spChg chg="mod">
          <ac:chgData name="hp ." userId="61bef704d5e8fdec" providerId="LiveId" clId="{FD479B70-A489-4C5F-8790-9946A6890129}" dt="2024-03-13T03:59:12.747" v="611" actId="5793"/>
          <ac:spMkLst>
            <pc:docMk/>
            <pc:sldMk cId="1540184850" sldId="299"/>
            <ac:spMk id="3" creationId="{3913AE64-BD46-52D2-CE1E-8498F05530D0}"/>
          </ac:spMkLst>
        </pc:spChg>
      </pc:sldChg>
      <pc:sldChg chg="modSp new mod">
        <pc:chgData name="hp ." userId="61bef704d5e8fdec" providerId="LiveId" clId="{FD479B70-A489-4C5F-8790-9946A6890129}" dt="2024-03-13T04:01:56.842" v="627" actId="14100"/>
        <pc:sldMkLst>
          <pc:docMk/>
          <pc:sldMk cId="1514964186" sldId="300"/>
        </pc:sldMkLst>
        <pc:spChg chg="mod">
          <ac:chgData name="hp ." userId="61bef704d5e8fdec" providerId="LiveId" clId="{FD479B70-A489-4C5F-8790-9946A6890129}" dt="2024-03-13T03:59:47.636" v="613"/>
          <ac:spMkLst>
            <pc:docMk/>
            <pc:sldMk cId="1514964186" sldId="300"/>
            <ac:spMk id="2" creationId="{3C6055EF-3F08-BEA6-26DF-284D76FB51A1}"/>
          </ac:spMkLst>
        </pc:spChg>
        <pc:spChg chg="mod">
          <ac:chgData name="hp ." userId="61bef704d5e8fdec" providerId="LiveId" clId="{FD479B70-A489-4C5F-8790-9946A6890129}" dt="2024-03-13T04:01:56.842" v="627" actId="14100"/>
          <ac:spMkLst>
            <pc:docMk/>
            <pc:sldMk cId="1514964186" sldId="300"/>
            <ac:spMk id="3" creationId="{8B3FFBAC-2CCB-4DE5-C3C6-9829E24AC8E3}"/>
          </ac:spMkLst>
        </pc:spChg>
      </pc:sldChg>
      <pc:sldChg chg="modSp new mod">
        <pc:chgData name="hp ." userId="61bef704d5e8fdec" providerId="LiveId" clId="{FD479B70-A489-4C5F-8790-9946A6890129}" dt="2024-03-13T04:08:22.996" v="634" actId="20577"/>
        <pc:sldMkLst>
          <pc:docMk/>
          <pc:sldMk cId="2128315119" sldId="301"/>
        </pc:sldMkLst>
        <pc:spChg chg="mod">
          <ac:chgData name="hp ." userId="61bef704d5e8fdec" providerId="LiveId" clId="{FD479B70-A489-4C5F-8790-9946A6890129}" dt="2024-03-13T04:08:22.996" v="634" actId="20577"/>
          <ac:spMkLst>
            <pc:docMk/>
            <pc:sldMk cId="2128315119" sldId="301"/>
            <ac:spMk id="2" creationId="{94FDA3FC-C29E-6332-8651-3E2FA702615E}"/>
          </ac:spMkLst>
        </pc:spChg>
      </pc:sldChg>
      <pc:sldChg chg="addSp delSp modSp new mod modTransition delAnim modAnim">
        <pc:chgData name="hp ." userId="61bef704d5e8fdec" providerId="LiveId" clId="{FD479B70-A489-4C5F-8790-9946A6890129}" dt="2024-03-13T04:12:49.476" v="684" actId="478"/>
        <pc:sldMkLst>
          <pc:docMk/>
          <pc:sldMk cId="4140477197" sldId="302"/>
        </pc:sldMkLst>
        <pc:spChg chg="mod">
          <ac:chgData name="hp ." userId="61bef704d5e8fdec" providerId="LiveId" clId="{FD479B70-A489-4C5F-8790-9946A6890129}" dt="2024-03-13T04:08:48.552" v="669" actId="20577"/>
          <ac:spMkLst>
            <pc:docMk/>
            <pc:sldMk cId="4140477197" sldId="302"/>
            <ac:spMk id="2" creationId="{F2423DB1-456C-B4D2-1C5C-5D3FB5703589}"/>
          </ac:spMkLst>
        </pc:spChg>
        <pc:spChg chg="mod">
          <ac:chgData name="hp ." userId="61bef704d5e8fdec" providerId="LiveId" clId="{FD479B70-A489-4C5F-8790-9946A6890129}" dt="2024-03-13T04:10:17.936" v="673" actId="5793"/>
          <ac:spMkLst>
            <pc:docMk/>
            <pc:sldMk cId="4140477197" sldId="302"/>
            <ac:spMk id="3" creationId="{E8FCFD7E-71AA-E5FB-3917-BF2358172B6F}"/>
          </ac:spMkLst>
        </pc:spChg>
        <pc:picChg chg="add del mod">
          <ac:chgData name="hp ." userId="61bef704d5e8fdec" providerId="LiveId" clId="{FD479B70-A489-4C5F-8790-9946A6890129}" dt="2024-03-13T04:09:55.319" v="672" actId="478"/>
          <ac:picMkLst>
            <pc:docMk/>
            <pc:sldMk cId="4140477197" sldId="302"/>
            <ac:picMk id="7" creationId="{CCB9E497-1DA1-CF47-B69C-D678BED1F010}"/>
          </ac:picMkLst>
        </pc:picChg>
        <pc:picChg chg="add mod modCrop">
          <ac:chgData name="hp ." userId="61bef704d5e8fdec" providerId="LiveId" clId="{FD479B70-A489-4C5F-8790-9946A6890129}" dt="2024-03-13T04:10:58.972" v="680" actId="1076"/>
          <ac:picMkLst>
            <pc:docMk/>
            <pc:sldMk cId="4140477197" sldId="302"/>
            <ac:picMk id="9" creationId="{A211FDE2-70ED-4587-7E6D-190C4F955F6E}"/>
          </ac:picMkLst>
        </pc:picChg>
        <pc:picChg chg="add del mod">
          <ac:chgData name="hp ." userId="61bef704d5e8fdec" providerId="LiveId" clId="{FD479B70-A489-4C5F-8790-9946A6890129}" dt="2024-03-13T04:12:30.798" v="682" actId="478"/>
          <ac:picMkLst>
            <pc:docMk/>
            <pc:sldMk cId="4140477197" sldId="302"/>
            <ac:picMk id="10" creationId="{C6270089-1182-0065-9B3D-5D124B820222}"/>
          </ac:picMkLst>
        </pc:picChg>
        <pc:picChg chg="add del mod">
          <ac:chgData name="hp ." userId="61bef704d5e8fdec" providerId="LiveId" clId="{FD479B70-A489-4C5F-8790-9946A6890129}" dt="2024-03-13T04:12:49.476" v="684" actId="478"/>
          <ac:picMkLst>
            <pc:docMk/>
            <pc:sldMk cId="4140477197" sldId="302"/>
            <ac:picMk id="11" creationId="{0C6A9438-2611-6C47-8029-1DC30AE236FF}"/>
          </ac:picMkLst>
        </pc:picChg>
      </pc:sldChg>
      <pc:sldChg chg="addSp modSp new modTransition modAnim">
        <pc:chgData name="hp ." userId="61bef704d5e8fdec" providerId="LiveId" clId="{FD479B70-A489-4C5F-8790-9946A6890129}" dt="2024-03-13T04:14:17.442" v="686"/>
        <pc:sldMkLst>
          <pc:docMk/>
          <pc:sldMk cId="2345360234" sldId="303"/>
        </pc:sldMkLst>
        <pc:picChg chg="add mod">
          <ac:chgData name="hp ." userId="61bef704d5e8fdec" providerId="LiveId" clId="{FD479B70-A489-4C5F-8790-9946A6890129}" dt="2024-03-13T04:14:17.442" v="686"/>
          <ac:picMkLst>
            <pc:docMk/>
            <pc:sldMk cId="2345360234" sldId="303"/>
            <ac:picMk id="6" creationId="{8B5F78B4-2963-3622-195F-B77468753B62}"/>
          </ac:picMkLst>
        </pc:picChg>
      </pc:sldChg>
      <pc:sldChg chg="addSp modSp new mod">
        <pc:chgData name="hp ." userId="61bef704d5e8fdec" providerId="LiveId" clId="{FD479B70-A489-4C5F-8790-9946A6890129}" dt="2024-03-13T04:15:13.367" v="691" actId="1076"/>
        <pc:sldMkLst>
          <pc:docMk/>
          <pc:sldMk cId="909713744" sldId="304"/>
        </pc:sldMkLst>
        <pc:picChg chg="add mod modCrop">
          <ac:chgData name="hp ." userId="61bef704d5e8fdec" providerId="LiveId" clId="{FD479B70-A489-4C5F-8790-9946A6890129}" dt="2024-03-13T04:15:13.367" v="691" actId="1076"/>
          <ac:picMkLst>
            <pc:docMk/>
            <pc:sldMk cId="909713744" sldId="304"/>
            <ac:picMk id="7" creationId="{734D5970-3F7D-5AF4-318F-FF4DF98F11E1}"/>
          </ac:picMkLst>
        </pc:picChg>
      </pc:sldChg>
      <pc:sldChg chg="addSp modSp new mod modTransition modAnim">
        <pc:chgData name="hp ." userId="61bef704d5e8fdec" providerId="LiveId" clId="{FD479B70-A489-4C5F-8790-9946A6890129}" dt="2024-03-13T04:17:04.249" v="694"/>
        <pc:sldMkLst>
          <pc:docMk/>
          <pc:sldMk cId="1056315922" sldId="305"/>
        </pc:sldMkLst>
        <pc:spChg chg="mod">
          <ac:chgData name="hp ." userId="61bef704d5e8fdec" providerId="LiveId" clId="{FD479B70-A489-4C5F-8790-9946A6890129}" dt="2024-03-13T04:16:58.788" v="693" actId="5793"/>
          <ac:spMkLst>
            <pc:docMk/>
            <pc:sldMk cId="1056315922" sldId="305"/>
            <ac:spMk id="3" creationId="{107B8E0F-20DF-0453-4A25-07C0C278B238}"/>
          </ac:spMkLst>
        </pc:spChg>
        <pc:picChg chg="add mod">
          <ac:chgData name="hp ." userId="61bef704d5e8fdec" providerId="LiveId" clId="{FD479B70-A489-4C5F-8790-9946A6890129}" dt="2024-03-13T04:17:04.249" v="694"/>
          <ac:picMkLst>
            <pc:docMk/>
            <pc:sldMk cId="1056315922" sldId="305"/>
            <ac:picMk id="6" creationId="{93FA5FFE-4726-ED60-49BC-2767E9967223}"/>
          </ac:picMkLst>
        </pc:picChg>
      </pc:sldChg>
      <pc:sldChg chg="addSp modSp new mod">
        <pc:chgData name="hp ." userId="61bef704d5e8fdec" providerId="LiveId" clId="{FD479B70-A489-4C5F-8790-9946A6890129}" dt="2024-03-13T04:18:44.574" v="700" actId="1076"/>
        <pc:sldMkLst>
          <pc:docMk/>
          <pc:sldMk cId="1283223284" sldId="306"/>
        </pc:sldMkLst>
        <pc:spChg chg="mod">
          <ac:chgData name="hp ." userId="61bef704d5e8fdec" providerId="LiveId" clId="{FD479B70-A489-4C5F-8790-9946A6890129}" dt="2024-03-13T04:18:25.595" v="696" actId="5793"/>
          <ac:spMkLst>
            <pc:docMk/>
            <pc:sldMk cId="1283223284" sldId="306"/>
            <ac:spMk id="3" creationId="{EA67C52A-6DC9-9D86-E6E2-35CA1E8D2920}"/>
          </ac:spMkLst>
        </pc:spChg>
        <pc:picChg chg="add mod modCrop">
          <ac:chgData name="hp ." userId="61bef704d5e8fdec" providerId="LiveId" clId="{FD479B70-A489-4C5F-8790-9946A6890129}" dt="2024-03-13T04:18:44.574" v="700" actId="1076"/>
          <ac:picMkLst>
            <pc:docMk/>
            <pc:sldMk cId="1283223284" sldId="306"/>
            <ac:picMk id="7" creationId="{0C391F8B-4478-F76B-1C83-177B3EB4E1D4}"/>
          </ac:picMkLst>
        </pc:picChg>
      </pc:sldChg>
      <pc:sldChg chg="addSp modSp new modTransition modAnim">
        <pc:chgData name="hp ." userId="61bef704d5e8fdec" providerId="LiveId" clId="{FD479B70-A489-4C5F-8790-9946A6890129}" dt="2024-03-13T04:20:22.186" v="702"/>
        <pc:sldMkLst>
          <pc:docMk/>
          <pc:sldMk cId="3321807554" sldId="307"/>
        </pc:sldMkLst>
        <pc:picChg chg="add mod">
          <ac:chgData name="hp ." userId="61bef704d5e8fdec" providerId="LiveId" clId="{FD479B70-A489-4C5F-8790-9946A6890129}" dt="2024-03-13T04:20:22.186" v="702"/>
          <ac:picMkLst>
            <pc:docMk/>
            <pc:sldMk cId="3321807554" sldId="307"/>
            <ac:picMk id="6" creationId="{9E6A0922-0FD4-A607-23AE-948E63F7C662}"/>
          </ac:picMkLst>
        </pc:picChg>
      </pc:sldChg>
      <pc:sldChg chg="addSp modSp new mod">
        <pc:chgData name="hp ." userId="61bef704d5e8fdec" providerId="LiveId" clId="{FD479B70-A489-4C5F-8790-9946A6890129}" dt="2024-03-13T04:21:12.756" v="707" actId="1076"/>
        <pc:sldMkLst>
          <pc:docMk/>
          <pc:sldMk cId="3737059142" sldId="308"/>
        </pc:sldMkLst>
        <pc:picChg chg="add mod modCrop">
          <ac:chgData name="hp ." userId="61bef704d5e8fdec" providerId="LiveId" clId="{FD479B70-A489-4C5F-8790-9946A6890129}" dt="2024-03-13T04:21:12.756" v="707" actId="1076"/>
          <ac:picMkLst>
            <pc:docMk/>
            <pc:sldMk cId="3737059142" sldId="308"/>
            <ac:picMk id="7" creationId="{52AFF073-E6B4-2D30-A320-4B740EC7C005}"/>
          </ac:picMkLst>
        </pc:picChg>
      </pc:sldChg>
      <pc:sldChg chg="addSp modSp new mod">
        <pc:chgData name="hp ." userId="61bef704d5e8fdec" providerId="LiveId" clId="{FD479B70-A489-4C5F-8790-9946A6890129}" dt="2024-03-13T04:22:28.137" v="712" actId="1076"/>
        <pc:sldMkLst>
          <pc:docMk/>
          <pc:sldMk cId="1079593277" sldId="309"/>
        </pc:sldMkLst>
        <pc:picChg chg="add mod modCrop">
          <ac:chgData name="hp ." userId="61bef704d5e8fdec" providerId="LiveId" clId="{FD479B70-A489-4C5F-8790-9946A6890129}" dt="2024-03-13T04:22:28.137" v="712" actId="1076"/>
          <ac:picMkLst>
            <pc:docMk/>
            <pc:sldMk cId="1079593277" sldId="309"/>
            <ac:picMk id="7" creationId="{8F7499B8-FEFF-92C7-26AD-616C157C2D25}"/>
          </ac:picMkLst>
        </pc:picChg>
      </pc:sldChg>
      <pc:sldChg chg="addSp modSp new modTransition modAnim">
        <pc:chgData name="hp ." userId="61bef704d5e8fdec" providerId="LiveId" clId="{FD479B70-A489-4C5F-8790-9946A6890129}" dt="2024-03-13T04:23:26.897" v="714"/>
        <pc:sldMkLst>
          <pc:docMk/>
          <pc:sldMk cId="3343428172" sldId="310"/>
        </pc:sldMkLst>
        <pc:picChg chg="add mod">
          <ac:chgData name="hp ." userId="61bef704d5e8fdec" providerId="LiveId" clId="{FD479B70-A489-4C5F-8790-9946A6890129}" dt="2024-03-13T04:23:26.897" v="714"/>
          <ac:picMkLst>
            <pc:docMk/>
            <pc:sldMk cId="3343428172" sldId="310"/>
            <ac:picMk id="6" creationId="{AC45FCF4-8813-AB49-414C-54056563A204}"/>
          </ac:picMkLst>
        </pc:picChg>
      </pc:sldChg>
      <pc:sldChg chg="new">
        <pc:chgData name="hp ." userId="61bef704d5e8fdec" providerId="LiveId" clId="{FD479B70-A489-4C5F-8790-9946A6890129}" dt="2024-03-13T04:24:00.284" v="715" actId="680"/>
        <pc:sldMkLst>
          <pc:docMk/>
          <pc:sldMk cId="1158635605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22CS016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22CS016</a:t>
            </a:r>
            <a:endParaRPr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22CS016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-192505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Banking System</a:t>
            </a:r>
            <a:endParaRPr lang="en-US" sz="36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Chaitanya Garg – </a:t>
            </a:r>
            <a:r>
              <a:rPr lang="en-US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2210990233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1F85-0C6C-75A6-A071-5AD4F243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Code(screenshots)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C6CF-9530-0BAC-CA6B-259BF1B68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4AD4-79AE-965D-416C-BAC20FB3E5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45006-00C7-5D54-ACB9-F8464AD744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D5970-3F7D-5AF4-318F-FF4DF98F1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4" t="10745" r="18067" b="140"/>
          <a:stretch/>
        </p:blipFill>
        <p:spPr>
          <a:xfrm>
            <a:off x="457200" y="1388538"/>
            <a:ext cx="8229600" cy="47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1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0782-D4C7-7F12-B485-65319258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Code(screenshots)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8E0F-20DF-0453-4A25-07C0C278B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E6C6-E101-942F-371F-A25F1B77EA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E9BDC-3B7D-AA22-21F0-1FEC0C3C64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3FCD5-C373-7BBF-0D6F-CF735FBCB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0" t="10303" r="16021"/>
          <a:stretch/>
        </p:blipFill>
        <p:spPr>
          <a:xfrm>
            <a:off x="457200" y="1436914"/>
            <a:ext cx="8229600" cy="44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4"/>
    </mc:Choice>
    <mc:Fallback xmlns="">
      <p:transition spd="slow" advTm="74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2FE9-E2F3-B759-1BEC-D4DBCB83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9C3D0-BEF0-9DE9-AAB3-0D840CE26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In conclusion, the development of a Python-based banking system has demonstrated its potential to deliver a seamless and secure platform for managing financial transactions. By prioritizing efficiency, security, and scalability, the system addresses the diverse needs of both customers and banking institutions.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With user-friendly interfaces and robust security measures, the banking system ensures a trustworthy and convenient experience for users. Moreover, its reliability and scalability guarantee uninterrupted service and accommodate future growth.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Looking ahead, ongoing refinement and adaptation will be crucial to keep pace with evolving technologies and customer expectations. By remaining proactive, the Python-based banking system will continue to be a cornerstone of financial stability and convenience in the digital era.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15E7-C229-B0E1-8160-DDECF66D9A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3F246-B6CF-2DC6-FBE5-F700D204B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1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Stack Overflow, https://stackoverflow.com/, Accessed on March 4, 2024.</a:t>
            </a:r>
          </a:p>
          <a:p>
            <a:pPr marL="11430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Canva. (n.d.). Create Beautiful Designs with Canva. Retrieved from </a:t>
            </a: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https://www.canva.com</a:t>
            </a:r>
            <a:endParaRPr lang="en-IN" sz="2000" b="0" i="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IN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geek for geek :www.geekforgeek.com</a:t>
            </a:r>
          </a:p>
          <a:p>
            <a:pPr marL="114300" indent="0">
              <a:buNone/>
            </a:pPr>
            <a:r>
              <a:rPr lang="en-IN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IN" sz="200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endParaRPr lang="en-IN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2000" b="0" i="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9600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Methodology, Approach &amp; Techniques</a:t>
            </a:r>
          </a:p>
          <a:p>
            <a:r>
              <a:rPr lang="en-IN" dirty="0"/>
              <a:t>Algorithm</a:t>
            </a:r>
          </a:p>
          <a:p>
            <a:r>
              <a:rPr lang="en-IN" dirty="0"/>
              <a:t>Flow Chart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Source Code (screenshots)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C38D-2A28-9AB2-2537-BF850835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05FAC-1C29-2B76-D5FE-E78BD2290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 and implement a user-friendly interface for account creation, deposit, withdrawal, and balance inquiry functionalities.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Incorporate robust authentication mechanisms to ensure secure access to accounts and transactions.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 comprehensive error handling and logging systems to maintain data integrity and provide clear feedback to users in case of any issues.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encryption algorithms and best practices to safeguard sensitive customer data, ensuring compliance with regulatory standards and enhancing overall system security.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332B7-53A8-2949-85FF-D3B1FCE6D2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CE8EC-31C0-BE30-4435-55EA04299E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454C-FD90-6691-83A0-02FED2B1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05907-9ABF-5C2C-55DA-3FF4FD6B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4360"/>
            <a:ext cx="8229600" cy="4525963"/>
          </a:xfrm>
        </p:spPr>
        <p:txBody>
          <a:bodyPr/>
          <a:lstStyle/>
          <a:p>
            <a:pPr marL="11430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the modern digital landscape, the banking sector is undergoing a significant transformation, relying heavily on technology to deliver seamless financial services. </a:t>
            </a:r>
          </a:p>
          <a:p>
            <a:pPr algn="just"/>
            <a:r>
              <a:rPr lang="en-US" sz="2000" dirty="0"/>
              <a:t>This project endeavors to develop a robust banking system using Python, prioritizing both efficiency and security. </a:t>
            </a:r>
          </a:p>
          <a:p>
            <a:pPr algn="just"/>
            <a:r>
              <a:rPr lang="en-US" sz="2000" dirty="0"/>
              <a:t>The system aims to streamline essential banking operations such as account management, transactions, and data security. </a:t>
            </a:r>
          </a:p>
          <a:p>
            <a:pPr algn="just"/>
            <a:r>
              <a:rPr lang="en-US" sz="2000" dirty="0"/>
              <a:t>By combining user-friendly interfaces with stringent security measures, the project seeks to redefine the banking experience, ensuring reliability and peace of mind for both customers and administrators.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0A58-49C6-9AE6-FCEA-F29ABCD631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C59B8-063B-FF51-88B2-834048D8E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3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BC10-7CBC-CA10-90B4-57B31060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C69C-F7CB-9541-4897-0C051CD06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2800" dirty="0"/>
              <a:t>How can we develop a Python-based banking system that combines efficiency, security, and scalability to provide customers and banking administrators with a seamless and reliable platform for managing financial transactions while ensuring compliance with regulatory standards?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BBF6-8672-DE14-67CC-B201BBD609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63876-919F-B590-D03A-F67154D8B3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6A9-512A-0636-AE1B-0056480F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, Approach &amp;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3AE64-BD46-52D2-CE1E-8498F055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57" y="942391"/>
            <a:ext cx="8229600" cy="4525963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Methodology: </a:t>
            </a:r>
          </a:p>
          <a:p>
            <a:pPr marL="342900" algn="just">
              <a:lnSpc>
                <a:spcPct val="107000"/>
              </a:lnSpc>
              <a:spcAft>
                <a:spcPts val="8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development of the banking system will follow an iterative and incremental approach, allowing for continuous feedback and refinement throughout the development process.</a:t>
            </a:r>
          </a:p>
          <a:p>
            <a:pPr marL="342900" algn="just">
              <a:lnSpc>
                <a:spcPct val="107000"/>
              </a:lnSpc>
              <a:spcAft>
                <a:spcPts val="8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Agile methodologies, such as Scrum or Kanban, will be adopted to facilitate collaboration among team members and ensure timely delivery of features.</a:t>
            </a:r>
          </a:p>
          <a:p>
            <a:pPr marL="114300" indent="0" algn="just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Approach: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Requirement Analysis: Conduct thorough analysis to understand the functional and non-functional requirements 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Design: Utilize object-oriented design principles to architect the system, focusing on maintainability. 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Implementation: Develop the system iteratively, starting with core functionalities such as account management and gradually adding features like transaction handling and authentication.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696D-1A41-6FFA-EB20-353CF9A172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FD2E8-AC88-6A93-66E6-11962873B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8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A3FC-C29E-6332-8651-3E2FA702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F549-ED3E-E41F-EEB9-9CB2C1CC1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2553-DB89-AD9C-4562-794B5422A3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BBFA-0277-EBD6-893B-55AAFEFABB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DF53C-0A90-341C-FA97-FD48A1D7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96987"/>
            <a:ext cx="8229599" cy="46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3DB1-456C-B4D2-1C5C-5D3FB570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Code(screenshots)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CFD7E-71AA-E5FB-3917-BF2358172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8B91-00E6-5605-5B77-1CBB97A9AB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EA60-72AD-8AF1-4B82-531C0E7F61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1FDE2-70ED-4587-7E6D-190C4F955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0" t="6565" r="17860" b="3082"/>
          <a:stretch/>
        </p:blipFill>
        <p:spPr>
          <a:xfrm>
            <a:off x="457200" y="1233351"/>
            <a:ext cx="8229599" cy="46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60"/>
    </mc:Choice>
    <mc:Fallback xmlns="">
      <p:transition spd="slow" advTm="18966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6630-E7F8-3A3E-222F-9ECE7F95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Code(screenshots)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C25B-820D-5EFC-D6D1-20C0C6CC5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2709-6D51-24BB-74E3-6CFF7547A3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EE580-D7CA-9796-993D-EFADC1BBC0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495DE-E94F-393A-9D3D-C951ED75D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6" t="8017" r="6632"/>
          <a:stretch/>
        </p:blipFill>
        <p:spPr>
          <a:xfrm>
            <a:off x="457200" y="1371600"/>
            <a:ext cx="8229600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7"/>
    </mc:Choice>
    <mc:Fallback xmlns="">
      <p:transition spd="slow" advTm="2235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06403C-8CD5-4C40-A230-4790E1DE8C8D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595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Candara</vt:lpstr>
      <vt:lpstr>Arial</vt:lpstr>
      <vt:lpstr>Calibri</vt:lpstr>
      <vt:lpstr>Söhne</vt:lpstr>
      <vt:lpstr>Times New Roman</vt:lpstr>
      <vt:lpstr>Office Theme</vt:lpstr>
      <vt:lpstr>PowerPoint Presentation</vt:lpstr>
      <vt:lpstr>Index</vt:lpstr>
      <vt:lpstr>Objective</vt:lpstr>
      <vt:lpstr>Introduction</vt:lpstr>
      <vt:lpstr>Problem statement</vt:lpstr>
      <vt:lpstr>Methodology , Approach &amp; Techniques</vt:lpstr>
      <vt:lpstr>Result</vt:lpstr>
      <vt:lpstr>Source Code(screenshots)</vt:lpstr>
      <vt:lpstr>Source Code(screenshots)</vt:lpstr>
      <vt:lpstr>Source Code(screenshots)</vt:lpstr>
      <vt:lpstr>Source Code(screenshots)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Chaitanya Garg</cp:lastModifiedBy>
  <cp:revision>69</cp:revision>
  <cp:lastPrinted>2024-03-14T04:02:54Z</cp:lastPrinted>
  <dcterms:created xsi:type="dcterms:W3CDTF">2010-04-09T07:36:15Z</dcterms:created>
  <dcterms:modified xsi:type="dcterms:W3CDTF">2024-03-19T06:15:21Z</dcterms:modified>
</cp:coreProperties>
</file>