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73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65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2DF5-14EB-43B1-A0BB-2E36CB3655D3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E8ED99-3794-437A-9194-4D420BAA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KStream</a:t>
            </a:r>
            <a:r>
              <a:rPr lang="en-US" dirty="0" smtClean="0"/>
              <a:t> VS </a:t>
            </a:r>
            <a:r>
              <a:rPr lang="en-US" dirty="0" err="1" smtClean="0"/>
              <a:t>KTable</a:t>
            </a:r>
            <a:endParaRPr lang="en-US" dirty="0"/>
          </a:p>
        </p:txBody>
      </p:sp>
      <p:pic>
        <p:nvPicPr>
          <p:cNvPr id="1026" name="Picture 2" descr="Image result for difference between ktable and kstre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60588"/>
            <a:ext cx="8359602" cy="45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Overview</a:t>
            </a:r>
          </a:p>
          <a:p>
            <a:r>
              <a:rPr lang="en-US" dirty="0" smtClean="0"/>
              <a:t>Kafka </a:t>
            </a:r>
            <a:r>
              <a:rPr lang="en-US" dirty="0" smtClean="0"/>
              <a:t>Console Commands</a:t>
            </a:r>
          </a:p>
          <a:p>
            <a:r>
              <a:rPr lang="en-US" dirty="0" smtClean="0"/>
              <a:t>Kafka Producer and Consumer Demo</a:t>
            </a:r>
          </a:p>
          <a:p>
            <a:r>
              <a:rPr lang="en-US" dirty="0"/>
              <a:t>Kafka Producer and Consumer </a:t>
            </a:r>
            <a:r>
              <a:rPr lang="en-US" dirty="0" smtClean="0"/>
              <a:t>Demo using Spring Cloud</a:t>
            </a:r>
          </a:p>
          <a:p>
            <a:r>
              <a:rPr lang="en-US" dirty="0" smtClean="0"/>
              <a:t>Data Processing using Kafka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4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 System</a:t>
            </a:r>
            <a:endParaRPr lang="en-US" dirty="0"/>
          </a:p>
        </p:txBody>
      </p:sp>
      <p:pic>
        <p:nvPicPr>
          <p:cNvPr id="1026" name="Picture 2" descr="https://learning.oreilly.com/library/view/kafka-the-definitive/9781491936153/assets/ktdg_01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02701"/>
            <a:ext cx="9112125" cy="49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7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Kafka is different from other Messaging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modern distributed system that runs as a cluster and can </a:t>
            </a:r>
            <a:r>
              <a:rPr lang="en-US" dirty="0" smtClean="0"/>
              <a:t>scale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true storage system built to store </a:t>
            </a:r>
            <a:r>
              <a:rPr lang="en-US" dirty="0" smtClean="0"/>
              <a:t>data which is replicated</a:t>
            </a:r>
            <a:r>
              <a:rPr lang="en-US" dirty="0"/>
              <a:t>, persistent, and can be kept around as long as you </a:t>
            </a:r>
            <a:r>
              <a:rPr lang="en-US" dirty="0" smtClean="0"/>
              <a:t>like</a:t>
            </a:r>
          </a:p>
          <a:p>
            <a:r>
              <a:rPr lang="en-US" dirty="0"/>
              <a:t>S</a:t>
            </a:r>
            <a:r>
              <a:rPr lang="en-US" dirty="0" smtClean="0"/>
              <a:t>tream </a:t>
            </a:r>
            <a:r>
              <a:rPr lang="en-US" dirty="0"/>
              <a:t>processing capabilities in Kafka let you compute derived streams and datasets dynamically off of your streams with far less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Handles multiple Producers, multiple Consumers, disk based retention, Scalable and High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Ecosystem using Kafka</a:t>
            </a:r>
            <a:endParaRPr lang="en-US" dirty="0"/>
          </a:p>
        </p:txBody>
      </p:sp>
      <p:pic>
        <p:nvPicPr>
          <p:cNvPr id="6146" name="Picture 2" descr="ktdg 01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4" y="1540435"/>
            <a:ext cx="8007925" cy="482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25004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ktdg 0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478" y="1930400"/>
            <a:ext cx="7525436" cy="28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9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Producers and Consumers</a:t>
            </a:r>
            <a:endParaRPr lang="en-US" dirty="0"/>
          </a:p>
        </p:txBody>
      </p:sp>
      <p:pic>
        <p:nvPicPr>
          <p:cNvPr id="3074" name="Picture 2" descr="ktdg 01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8" y="1828801"/>
            <a:ext cx="847186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Cluster</a:t>
            </a:r>
            <a:endParaRPr lang="en-US" dirty="0"/>
          </a:p>
        </p:txBody>
      </p:sp>
      <p:pic>
        <p:nvPicPr>
          <p:cNvPr id="4098" name="Picture 2" descr="ktdg 01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3" y="1112232"/>
            <a:ext cx="8928847" cy="54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0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pic>
        <p:nvPicPr>
          <p:cNvPr id="5122" name="Picture 2" descr="ktdg 02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3" y="2164976"/>
            <a:ext cx="7366003" cy="375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1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126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Apache Kafka</vt:lpstr>
      <vt:lpstr>Agenda</vt:lpstr>
      <vt:lpstr>Pub/Sub System</vt:lpstr>
      <vt:lpstr>How Kafka is different from other Messaging Systems?</vt:lpstr>
      <vt:lpstr>Data Ecosystem using Kafka</vt:lpstr>
      <vt:lpstr>Kafka Topic</vt:lpstr>
      <vt:lpstr>Kafka Producers and Consumers</vt:lpstr>
      <vt:lpstr>Kafka Cluster</vt:lpstr>
      <vt:lpstr>Zookeeper</vt:lpstr>
      <vt:lpstr>Demo</vt:lpstr>
      <vt:lpstr>KStream VS KTable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Krishna Chavatapalli</dc:creator>
  <cp:lastModifiedBy>Krishna Chavatapalli</cp:lastModifiedBy>
  <cp:revision>20</cp:revision>
  <dcterms:created xsi:type="dcterms:W3CDTF">2019-10-22T05:44:59Z</dcterms:created>
  <dcterms:modified xsi:type="dcterms:W3CDTF">2019-10-25T03:15:47Z</dcterms:modified>
</cp:coreProperties>
</file>