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F9449-7E12-0C23-CDDC-1E045B4A33A9}" v="207" dt="2024-09-04T20:19:40.106"/>
    <p1510:client id="{EBEABFEE-E0A1-464E-CBF4-EB6794F998AD}" v="82" dt="2024-09-04T19:23:36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705E5-B924-4C5B-9C5A-41DAE9CFBE4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1776A7-1BFF-4D1C-854D-8C100C307C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Title</a:t>
          </a:r>
          <a:r>
            <a:rPr lang="en-US" dirty="0"/>
            <a:t>: </a:t>
          </a:r>
          <a:r>
            <a:rPr lang="en-US" dirty="0">
              <a:latin typeface="Calibri"/>
              <a:ea typeface="Calibri"/>
              <a:cs typeface="Calibri"/>
            </a:rPr>
            <a:t>Smart Locks Market Analysis</a:t>
          </a:r>
        </a:p>
      </dgm:t>
    </dgm:pt>
    <dgm:pt modelId="{64AE5EEE-055E-4E6B-87FA-DEE5502245B6}" type="parTrans" cxnId="{12A26597-CD3C-4603-BBCA-54B8E7DEE20B}">
      <dgm:prSet/>
      <dgm:spPr/>
      <dgm:t>
        <a:bodyPr/>
        <a:lstStyle/>
        <a:p>
          <a:endParaRPr lang="en-US"/>
        </a:p>
      </dgm:t>
    </dgm:pt>
    <dgm:pt modelId="{EE9878FC-E9DA-4332-900D-DF34D4056F9A}" type="sibTrans" cxnId="{12A26597-CD3C-4603-BBCA-54B8E7DEE20B}">
      <dgm:prSet/>
      <dgm:spPr/>
      <dgm:t>
        <a:bodyPr/>
        <a:lstStyle/>
        <a:p>
          <a:endParaRPr lang="en-US"/>
        </a:p>
      </dgm:t>
    </dgm:pt>
    <dgm:pt modelId="{1FAB19EF-301C-408A-A52E-946DE0D0AB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Subtitle</a:t>
          </a:r>
          <a:r>
            <a:rPr lang="en-US" dirty="0"/>
            <a:t>: </a:t>
          </a:r>
          <a:r>
            <a:rPr lang="en-US" dirty="0">
              <a:latin typeface="Calibri"/>
              <a:ea typeface="Calibri"/>
              <a:cs typeface="Calibri"/>
            </a:rPr>
            <a:t>Insights from Amazon Data</a:t>
          </a:r>
        </a:p>
      </dgm:t>
    </dgm:pt>
    <dgm:pt modelId="{D6B603BF-BA2D-46C7-9B0E-BA6818C9294F}" type="parTrans" cxnId="{F974D3B4-8A48-48D4-9262-9FC447156AAB}">
      <dgm:prSet/>
      <dgm:spPr/>
      <dgm:t>
        <a:bodyPr/>
        <a:lstStyle/>
        <a:p>
          <a:endParaRPr lang="en-US"/>
        </a:p>
      </dgm:t>
    </dgm:pt>
    <dgm:pt modelId="{FB7182F2-6394-4830-853E-B86AD1B252A2}" type="sibTrans" cxnId="{F974D3B4-8A48-48D4-9262-9FC447156AAB}">
      <dgm:prSet/>
      <dgm:spPr/>
      <dgm:t>
        <a:bodyPr/>
        <a:lstStyle/>
        <a:p>
          <a:endParaRPr lang="en-US"/>
        </a:p>
      </dgm:t>
    </dgm:pt>
    <dgm:pt modelId="{334B46BA-A29A-4A7E-A828-929E8B2496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Calibri"/>
              <a:ea typeface="Calibri"/>
              <a:cs typeface="Calibri"/>
            </a:rPr>
            <a:t>Name:</a:t>
          </a:r>
          <a:r>
            <a:rPr lang="en-US" dirty="0"/>
            <a:t> </a:t>
          </a:r>
          <a:r>
            <a:rPr lang="en-US" dirty="0">
              <a:latin typeface="Calibri"/>
              <a:ea typeface="Calibri"/>
              <a:cs typeface="Calibri"/>
            </a:rPr>
            <a:t>Chaitanya Sharma</a:t>
          </a:r>
        </a:p>
      </dgm:t>
    </dgm:pt>
    <dgm:pt modelId="{B417B604-3405-4B18-88E3-88F969820799}" type="parTrans" cxnId="{D3A41293-7D0C-4860-8227-63303625E048}">
      <dgm:prSet/>
      <dgm:spPr/>
      <dgm:t>
        <a:bodyPr/>
        <a:lstStyle/>
        <a:p>
          <a:endParaRPr lang="en-US"/>
        </a:p>
      </dgm:t>
    </dgm:pt>
    <dgm:pt modelId="{B9CDD00A-EFDC-49B5-8D11-E168D9E413AE}" type="sibTrans" cxnId="{D3A41293-7D0C-4860-8227-63303625E048}">
      <dgm:prSet/>
      <dgm:spPr/>
      <dgm:t>
        <a:bodyPr/>
        <a:lstStyle/>
        <a:p>
          <a:endParaRPr lang="en-US"/>
        </a:p>
      </dgm:t>
    </dgm:pt>
    <dgm:pt modelId="{55B9DC6C-4D0A-41CF-9171-CA689ADF4005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b="1" dirty="0"/>
            <a:t>Date</a:t>
          </a:r>
          <a:r>
            <a:rPr lang="en-US" dirty="0">
              <a:latin typeface="Georgia Pro Semibold"/>
            </a:rPr>
            <a:t>: </a:t>
          </a:r>
          <a:r>
            <a:rPr lang="en-US" b="0" dirty="0">
              <a:latin typeface="Calibri"/>
              <a:ea typeface="Calibri"/>
              <a:cs typeface="Calibri"/>
            </a:rPr>
            <a:t>5th Sept, 2024</a:t>
          </a:r>
        </a:p>
      </dgm:t>
    </dgm:pt>
    <dgm:pt modelId="{B699951F-E612-4336-91EC-E60A4E68AEB0}" type="parTrans" cxnId="{A2EFCD3B-6570-4CAD-B27A-2A9662E354BD}">
      <dgm:prSet/>
      <dgm:spPr/>
      <dgm:t>
        <a:bodyPr/>
        <a:lstStyle/>
        <a:p>
          <a:endParaRPr lang="en-US"/>
        </a:p>
      </dgm:t>
    </dgm:pt>
    <dgm:pt modelId="{1BDA35DF-DCE5-4184-B5FF-FB757F82705F}" type="sibTrans" cxnId="{A2EFCD3B-6570-4CAD-B27A-2A9662E354BD}">
      <dgm:prSet/>
      <dgm:spPr/>
      <dgm:t>
        <a:bodyPr/>
        <a:lstStyle/>
        <a:p>
          <a:endParaRPr lang="en-US"/>
        </a:p>
      </dgm:t>
    </dgm:pt>
    <dgm:pt modelId="{087C5BA1-19CF-4AE7-A685-5C9DD00A86DD}" type="pres">
      <dgm:prSet presAssocID="{063705E5-B924-4C5B-9C5A-41DAE9CFBE4E}" presName="root" presStyleCnt="0">
        <dgm:presLayoutVars>
          <dgm:dir/>
          <dgm:resizeHandles val="exact"/>
        </dgm:presLayoutVars>
      </dgm:prSet>
      <dgm:spPr/>
    </dgm:pt>
    <dgm:pt modelId="{9E22FBC0-4A79-4D5A-9F78-9D84ED8042D5}" type="pres">
      <dgm:prSet presAssocID="{7B1776A7-1BFF-4D1C-854D-8C100C307C59}" presName="compNode" presStyleCnt="0"/>
      <dgm:spPr/>
    </dgm:pt>
    <dgm:pt modelId="{67B89B34-4773-49F8-A7F4-56C38C0F50CF}" type="pres">
      <dgm:prSet presAssocID="{7B1776A7-1BFF-4D1C-854D-8C100C307C5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920894-399C-43F7-84FE-524445D7AAF3}" type="pres">
      <dgm:prSet presAssocID="{7B1776A7-1BFF-4D1C-854D-8C100C307C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55A757C-907F-4D0C-BECA-074F871C38A8}" type="pres">
      <dgm:prSet presAssocID="{7B1776A7-1BFF-4D1C-854D-8C100C307C59}" presName="spaceRect" presStyleCnt="0"/>
      <dgm:spPr/>
    </dgm:pt>
    <dgm:pt modelId="{90359486-BE52-44A6-873D-1261D45322B3}" type="pres">
      <dgm:prSet presAssocID="{7B1776A7-1BFF-4D1C-854D-8C100C307C59}" presName="textRect" presStyleLbl="revTx" presStyleIdx="0" presStyleCnt="4">
        <dgm:presLayoutVars>
          <dgm:chMax val="1"/>
          <dgm:chPref val="1"/>
        </dgm:presLayoutVars>
      </dgm:prSet>
      <dgm:spPr/>
    </dgm:pt>
    <dgm:pt modelId="{924353AD-2658-4B61-A232-3D8C5E5ABA44}" type="pres">
      <dgm:prSet presAssocID="{EE9878FC-E9DA-4332-900D-DF34D4056F9A}" presName="sibTrans" presStyleCnt="0"/>
      <dgm:spPr/>
    </dgm:pt>
    <dgm:pt modelId="{7136DE8A-02C1-426C-B73B-5B54DF757C47}" type="pres">
      <dgm:prSet presAssocID="{1FAB19EF-301C-408A-A52E-946DE0D0ABEF}" presName="compNode" presStyleCnt="0"/>
      <dgm:spPr/>
    </dgm:pt>
    <dgm:pt modelId="{B4003347-DCC2-4E3A-8BF7-B7FE6B57EA24}" type="pres">
      <dgm:prSet presAssocID="{1FAB19EF-301C-408A-A52E-946DE0D0ABE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B50268A-B460-4A7E-9426-EB8C14589B50}" type="pres">
      <dgm:prSet presAssocID="{1FAB19EF-301C-408A-A52E-946DE0D0AB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48A425F-4BC8-47B6-8997-5DBE1E3956DD}" type="pres">
      <dgm:prSet presAssocID="{1FAB19EF-301C-408A-A52E-946DE0D0ABEF}" presName="spaceRect" presStyleCnt="0"/>
      <dgm:spPr/>
    </dgm:pt>
    <dgm:pt modelId="{A347FBAF-8002-42F4-869A-7D4148E37A0D}" type="pres">
      <dgm:prSet presAssocID="{1FAB19EF-301C-408A-A52E-946DE0D0ABEF}" presName="textRect" presStyleLbl="revTx" presStyleIdx="1" presStyleCnt="4">
        <dgm:presLayoutVars>
          <dgm:chMax val="1"/>
          <dgm:chPref val="1"/>
        </dgm:presLayoutVars>
      </dgm:prSet>
      <dgm:spPr/>
    </dgm:pt>
    <dgm:pt modelId="{EC839555-5620-438F-B76D-061B7FC57E4F}" type="pres">
      <dgm:prSet presAssocID="{FB7182F2-6394-4830-853E-B86AD1B252A2}" presName="sibTrans" presStyleCnt="0"/>
      <dgm:spPr/>
    </dgm:pt>
    <dgm:pt modelId="{7AFC1FA7-2747-4872-88A6-B335D24344A2}" type="pres">
      <dgm:prSet presAssocID="{334B46BA-A29A-4A7E-A828-929E8B24966C}" presName="compNode" presStyleCnt="0"/>
      <dgm:spPr/>
    </dgm:pt>
    <dgm:pt modelId="{0B14EF94-EFC8-41B8-B0D6-CF018D1BE2A6}" type="pres">
      <dgm:prSet presAssocID="{334B46BA-A29A-4A7E-A828-929E8B24966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22A8401-ABA5-4E6E-BBBE-79F2AEE2C393}" type="pres">
      <dgm:prSet presAssocID="{334B46BA-A29A-4A7E-A828-929E8B2496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7EBFD470-4652-4F51-9D23-7090D51EE57D}" type="pres">
      <dgm:prSet presAssocID="{334B46BA-A29A-4A7E-A828-929E8B24966C}" presName="spaceRect" presStyleCnt="0"/>
      <dgm:spPr/>
    </dgm:pt>
    <dgm:pt modelId="{D6A56777-E655-47FE-B8D7-9BC20508DAAD}" type="pres">
      <dgm:prSet presAssocID="{334B46BA-A29A-4A7E-A828-929E8B24966C}" presName="textRect" presStyleLbl="revTx" presStyleIdx="2" presStyleCnt="4">
        <dgm:presLayoutVars>
          <dgm:chMax val="1"/>
          <dgm:chPref val="1"/>
        </dgm:presLayoutVars>
      </dgm:prSet>
      <dgm:spPr/>
    </dgm:pt>
    <dgm:pt modelId="{803C586C-DE95-4A5E-BBBC-9D8EA09FC66D}" type="pres">
      <dgm:prSet presAssocID="{B9CDD00A-EFDC-49B5-8D11-E168D9E413AE}" presName="sibTrans" presStyleCnt="0"/>
      <dgm:spPr/>
    </dgm:pt>
    <dgm:pt modelId="{42C3AEED-CE38-4CE6-B955-A477204DB9B0}" type="pres">
      <dgm:prSet presAssocID="{55B9DC6C-4D0A-41CF-9171-CA689ADF4005}" presName="compNode" presStyleCnt="0"/>
      <dgm:spPr/>
    </dgm:pt>
    <dgm:pt modelId="{89154F14-56D4-412B-B7D2-47D88D9200FC}" type="pres">
      <dgm:prSet presAssocID="{55B9DC6C-4D0A-41CF-9171-CA689ADF400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8C64D4C-DEA9-4202-9E73-BE7AA2A6917F}" type="pres">
      <dgm:prSet presAssocID="{55B9DC6C-4D0A-41CF-9171-CA689ADF40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6994696-970B-4157-B2EE-F42F8AAF323B}" type="pres">
      <dgm:prSet presAssocID="{55B9DC6C-4D0A-41CF-9171-CA689ADF4005}" presName="spaceRect" presStyleCnt="0"/>
      <dgm:spPr/>
    </dgm:pt>
    <dgm:pt modelId="{680F99FC-DF90-4106-B248-3ACA96077545}" type="pres">
      <dgm:prSet presAssocID="{55B9DC6C-4D0A-41CF-9171-CA689ADF40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EFCD3B-6570-4CAD-B27A-2A9662E354BD}" srcId="{063705E5-B924-4C5B-9C5A-41DAE9CFBE4E}" destId="{55B9DC6C-4D0A-41CF-9171-CA689ADF4005}" srcOrd="3" destOrd="0" parTransId="{B699951F-E612-4336-91EC-E60A4E68AEB0}" sibTransId="{1BDA35DF-DCE5-4184-B5FF-FB757F82705F}"/>
    <dgm:cxn modelId="{C0AD103C-6B3A-4F5F-8406-AF56D5BE7B25}" type="presOf" srcId="{55B9DC6C-4D0A-41CF-9171-CA689ADF4005}" destId="{680F99FC-DF90-4106-B248-3ACA96077545}" srcOrd="0" destOrd="0" presId="urn:microsoft.com/office/officeart/2018/5/layout/IconLeafLabelList"/>
    <dgm:cxn modelId="{3D40A66C-758E-4A24-A471-8A6894971BB2}" type="presOf" srcId="{7B1776A7-1BFF-4D1C-854D-8C100C307C59}" destId="{90359486-BE52-44A6-873D-1261D45322B3}" srcOrd="0" destOrd="0" presId="urn:microsoft.com/office/officeart/2018/5/layout/IconLeafLabelList"/>
    <dgm:cxn modelId="{28546F55-0C27-43BB-BF79-AE1D203DB70E}" type="presOf" srcId="{063705E5-B924-4C5B-9C5A-41DAE9CFBE4E}" destId="{087C5BA1-19CF-4AE7-A685-5C9DD00A86DD}" srcOrd="0" destOrd="0" presId="urn:microsoft.com/office/officeart/2018/5/layout/IconLeafLabelList"/>
    <dgm:cxn modelId="{D3A41293-7D0C-4860-8227-63303625E048}" srcId="{063705E5-B924-4C5B-9C5A-41DAE9CFBE4E}" destId="{334B46BA-A29A-4A7E-A828-929E8B24966C}" srcOrd="2" destOrd="0" parTransId="{B417B604-3405-4B18-88E3-88F969820799}" sibTransId="{B9CDD00A-EFDC-49B5-8D11-E168D9E413AE}"/>
    <dgm:cxn modelId="{12A26597-CD3C-4603-BBCA-54B8E7DEE20B}" srcId="{063705E5-B924-4C5B-9C5A-41DAE9CFBE4E}" destId="{7B1776A7-1BFF-4D1C-854D-8C100C307C59}" srcOrd="0" destOrd="0" parTransId="{64AE5EEE-055E-4E6B-87FA-DEE5502245B6}" sibTransId="{EE9878FC-E9DA-4332-900D-DF34D4056F9A}"/>
    <dgm:cxn modelId="{87AA7A98-DAEC-4FB2-8295-11360AFB927B}" type="presOf" srcId="{1FAB19EF-301C-408A-A52E-946DE0D0ABEF}" destId="{A347FBAF-8002-42F4-869A-7D4148E37A0D}" srcOrd="0" destOrd="0" presId="urn:microsoft.com/office/officeart/2018/5/layout/IconLeafLabelList"/>
    <dgm:cxn modelId="{346E6BB4-CF39-40FB-BBDF-18436C6E7DB0}" type="presOf" srcId="{334B46BA-A29A-4A7E-A828-929E8B24966C}" destId="{D6A56777-E655-47FE-B8D7-9BC20508DAAD}" srcOrd="0" destOrd="0" presId="urn:microsoft.com/office/officeart/2018/5/layout/IconLeafLabelList"/>
    <dgm:cxn modelId="{F974D3B4-8A48-48D4-9262-9FC447156AAB}" srcId="{063705E5-B924-4C5B-9C5A-41DAE9CFBE4E}" destId="{1FAB19EF-301C-408A-A52E-946DE0D0ABEF}" srcOrd="1" destOrd="0" parTransId="{D6B603BF-BA2D-46C7-9B0E-BA6818C9294F}" sibTransId="{FB7182F2-6394-4830-853E-B86AD1B252A2}"/>
    <dgm:cxn modelId="{4CA93A14-990A-44D9-A70A-4B861DB63DC8}" type="presParOf" srcId="{087C5BA1-19CF-4AE7-A685-5C9DD00A86DD}" destId="{9E22FBC0-4A79-4D5A-9F78-9D84ED8042D5}" srcOrd="0" destOrd="0" presId="urn:microsoft.com/office/officeart/2018/5/layout/IconLeafLabelList"/>
    <dgm:cxn modelId="{2FC1FEDB-61D4-4AA8-8213-E66A474F11F8}" type="presParOf" srcId="{9E22FBC0-4A79-4D5A-9F78-9D84ED8042D5}" destId="{67B89B34-4773-49F8-A7F4-56C38C0F50CF}" srcOrd="0" destOrd="0" presId="urn:microsoft.com/office/officeart/2018/5/layout/IconLeafLabelList"/>
    <dgm:cxn modelId="{11C1A254-455C-4467-9B36-046145C2D191}" type="presParOf" srcId="{9E22FBC0-4A79-4D5A-9F78-9D84ED8042D5}" destId="{13920894-399C-43F7-84FE-524445D7AAF3}" srcOrd="1" destOrd="0" presId="urn:microsoft.com/office/officeart/2018/5/layout/IconLeafLabelList"/>
    <dgm:cxn modelId="{17BA8620-C0C2-40B5-9338-482D6B8756D4}" type="presParOf" srcId="{9E22FBC0-4A79-4D5A-9F78-9D84ED8042D5}" destId="{955A757C-907F-4D0C-BECA-074F871C38A8}" srcOrd="2" destOrd="0" presId="urn:microsoft.com/office/officeart/2018/5/layout/IconLeafLabelList"/>
    <dgm:cxn modelId="{9923BE4F-90CE-4DD5-A484-EEF8FAAA2BFA}" type="presParOf" srcId="{9E22FBC0-4A79-4D5A-9F78-9D84ED8042D5}" destId="{90359486-BE52-44A6-873D-1261D45322B3}" srcOrd="3" destOrd="0" presId="urn:microsoft.com/office/officeart/2018/5/layout/IconLeafLabelList"/>
    <dgm:cxn modelId="{7433910C-514E-4A89-9A52-572F99AE1E40}" type="presParOf" srcId="{087C5BA1-19CF-4AE7-A685-5C9DD00A86DD}" destId="{924353AD-2658-4B61-A232-3D8C5E5ABA44}" srcOrd="1" destOrd="0" presId="urn:microsoft.com/office/officeart/2018/5/layout/IconLeafLabelList"/>
    <dgm:cxn modelId="{CA7146C5-166E-4484-8025-C7ACED680173}" type="presParOf" srcId="{087C5BA1-19CF-4AE7-A685-5C9DD00A86DD}" destId="{7136DE8A-02C1-426C-B73B-5B54DF757C47}" srcOrd="2" destOrd="0" presId="urn:microsoft.com/office/officeart/2018/5/layout/IconLeafLabelList"/>
    <dgm:cxn modelId="{5905531D-FF43-4992-813F-7B03F5CA885C}" type="presParOf" srcId="{7136DE8A-02C1-426C-B73B-5B54DF757C47}" destId="{B4003347-DCC2-4E3A-8BF7-B7FE6B57EA24}" srcOrd="0" destOrd="0" presId="urn:microsoft.com/office/officeart/2018/5/layout/IconLeafLabelList"/>
    <dgm:cxn modelId="{C6A51E27-F662-4769-B2FA-AA22429B2FD9}" type="presParOf" srcId="{7136DE8A-02C1-426C-B73B-5B54DF757C47}" destId="{FB50268A-B460-4A7E-9426-EB8C14589B50}" srcOrd="1" destOrd="0" presId="urn:microsoft.com/office/officeart/2018/5/layout/IconLeafLabelList"/>
    <dgm:cxn modelId="{E7C7D4CF-8A58-42EC-A657-A254B7725BCE}" type="presParOf" srcId="{7136DE8A-02C1-426C-B73B-5B54DF757C47}" destId="{248A425F-4BC8-47B6-8997-5DBE1E3956DD}" srcOrd="2" destOrd="0" presId="urn:microsoft.com/office/officeart/2018/5/layout/IconLeafLabelList"/>
    <dgm:cxn modelId="{7B3F2F11-445E-4C47-8821-E2FF534C1F73}" type="presParOf" srcId="{7136DE8A-02C1-426C-B73B-5B54DF757C47}" destId="{A347FBAF-8002-42F4-869A-7D4148E37A0D}" srcOrd="3" destOrd="0" presId="urn:microsoft.com/office/officeart/2018/5/layout/IconLeafLabelList"/>
    <dgm:cxn modelId="{A9E44F54-B6C4-4B74-818D-C1A2D6291681}" type="presParOf" srcId="{087C5BA1-19CF-4AE7-A685-5C9DD00A86DD}" destId="{EC839555-5620-438F-B76D-061B7FC57E4F}" srcOrd="3" destOrd="0" presId="urn:microsoft.com/office/officeart/2018/5/layout/IconLeafLabelList"/>
    <dgm:cxn modelId="{4E7ED4C0-68AA-48CB-B099-E458F78237AD}" type="presParOf" srcId="{087C5BA1-19CF-4AE7-A685-5C9DD00A86DD}" destId="{7AFC1FA7-2747-4872-88A6-B335D24344A2}" srcOrd="4" destOrd="0" presId="urn:microsoft.com/office/officeart/2018/5/layout/IconLeafLabelList"/>
    <dgm:cxn modelId="{A73D0787-04A2-414D-8257-7336CF2467DE}" type="presParOf" srcId="{7AFC1FA7-2747-4872-88A6-B335D24344A2}" destId="{0B14EF94-EFC8-41B8-B0D6-CF018D1BE2A6}" srcOrd="0" destOrd="0" presId="urn:microsoft.com/office/officeart/2018/5/layout/IconLeafLabelList"/>
    <dgm:cxn modelId="{DE35BFE1-D1F8-4325-8F4E-2FB788090B3C}" type="presParOf" srcId="{7AFC1FA7-2747-4872-88A6-B335D24344A2}" destId="{922A8401-ABA5-4E6E-BBBE-79F2AEE2C393}" srcOrd="1" destOrd="0" presId="urn:microsoft.com/office/officeart/2018/5/layout/IconLeafLabelList"/>
    <dgm:cxn modelId="{4ABF5911-424A-4941-B77C-35951FADA698}" type="presParOf" srcId="{7AFC1FA7-2747-4872-88A6-B335D24344A2}" destId="{7EBFD470-4652-4F51-9D23-7090D51EE57D}" srcOrd="2" destOrd="0" presId="urn:microsoft.com/office/officeart/2018/5/layout/IconLeafLabelList"/>
    <dgm:cxn modelId="{37C5236A-6692-4F61-AA4C-2EF3B8F078BE}" type="presParOf" srcId="{7AFC1FA7-2747-4872-88A6-B335D24344A2}" destId="{D6A56777-E655-47FE-B8D7-9BC20508DAAD}" srcOrd="3" destOrd="0" presId="urn:microsoft.com/office/officeart/2018/5/layout/IconLeafLabelList"/>
    <dgm:cxn modelId="{2CE83789-4CEA-4EEE-B942-79E2D6BFE0C5}" type="presParOf" srcId="{087C5BA1-19CF-4AE7-A685-5C9DD00A86DD}" destId="{803C586C-DE95-4A5E-BBBC-9D8EA09FC66D}" srcOrd="5" destOrd="0" presId="urn:microsoft.com/office/officeart/2018/5/layout/IconLeafLabelList"/>
    <dgm:cxn modelId="{671C1A6C-711C-45C5-9B88-9929C824B693}" type="presParOf" srcId="{087C5BA1-19CF-4AE7-A685-5C9DD00A86DD}" destId="{42C3AEED-CE38-4CE6-B955-A477204DB9B0}" srcOrd="6" destOrd="0" presId="urn:microsoft.com/office/officeart/2018/5/layout/IconLeafLabelList"/>
    <dgm:cxn modelId="{48D25952-6B92-48DF-B5F5-B9C993E9AA54}" type="presParOf" srcId="{42C3AEED-CE38-4CE6-B955-A477204DB9B0}" destId="{89154F14-56D4-412B-B7D2-47D88D9200FC}" srcOrd="0" destOrd="0" presId="urn:microsoft.com/office/officeart/2018/5/layout/IconLeafLabelList"/>
    <dgm:cxn modelId="{6527C3F1-E306-41E2-B426-4CE96ECB5F2A}" type="presParOf" srcId="{42C3AEED-CE38-4CE6-B955-A477204DB9B0}" destId="{98C64D4C-DEA9-4202-9E73-BE7AA2A6917F}" srcOrd="1" destOrd="0" presId="urn:microsoft.com/office/officeart/2018/5/layout/IconLeafLabelList"/>
    <dgm:cxn modelId="{61A42388-C207-4C73-9B29-B6FCFB410B73}" type="presParOf" srcId="{42C3AEED-CE38-4CE6-B955-A477204DB9B0}" destId="{96994696-970B-4157-B2EE-F42F8AAF323B}" srcOrd="2" destOrd="0" presId="urn:microsoft.com/office/officeart/2018/5/layout/IconLeafLabelList"/>
    <dgm:cxn modelId="{7E5F564E-F869-4314-AB87-8EE411D7698F}" type="presParOf" srcId="{42C3AEED-CE38-4CE6-B955-A477204DB9B0}" destId="{680F99FC-DF90-4106-B248-3ACA9607754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5EC0B6-9517-4E03-A2C1-1373154B04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E38DD7-CC78-4073-85B1-40153CEC8898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Objective: Analyze key players in the smart locks market using scraped data from Amazon</a:t>
          </a:r>
        </a:p>
      </dgm:t>
    </dgm:pt>
    <dgm:pt modelId="{C0254E9B-C697-4F98-BF09-7DF8DFA137D0}" type="parTrans" cxnId="{35E4788D-DE1A-4CA0-9D91-012C5145C80C}">
      <dgm:prSet/>
      <dgm:spPr/>
      <dgm:t>
        <a:bodyPr/>
        <a:lstStyle/>
        <a:p>
          <a:endParaRPr lang="en-US"/>
        </a:p>
      </dgm:t>
    </dgm:pt>
    <dgm:pt modelId="{63F44863-7483-42E4-9E81-97251E0D91BC}" type="sibTrans" cxnId="{35E4788D-DE1A-4CA0-9D91-012C5145C80C}">
      <dgm:prSet/>
      <dgm:spPr/>
      <dgm:t>
        <a:bodyPr/>
        <a:lstStyle/>
        <a:p>
          <a:endParaRPr lang="en-US"/>
        </a:p>
      </dgm:t>
    </dgm:pt>
    <dgm:pt modelId="{6E085F2C-9F6C-43C7-96EF-264A60D5EECD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Scope</a:t>
          </a:r>
        </a:p>
      </dgm:t>
    </dgm:pt>
    <dgm:pt modelId="{5336F039-A7B7-4A06-8CAE-E5155491EE5F}" type="parTrans" cxnId="{69D8F25C-CC4F-459E-96F4-EDDF64ED74DE}">
      <dgm:prSet/>
      <dgm:spPr/>
      <dgm:t>
        <a:bodyPr/>
        <a:lstStyle/>
        <a:p>
          <a:endParaRPr lang="en-US"/>
        </a:p>
      </dgm:t>
    </dgm:pt>
    <dgm:pt modelId="{6F40D8ED-0F29-418D-95CB-47CBE907F7E7}" type="sibTrans" cxnId="{69D8F25C-CC4F-459E-96F4-EDDF64ED74DE}">
      <dgm:prSet/>
      <dgm:spPr/>
      <dgm:t>
        <a:bodyPr/>
        <a:lstStyle/>
        <a:p>
          <a:endParaRPr lang="en-US"/>
        </a:p>
      </dgm:t>
    </dgm:pt>
    <dgm:pt modelId="{00F023E4-EEA5-4FAA-83B5-B36892B45E7A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Scraping data</a:t>
          </a:r>
        </a:p>
      </dgm:t>
    </dgm:pt>
    <dgm:pt modelId="{397A6F1C-720C-4F67-B44E-04E36B34037E}" type="parTrans" cxnId="{E9586AFD-5CD1-40C5-A559-BE40336ED8F7}">
      <dgm:prSet/>
      <dgm:spPr/>
      <dgm:t>
        <a:bodyPr/>
        <a:lstStyle/>
        <a:p>
          <a:endParaRPr lang="en-US"/>
        </a:p>
      </dgm:t>
    </dgm:pt>
    <dgm:pt modelId="{FD08CBEE-B027-470A-95A2-8EE4E19AE6DC}" type="sibTrans" cxnId="{E9586AFD-5CD1-40C5-A559-BE40336ED8F7}">
      <dgm:prSet/>
      <dgm:spPr/>
      <dgm:t>
        <a:bodyPr/>
        <a:lstStyle/>
        <a:p>
          <a:endParaRPr lang="en-US"/>
        </a:p>
      </dgm:t>
    </dgm:pt>
    <dgm:pt modelId="{CCCFBE67-22B1-4CB2-B1AA-02A0E333CF79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Analyzing data</a:t>
          </a:r>
        </a:p>
      </dgm:t>
    </dgm:pt>
    <dgm:pt modelId="{3DBC1FB9-4921-46B7-940A-F0DCE372CEC5}" type="parTrans" cxnId="{9EABACA0-4F06-4C8F-8A27-C180EB978025}">
      <dgm:prSet/>
      <dgm:spPr/>
      <dgm:t>
        <a:bodyPr/>
        <a:lstStyle/>
        <a:p>
          <a:endParaRPr lang="en-US"/>
        </a:p>
      </dgm:t>
    </dgm:pt>
    <dgm:pt modelId="{45B5B9B1-39D4-4315-94E3-F477E986F7E2}" type="sibTrans" cxnId="{9EABACA0-4F06-4C8F-8A27-C180EB978025}">
      <dgm:prSet/>
      <dgm:spPr/>
      <dgm:t>
        <a:bodyPr/>
        <a:lstStyle/>
        <a:p>
          <a:endParaRPr lang="en-US"/>
        </a:p>
      </dgm:t>
    </dgm:pt>
    <dgm:pt modelId="{D62E4269-8CFA-4927-A130-B45DE6CF08C6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Presenting findings</a:t>
          </a:r>
        </a:p>
      </dgm:t>
    </dgm:pt>
    <dgm:pt modelId="{B3909515-84A2-4340-81D0-0A590B1D5827}" type="parTrans" cxnId="{36057320-7BCE-43ED-A384-C1CDD8BADA7C}">
      <dgm:prSet/>
      <dgm:spPr/>
      <dgm:t>
        <a:bodyPr/>
        <a:lstStyle/>
        <a:p>
          <a:endParaRPr lang="en-US"/>
        </a:p>
      </dgm:t>
    </dgm:pt>
    <dgm:pt modelId="{B3107397-2C41-4244-BA29-934721D6A72A}" type="sibTrans" cxnId="{36057320-7BCE-43ED-A384-C1CDD8BADA7C}">
      <dgm:prSet/>
      <dgm:spPr/>
      <dgm:t>
        <a:bodyPr/>
        <a:lstStyle/>
        <a:p>
          <a:endParaRPr lang="en-US"/>
        </a:p>
      </dgm:t>
    </dgm:pt>
    <dgm:pt modelId="{A89B7DD4-12FB-4BB6-B2A0-231B21709BB1}" type="pres">
      <dgm:prSet presAssocID="{845EC0B6-9517-4E03-A2C1-1373154B044E}" presName="root" presStyleCnt="0">
        <dgm:presLayoutVars>
          <dgm:dir/>
          <dgm:resizeHandles val="exact"/>
        </dgm:presLayoutVars>
      </dgm:prSet>
      <dgm:spPr/>
    </dgm:pt>
    <dgm:pt modelId="{5ED46C9E-5AE0-4405-B6AE-F6FC8120ABE7}" type="pres">
      <dgm:prSet presAssocID="{B1E38DD7-CC78-4073-85B1-40153CEC8898}" presName="compNode" presStyleCnt="0"/>
      <dgm:spPr/>
    </dgm:pt>
    <dgm:pt modelId="{96F49665-4888-4C18-8EE6-27CBC021D54A}" type="pres">
      <dgm:prSet presAssocID="{B1E38DD7-CC78-4073-85B1-40153CEC8898}" presName="bgRect" presStyleLbl="bgShp" presStyleIdx="0" presStyleCnt="5"/>
      <dgm:spPr/>
    </dgm:pt>
    <dgm:pt modelId="{4C1FE991-BB2F-4A82-A9D4-54A4A28ABD7F}" type="pres">
      <dgm:prSet presAssocID="{B1E38DD7-CC78-4073-85B1-40153CEC88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398E5DE-5684-44D0-B408-FA81AE06E44A}" type="pres">
      <dgm:prSet presAssocID="{B1E38DD7-CC78-4073-85B1-40153CEC8898}" presName="spaceRect" presStyleCnt="0"/>
      <dgm:spPr/>
    </dgm:pt>
    <dgm:pt modelId="{DD3919BC-59EA-45D7-8EB2-BACEC8C7BB9D}" type="pres">
      <dgm:prSet presAssocID="{B1E38DD7-CC78-4073-85B1-40153CEC8898}" presName="parTx" presStyleLbl="revTx" presStyleIdx="0" presStyleCnt="5">
        <dgm:presLayoutVars>
          <dgm:chMax val="0"/>
          <dgm:chPref val="0"/>
        </dgm:presLayoutVars>
      </dgm:prSet>
      <dgm:spPr/>
    </dgm:pt>
    <dgm:pt modelId="{E94B8EF5-E53C-43A5-B4F3-1601A083FFDF}" type="pres">
      <dgm:prSet presAssocID="{63F44863-7483-42E4-9E81-97251E0D91BC}" presName="sibTrans" presStyleCnt="0"/>
      <dgm:spPr/>
    </dgm:pt>
    <dgm:pt modelId="{7FCF3C8D-0A7E-4FFC-96D1-1224CB388B72}" type="pres">
      <dgm:prSet presAssocID="{6E085F2C-9F6C-43C7-96EF-264A60D5EECD}" presName="compNode" presStyleCnt="0"/>
      <dgm:spPr/>
    </dgm:pt>
    <dgm:pt modelId="{29601B70-AA97-4D84-AA52-D3268EF673AE}" type="pres">
      <dgm:prSet presAssocID="{6E085F2C-9F6C-43C7-96EF-264A60D5EECD}" presName="bgRect" presStyleLbl="bgShp" presStyleIdx="1" presStyleCnt="5"/>
      <dgm:spPr/>
    </dgm:pt>
    <dgm:pt modelId="{4935F2C7-592D-4EB6-9C46-162FA44BDF7D}" type="pres">
      <dgm:prSet presAssocID="{6E085F2C-9F6C-43C7-96EF-264A60D5EE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39880FB-AAA2-4B6F-8447-691C3FFBC8FA}" type="pres">
      <dgm:prSet presAssocID="{6E085F2C-9F6C-43C7-96EF-264A60D5EECD}" presName="spaceRect" presStyleCnt="0"/>
      <dgm:spPr/>
    </dgm:pt>
    <dgm:pt modelId="{1AE84BCA-84AD-4FEE-B046-EABFC9562561}" type="pres">
      <dgm:prSet presAssocID="{6E085F2C-9F6C-43C7-96EF-264A60D5EECD}" presName="parTx" presStyleLbl="revTx" presStyleIdx="1" presStyleCnt="5">
        <dgm:presLayoutVars>
          <dgm:chMax val="0"/>
          <dgm:chPref val="0"/>
        </dgm:presLayoutVars>
      </dgm:prSet>
      <dgm:spPr/>
    </dgm:pt>
    <dgm:pt modelId="{EDA7CE49-97D8-4B95-A39F-C891819B776B}" type="pres">
      <dgm:prSet presAssocID="{6F40D8ED-0F29-418D-95CB-47CBE907F7E7}" presName="sibTrans" presStyleCnt="0"/>
      <dgm:spPr/>
    </dgm:pt>
    <dgm:pt modelId="{23AE9445-8050-4054-B04D-91EF9265A90D}" type="pres">
      <dgm:prSet presAssocID="{00F023E4-EEA5-4FAA-83B5-B36892B45E7A}" presName="compNode" presStyleCnt="0"/>
      <dgm:spPr/>
    </dgm:pt>
    <dgm:pt modelId="{970FD078-56F4-462A-9E1F-729BEF9D196F}" type="pres">
      <dgm:prSet presAssocID="{00F023E4-EEA5-4FAA-83B5-B36892B45E7A}" presName="bgRect" presStyleLbl="bgShp" presStyleIdx="2" presStyleCnt="5"/>
      <dgm:spPr/>
    </dgm:pt>
    <dgm:pt modelId="{80246FDD-6922-405A-A33E-02A1F633E56A}" type="pres">
      <dgm:prSet presAssocID="{00F023E4-EEA5-4FAA-83B5-B36892B45E7A}" presName="iconRect" presStyleLbl="node1" presStyleIdx="2" presStyleCnt="5"/>
      <dgm:spPr>
        <a:ln>
          <a:noFill/>
        </a:ln>
      </dgm:spPr>
    </dgm:pt>
    <dgm:pt modelId="{0FD747DA-6BD2-4363-934F-7F2F2FE3BEF3}" type="pres">
      <dgm:prSet presAssocID="{00F023E4-EEA5-4FAA-83B5-B36892B45E7A}" presName="spaceRect" presStyleCnt="0"/>
      <dgm:spPr/>
    </dgm:pt>
    <dgm:pt modelId="{06863DCE-2977-4A77-A2F0-B53E248AEE57}" type="pres">
      <dgm:prSet presAssocID="{00F023E4-EEA5-4FAA-83B5-B36892B45E7A}" presName="parTx" presStyleLbl="revTx" presStyleIdx="2" presStyleCnt="5">
        <dgm:presLayoutVars>
          <dgm:chMax val="0"/>
          <dgm:chPref val="0"/>
        </dgm:presLayoutVars>
      </dgm:prSet>
      <dgm:spPr/>
    </dgm:pt>
    <dgm:pt modelId="{F0F4E444-9841-405A-AC9B-ED08267386E9}" type="pres">
      <dgm:prSet presAssocID="{FD08CBEE-B027-470A-95A2-8EE4E19AE6DC}" presName="sibTrans" presStyleCnt="0"/>
      <dgm:spPr/>
    </dgm:pt>
    <dgm:pt modelId="{A5CBDCFD-70E9-4E25-A9A6-77C6708CE575}" type="pres">
      <dgm:prSet presAssocID="{CCCFBE67-22B1-4CB2-B1AA-02A0E333CF79}" presName="compNode" presStyleCnt="0"/>
      <dgm:spPr/>
    </dgm:pt>
    <dgm:pt modelId="{B9A710AD-A7E1-4575-B26D-AA472FDBFC75}" type="pres">
      <dgm:prSet presAssocID="{CCCFBE67-22B1-4CB2-B1AA-02A0E333CF79}" presName="bgRect" presStyleLbl="bgShp" presStyleIdx="3" presStyleCnt="5"/>
      <dgm:spPr/>
    </dgm:pt>
    <dgm:pt modelId="{4D19BC68-581C-44A2-BBFB-4E4DFA25A792}" type="pres">
      <dgm:prSet presAssocID="{CCCFBE67-22B1-4CB2-B1AA-02A0E333CF79}" presName="iconRect" presStyleLbl="node1" presStyleIdx="3" presStyleCnt="5"/>
      <dgm:spPr>
        <a:ln>
          <a:noFill/>
        </a:ln>
      </dgm:spPr>
    </dgm:pt>
    <dgm:pt modelId="{FE08FC25-1814-4981-9CFB-F70CF2B0320F}" type="pres">
      <dgm:prSet presAssocID="{CCCFBE67-22B1-4CB2-B1AA-02A0E333CF79}" presName="spaceRect" presStyleCnt="0"/>
      <dgm:spPr/>
    </dgm:pt>
    <dgm:pt modelId="{3F8B664D-BA63-4AB0-886F-68083BF3076B}" type="pres">
      <dgm:prSet presAssocID="{CCCFBE67-22B1-4CB2-B1AA-02A0E333CF79}" presName="parTx" presStyleLbl="revTx" presStyleIdx="3" presStyleCnt="5">
        <dgm:presLayoutVars>
          <dgm:chMax val="0"/>
          <dgm:chPref val="0"/>
        </dgm:presLayoutVars>
      </dgm:prSet>
      <dgm:spPr/>
    </dgm:pt>
    <dgm:pt modelId="{534BB535-C1AC-4425-8B65-A53C46354AE3}" type="pres">
      <dgm:prSet presAssocID="{45B5B9B1-39D4-4315-94E3-F477E986F7E2}" presName="sibTrans" presStyleCnt="0"/>
      <dgm:spPr/>
    </dgm:pt>
    <dgm:pt modelId="{C9CE7788-97D2-4C60-BFA9-B1FEDD389085}" type="pres">
      <dgm:prSet presAssocID="{D62E4269-8CFA-4927-A130-B45DE6CF08C6}" presName="compNode" presStyleCnt="0"/>
      <dgm:spPr/>
    </dgm:pt>
    <dgm:pt modelId="{84147889-1654-425C-8671-C6508193AF88}" type="pres">
      <dgm:prSet presAssocID="{D62E4269-8CFA-4927-A130-B45DE6CF08C6}" presName="bgRect" presStyleLbl="bgShp" presStyleIdx="4" presStyleCnt="5"/>
      <dgm:spPr/>
    </dgm:pt>
    <dgm:pt modelId="{C17D4E1E-CD79-410E-B580-13D3FBAF0EA7}" type="pres">
      <dgm:prSet presAssocID="{D62E4269-8CFA-4927-A130-B45DE6CF08C6}" presName="iconRect" presStyleLbl="node1" presStyleIdx="4" presStyleCnt="5"/>
      <dgm:spPr>
        <a:ln>
          <a:noFill/>
        </a:ln>
      </dgm:spPr>
    </dgm:pt>
    <dgm:pt modelId="{0B0E89CD-D171-4570-A05B-3CE94CAE36E3}" type="pres">
      <dgm:prSet presAssocID="{D62E4269-8CFA-4927-A130-B45DE6CF08C6}" presName="spaceRect" presStyleCnt="0"/>
      <dgm:spPr/>
    </dgm:pt>
    <dgm:pt modelId="{97E5B128-47FC-4A13-8501-6CB49AB35FEF}" type="pres">
      <dgm:prSet presAssocID="{D62E4269-8CFA-4927-A130-B45DE6CF08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136DC10-7DE6-4838-ACE8-87F021249FC1}" type="presOf" srcId="{B1E38DD7-CC78-4073-85B1-40153CEC8898}" destId="{DD3919BC-59EA-45D7-8EB2-BACEC8C7BB9D}" srcOrd="0" destOrd="0" presId="urn:microsoft.com/office/officeart/2018/2/layout/IconVerticalSolidList"/>
    <dgm:cxn modelId="{36057320-7BCE-43ED-A384-C1CDD8BADA7C}" srcId="{845EC0B6-9517-4E03-A2C1-1373154B044E}" destId="{D62E4269-8CFA-4927-A130-B45DE6CF08C6}" srcOrd="4" destOrd="0" parTransId="{B3909515-84A2-4340-81D0-0A590B1D5827}" sibTransId="{B3107397-2C41-4244-BA29-934721D6A72A}"/>
    <dgm:cxn modelId="{DD370122-E1DE-493A-8CBD-4217E32F7190}" type="presOf" srcId="{00F023E4-EEA5-4FAA-83B5-B36892B45E7A}" destId="{06863DCE-2977-4A77-A2F0-B53E248AEE57}" srcOrd="0" destOrd="0" presId="urn:microsoft.com/office/officeart/2018/2/layout/IconVerticalSolidList"/>
    <dgm:cxn modelId="{69D8F25C-CC4F-459E-96F4-EDDF64ED74DE}" srcId="{845EC0B6-9517-4E03-A2C1-1373154B044E}" destId="{6E085F2C-9F6C-43C7-96EF-264A60D5EECD}" srcOrd="1" destOrd="0" parTransId="{5336F039-A7B7-4A06-8CAE-E5155491EE5F}" sibTransId="{6F40D8ED-0F29-418D-95CB-47CBE907F7E7}"/>
    <dgm:cxn modelId="{5F50B864-D9A6-4AF5-8A7F-EC42D91B974D}" type="presOf" srcId="{CCCFBE67-22B1-4CB2-B1AA-02A0E333CF79}" destId="{3F8B664D-BA63-4AB0-886F-68083BF3076B}" srcOrd="0" destOrd="0" presId="urn:microsoft.com/office/officeart/2018/2/layout/IconVerticalSolidList"/>
    <dgm:cxn modelId="{41E58982-7968-4545-8E33-DA3A36F369BD}" type="presOf" srcId="{D62E4269-8CFA-4927-A130-B45DE6CF08C6}" destId="{97E5B128-47FC-4A13-8501-6CB49AB35FEF}" srcOrd="0" destOrd="0" presId="urn:microsoft.com/office/officeart/2018/2/layout/IconVerticalSolidList"/>
    <dgm:cxn modelId="{35E4788D-DE1A-4CA0-9D91-012C5145C80C}" srcId="{845EC0B6-9517-4E03-A2C1-1373154B044E}" destId="{B1E38DD7-CC78-4073-85B1-40153CEC8898}" srcOrd="0" destOrd="0" parTransId="{C0254E9B-C697-4F98-BF09-7DF8DFA137D0}" sibTransId="{63F44863-7483-42E4-9E81-97251E0D91BC}"/>
    <dgm:cxn modelId="{186DB595-BC97-40D0-A590-53648034C759}" type="presOf" srcId="{845EC0B6-9517-4E03-A2C1-1373154B044E}" destId="{A89B7DD4-12FB-4BB6-B2A0-231B21709BB1}" srcOrd="0" destOrd="0" presId="urn:microsoft.com/office/officeart/2018/2/layout/IconVerticalSolidList"/>
    <dgm:cxn modelId="{95BDD995-6EF7-44BE-AD0B-4F73298B4A0E}" type="presOf" srcId="{6E085F2C-9F6C-43C7-96EF-264A60D5EECD}" destId="{1AE84BCA-84AD-4FEE-B046-EABFC9562561}" srcOrd="0" destOrd="0" presId="urn:microsoft.com/office/officeart/2018/2/layout/IconVerticalSolidList"/>
    <dgm:cxn modelId="{9EABACA0-4F06-4C8F-8A27-C180EB978025}" srcId="{845EC0B6-9517-4E03-A2C1-1373154B044E}" destId="{CCCFBE67-22B1-4CB2-B1AA-02A0E333CF79}" srcOrd="3" destOrd="0" parTransId="{3DBC1FB9-4921-46B7-940A-F0DCE372CEC5}" sibTransId="{45B5B9B1-39D4-4315-94E3-F477E986F7E2}"/>
    <dgm:cxn modelId="{E9586AFD-5CD1-40C5-A559-BE40336ED8F7}" srcId="{845EC0B6-9517-4E03-A2C1-1373154B044E}" destId="{00F023E4-EEA5-4FAA-83B5-B36892B45E7A}" srcOrd="2" destOrd="0" parTransId="{397A6F1C-720C-4F67-B44E-04E36B34037E}" sibTransId="{FD08CBEE-B027-470A-95A2-8EE4E19AE6DC}"/>
    <dgm:cxn modelId="{AF306AD3-EE20-4F6D-8DC3-F1EFF2285381}" type="presParOf" srcId="{A89B7DD4-12FB-4BB6-B2A0-231B21709BB1}" destId="{5ED46C9E-5AE0-4405-B6AE-F6FC8120ABE7}" srcOrd="0" destOrd="0" presId="urn:microsoft.com/office/officeart/2018/2/layout/IconVerticalSolidList"/>
    <dgm:cxn modelId="{76DE3246-F474-421E-8244-69781A8D118A}" type="presParOf" srcId="{5ED46C9E-5AE0-4405-B6AE-F6FC8120ABE7}" destId="{96F49665-4888-4C18-8EE6-27CBC021D54A}" srcOrd="0" destOrd="0" presId="urn:microsoft.com/office/officeart/2018/2/layout/IconVerticalSolidList"/>
    <dgm:cxn modelId="{909D587C-886A-4737-BBB7-2CBFBA5AA122}" type="presParOf" srcId="{5ED46C9E-5AE0-4405-B6AE-F6FC8120ABE7}" destId="{4C1FE991-BB2F-4A82-A9D4-54A4A28ABD7F}" srcOrd="1" destOrd="0" presId="urn:microsoft.com/office/officeart/2018/2/layout/IconVerticalSolidList"/>
    <dgm:cxn modelId="{B2474EFD-CDD6-4E88-A276-C26CD847397D}" type="presParOf" srcId="{5ED46C9E-5AE0-4405-B6AE-F6FC8120ABE7}" destId="{7398E5DE-5684-44D0-B408-FA81AE06E44A}" srcOrd="2" destOrd="0" presId="urn:microsoft.com/office/officeart/2018/2/layout/IconVerticalSolidList"/>
    <dgm:cxn modelId="{388F72A7-3E5E-4E05-827D-DECAE66FE678}" type="presParOf" srcId="{5ED46C9E-5AE0-4405-B6AE-F6FC8120ABE7}" destId="{DD3919BC-59EA-45D7-8EB2-BACEC8C7BB9D}" srcOrd="3" destOrd="0" presId="urn:microsoft.com/office/officeart/2018/2/layout/IconVerticalSolidList"/>
    <dgm:cxn modelId="{A2D775A1-BE33-48C1-90E3-225D16CCE8D0}" type="presParOf" srcId="{A89B7DD4-12FB-4BB6-B2A0-231B21709BB1}" destId="{E94B8EF5-E53C-43A5-B4F3-1601A083FFDF}" srcOrd="1" destOrd="0" presId="urn:microsoft.com/office/officeart/2018/2/layout/IconVerticalSolidList"/>
    <dgm:cxn modelId="{07AEE992-59DB-40B2-B2B9-FF2B00D430ED}" type="presParOf" srcId="{A89B7DD4-12FB-4BB6-B2A0-231B21709BB1}" destId="{7FCF3C8D-0A7E-4FFC-96D1-1224CB388B72}" srcOrd="2" destOrd="0" presId="urn:microsoft.com/office/officeart/2018/2/layout/IconVerticalSolidList"/>
    <dgm:cxn modelId="{F76E5ACC-A4C4-441D-8156-717843953F46}" type="presParOf" srcId="{7FCF3C8D-0A7E-4FFC-96D1-1224CB388B72}" destId="{29601B70-AA97-4D84-AA52-D3268EF673AE}" srcOrd="0" destOrd="0" presId="urn:microsoft.com/office/officeart/2018/2/layout/IconVerticalSolidList"/>
    <dgm:cxn modelId="{155B3234-6146-4396-B7A1-37CBBBD37DEC}" type="presParOf" srcId="{7FCF3C8D-0A7E-4FFC-96D1-1224CB388B72}" destId="{4935F2C7-592D-4EB6-9C46-162FA44BDF7D}" srcOrd="1" destOrd="0" presId="urn:microsoft.com/office/officeart/2018/2/layout/IconVerticalSolidList"/>
    <dgm:cxn modelId="{E032FAA3-04CD-4B97-B013-CC2716465C76}" type="presParOf" srcId="{7FCF3C8D-0A7E-4FFC-96D1-1224CB388B72}" destId="{D39880FB-AAA2-4B6F-8447-691C3FFBC8FA}" srcOrd="2" destOrd="0" presId="urn:microsoft.com/office/officeart/2018/2/layout/IconVerticalSolidList"/>
    <dgm:cxn modelId="{2C5F0C5B-9B79-4825-AE84-97EFA744CA47}" type="presParOf" srcId="{7FCF3C8D-0A7E-4FFC-96D1-1224CB388B72}" destId="{1AE84BCA-84AD-4FEE-B046-EABFC9562561}" srcOrd="3" destOrd="0" presId="urn:microsoft.com/office/officeart/2018/2/layout/IconVerticalSolidList"/>
    <dgm:cxn modelId="{A8F0DB63-727B-48F7-A08F-E2360D90A8F9}" type="presParOf" srcId="{A89B7DD4-12FB-4BB6-B2A0-231B21709BB1}" destId="{EDA7CE49-97D8-4B95-A39F-C891819B776B}" srcOrd="3" destOrd="0" presId="urn:microsoft.com/office/officeart/2018/2/layout/IconVerticalSolidList"/>
    <dgm:cxn modelId="{8DC0542A-E8D9-467C-8CCC-0868CEB1B676}" type="presParOf" srcId="{A89B7DD4-12FB-4BB6-B2A0-231B21709BB1}" destId="{23AE9445-8050-4054-B04D-91EF9265A90D}" srcOrd="4" destOrd="0" presId="urn:microsoft.com/office/officeart/2018/2/layout/IconVerticalSolidList"/>
    <dgm:cxn modelId="{9D59767A-8FD7-4C2A-971B-20F6F60084CF}" type="presParOf" srcId="{23AE9445-8050-4054-B04D-91EF9265A90D}" destId="{970FD078-56F4-462A-9E1F-729BEF9D196F}" srcOrd="0" destOrd="0" presId="urn:microsoft.com/office/officeart/2018/2/layout/IconVerticalSolidList"/>
    <dgm:cxn modelId="{9202C77C-C25D-4B74-BD6F-D1CC82341CD5}" type="presParOf" srcId="{23AE9445-8050-4054-B04D-91EF9265A90D}" destId="{80246FDD-6922-405A-A33E-02A1F633E56A}" srcOrd="1" destOrd="0" presId="urn:microsoft.com/office/officeart/2018/2/layout/IconVerticalSolidList"/>
    <dgm:cxn modelId="{3BE6602B-6982-4BB7-B902-645758ECAEB4}" type="presParOf" srcId="{23AE9445-8050-4054-B04D-91EF9265A90D}" destId="{0FD747DA-6BD2-4363-934F-7F2F2FE3BEF3}" srcOrd="2" destOrd="0" presId="urn:microsoft.com/office/officeart/2018/2/layout/IconVerticalSolidList"/>
    <dgm:cxn modelId="{D8A6585C-3BC4-4E37-87E6-304213D2BBA6}" type="presParOf" srcId="{23AE9445-8050-4054-B04D-91EF9265A90D}" destId="{06863DCE-2977-4A77-A2F0-B53E248AEE57}" srcOrd="3" destOrd="0" presId="urn:microsoft.com/office/officeart/2018/2/layout/IconVerticalSolidList"/>
    <dgm:cxn modelId="{1012CB88-1AC3-405E-B411-076AEACC6EDA}" type="presParOf" srcId="{A89B7DD4-12FB-4BB6-B2A0-231B21709BB1}" destId="{F0F4E444-9841-405A-AC9B-ED08267386E9}" srcOrd="5" destOrd="0" presId="urn:microsoft.com/office/officeart/2018/2/layout/IconVerticalSolidList"/>
    <dgm:cxn modelId="{19288570-DF43-4851-A8A1-EFB26B2BF93B}" type="presParOf" srcId="{A89B7DD4-12FB-4BB6-B2A0-231B21709BB1}" destId="{A5CBDCFD-70E9-4E25-A9A6-77C6708CE575}" srcOrd="6" destOrd="0" presId="urn:microsoft.com/office/officeart/2018/2/layout/IconVerticalSolidList"/>
    <dgm:cxn modelId="{5D818051-9F42-471C-801F-8D1381162D25}" type="presParOf" srcId="{A5CBDCFD-70E9-4E25-A9A6-77C6708CE575}" destId="{B9A710AD-A7E1-4575-B26D-AA472FDBFC75}" srcOrd="0" destOrd="0" presId="urn:microsoft.com/office/officeart/2018/2/layout/IconVerticalSolidList"/>
    <dgm:cxn modelId="{74BA90EC-15BD-4DC0-8AC1-C7CE8305C050}" type="presParOf" srcId="{A5CBDCFD-70E9-4E25-A9A6-77C6708CE575}" destId="{4D19BC68-581C-44A2-BBFB-4E4DFA25A792}" srcOrd="1" destOrd="0" presId="urn:microsoft.com/office/officeart/2018/2/layout/IconVerticalSolidList"/>
    <dgm:cxn modelId="{8A325215-2597-498F-9B7F-3E941807D52D}" type="presParOf" srcId="{A5CBDCFD-70E9-4E25-A9A6-77C6708CE575}" destId="{FE08FC25-1814-4981-9CFB-F70CF2B0320F}" srcOrd="2" destOrd="0" presId="urn:microsoft.com/office/officeart/2018/2/layout/IconVerticalSolidList"/>
    <dgm:cxn modelId="{A512321A-648E-4B9F-98A2-49DCCD6DA5C7}" type="presParOf" srcId="{A5CBDCFD-70E9-4E25-A9A6-77C6708CE575}" destId="{3F8B664D-BA63-4AB0-886F-68083BF3076B}" srcOrd="3" destOrd="0" presId="urn:microsoft.com/office/officeart/2018/2/layout/IconVerticalSolidList"/>
    <dgm:cxn modelId="{A8B014B0-C929-4281-9C28-33A0F7FBDCEB}" type="presParOf" srcId="{A89B7DD4-12FB-4BB6-B2A0-231B21709BB1}" destId="{534BB535-C1AC-4425-8B65-A53C46354AE3}" srcOrd="7" destOrd="0" presId="urn:microsoft.com/office/officeart/2018/2/layout/IconVerticalSolidList"/>
    <dgm:cxn modelId="{24D65ABC-6CDE-4EB8-B186-84A7E6238C66}" type="presParOf" srcId="{A89B7DD4-12FB-4BB6-B2A0-231B21709BB1}" destId="{C9CE7788-97D2-4C60-BFA9-B1FEDD389085}" srcOrd="8" destOrd="0" presId="urn:microsoft.com/office/officeart/2018/2/layout/IconVerticalSolidList"/>
    <dgm:cxn modelId="{DBD2EC50-062C-43A7-AAFC-6FF57D18B7CD}" type="presParOf" srcId="{C9CE7788-97D2-4C60-BFA9-B1FEDD389085}" destId="{84147889-1654-425C-8671-C6508193AF88}" srcOrd="0" destOrd="0" presId="urn:microsoft.com/office/officeart/2018/2/layout/IconVerticalSolidList"/>
    <dgm:cxn modelId="{39EE8971-2233-49AD-9154-677E79FE8FC1}" type="presParOf" srcId="{C9CE7788-97D2-4C60-BFA9-B1FEDD389085}" destId="{C17D4E1E-CD79-410E-B580-13D3FBAF0EA7}" srcOrd="1" destOrd="0" presId="urn:microsoft.com/office/officeart/2018/2/layout/IconVerticalSolidList"/>
    <dgm:cxn modelId="{5DCFEF70-EBEB-487A-882D-861C541ECAF4}" type="presParOf" srcId="{C9CE7788-97D2-4C60-BFA9-B1FEDD389085}" destId="{0B0E89CD-D171-4570-A05B-3CE94CAE36E3}" srcOrd="2" destOrd="0" presId="urn:microsoft.com/office/officeart/2018/2/layout/IconVerticalSolidList"/>
    <dgm:cxn modelId="{E37FF58B-D489-49E1-9501-3DC311E79285}" type="presParOf" srcId="{C9CE7788-97D2-4C60-BFA9-B1FEDD389085}" destId="{97E5B128-47FC-4A13-8501-6CB49AB35F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B70CDB-D6D4-456B-A077-4F9810E656F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9B5C7B-D294-47DE-9FA6-FDBE04CC00D0}">
      <dgm:prSet/>
      <dgm:spPr/>
      <dgm:t>
        <a:bodyPr/>
        <a:lstStyle/>
        <a:p>
          <a:pPr>
            <a:defRPr cap="all"/>
          </a:pPr>
          <a:r>
            <a:rPr lang="en-US"/>
            <a:t>Web Scraping</a:t>
          </a:r>
        </a:p>
      </dgm:t>
    </dgm:pt>
    <dgm:pt modelId="{CBED75DD-A906-4F40-9E69-2601E968C985}" type="parTrans" cxnId="{DD9E21A4-DFA6-4B17-8B0E-B78AB9CFE20B}">
      <dgm:prSet/>
      <dgm:spPr/>
      <dgm:t>
        <a:bodyPr/>
        <a:lstStyle/>
        <a:p>
          <a:endParaRPr lang="en-US"/>
        </a:p>
      </dgm:t>
    </dgm:pt>
    <dgm:pt modelId="{8C51C54E-E132-41F7-98CB-8F20E8619545}" type="sibTrans" cxnId="{DD9E21A4-DFA6-4B17-8B0E-B78AB9CFE20B}">
      <dgm:prSet/>
      <dgm:spPr/>
      <dgm:t>
        <a:bodyPr/>
        <a:lstStyle/>
        <a:p>
          <a:endParaRPr lang="en-US"/>
        </a:p>
      </dgm:t>
    </dgm:pt>
    <dgm:pt modelId="{56CF7721-18F6-4055-A9A4-458766A2FB5E}">
      <dgm:prSet/>
      <dgm:spPr/>
      <dgm:t>
        <a:bodyPr/>
        <a:lstStyle/>
        <a:p>
          <a:pPr>
            <a:defRPr cap="all"/>
          </a:pPr>
          <a:r>
            <a:rPr lang="en-US"/>
            <a:t>Python</a:t>
          </a:r>
        </a:p>
      </dgm:t>
    </dgm:pt>
    <dgm:pt modelId="{D9399006-79EB-4DA9-B012-C3E4B83CAF30}" type="parTrans" cxnId="{6ED947CE-DF2A-4C69-97EB-1C0F4C00311A}">
      <dgm:prSet/>
      <dgm:spPr/>
      <dgm:t>
        <a:bodyPr/>
        <a:lstStyle/>
        <a:p>
          <a:endParaRPr lang="en-US"/>
        </a:p>
      </dgm:t>
    </dgm:pt>
    <dgm:pt modelId="{8AA9DF16-5073-419A-B9A5-B064EB86ADB1}" type="sibTrans" cxnId="{6ED947CE-DF2A-4C69-97EB-1C0F4C00311A}">
      <dgm:prSet/>
      <dgm:spPr/>
      <dgm:t>
        <a:bodyPr/>
        <a:lstStyle/>
        <a:p>
          <a:endParaRPr lang="en-US"/>
        </a:p>
      </dgm:t>
    </dgm:pt>
    <dgm:pt modelId="{EE9C36F3-219C-4460-B1C8-B56DD7D545AA}">
      <dgm:prSet/>
      <dgm:spPr/>
      <dgm:t>
        <a:bodyPr/>
        <a:lstStyle/>
        <a:p>
          <a:pPr>
            <a:defRPr cap="all"/>
          </a:pPr>
          <a:r>
            <a:rPr lang="en-US"/>
            <a:t>SQL</a:t>
          </a:r>
        </a:p>
      </dgm:t>
    </dgm:pt>
    <dgm:pt modelId="{1AB691B6-69DA-471A-B361-3A4EA0D5C277}" type="parTrans" cxnId="{7A094275-FBD7-4AA9-981F-589C7D518734}">
      <dgm:prSet/>
      <dgm:spPr/>
      <dgm:t>
        <a:bodyPr/>
        <a:lstStyle/>
        <a:p>
          <a:endParaRPr lang="en-US"/>
        </a:p>
      </dgm:t>
    </dgm:pt>
    <dgm:pt modelId="{1319057F-C05C-4857-A487-6F4D612C9C25}" type="sibTrans" cxnId="{7A094275-FBD7-4AA9-981F-589C7D518734}">
      <dgm:prSet/>
      <dgm:spPr/>
      <dgm:t>
        <a:bodyPr/>
        <a:lstStyle/>
        <a:p>
          <a:endParaRPr lang="en-US"/>
        </a:p>
      </dgm:t>
    </dgm:pt>
    <dgm:pt modelId="{C94A7F3F-29A9-4732-B8EA-E6164B2AF479}">
      <dgm:prSet/>
      <dgm:spPr/>
      <dgm:t>
        <a:bodyPr/>
        <a:lstStyle/>
        <a:p>
          <a:pPr>
            <a:defRPr cap="all"/>
          </a:pPr>
          <a:r>
            <a:rPr lang="en-US"/>
            <a:t>Excel</a:t>
          </a:r>
        </a:p>
      </dgm:t>
    </dgm:pt>
    <dgm:pt modelId="{F68A1EC4-3570-4E92-965C-157ED8186242}" type="parTrans" cxnId="{F70D912C-3B83-40A4-9139-29A3CA7566D2}">
      <dgm:prSet/>
      <dgm:spPr/>
      <dgm:t>
        <a:bodyPr/>
        <a:lstStyle/>
        <a:p>
          <a:endParaRPr lang="en-US"/>
        </a:p>
      </dgm:t>
    </dgm:pt>
    <dgm:pt modelId="{7FFDC9D1-D6BB-44F7-BD26-D590DCE84C06}" type="sibTrans" cxnId="{F70D912C-3B83-40A4-9139-29A3CA7566D2}">
      <dgm:prSet/>
      <dgm:spPr/>
      <dgm:t>
        <a:bodyPr/>
        <a:lstStyle/>
        <a:p>
          <a:endParaRPr lang="en-US"/>
        </a:p>
      </dgm:t>
    </dgm:pt>
    <dgm:pt modelId="{222DDF14-3311-4A25-8527-38D708BA5260}">
      <dgm:prSet/>
      <dgm:spPr/>
      <dgm:t>
        <a:bodyPr/>
        <a:lstStyle/>
        <a:p>
          <a:pPr>
            <a:defRPr cap="all"/>
          </a:pPr>
          <a:r>
            <a:rPr lang="en-US"/>
            <a:t>Power BI</a:t>
          </a:r>
        </a:p>
      </dgm:t>
    </dgm:pt>
    <dgm:pt modelId="{200FDA64-C188-471F-A1A7-8349C95ED4D6}" type="parTrans" cxnId="{4FA49A9B-BA06-4A3A-AD5D-931DDA305B75}">
      <dgm:prSet/>
      <dgm:spPr/>
      <dgm:t>
        <a:bodyPr/>
        <a:lstStyle/>
        <a:p>
          <a:endParaRPr lang="en-US"/>
        </a:p>
      </dgm:t>
    </dgm:pt>
    <dgm:pt modelId="{5CDE81D2-885A-4E9F-BF57-75E9A56D3A88}" type="sibTrans" cxnId="{4FA49A9B-BA06-4A3A-AD5D-931DDA305B75}">
      <dgm:prSet/>
      <dgm:spPr/>
      <dgm:t>
        <a:bodyPr/>
        <a:lstStyle/>
        <a:p>
          <a:endParaRPr lang="en-US"/>
        </a:p>
      </dgm:t>
    </dgm:pt>
    <dgm:pt modelId="{30181E6A-1447-4F4A-98E4-26E47412D4F3}">
      <dgm:prSet/>
      <dgm:spPr/>
      <dgm:t>
        <a:bodyPr/>
        <a:lstStyle/>
        <a:p>
          <a:pPr>
            <a:defRPr cap="all"/>
          </a:pPr>
          <a:r>
            <a:rPr lang="en-US"/>
            <a:t>PowerPoint</a:t>
          </a:r>
        </a:p>
      </dgm:t>
    </dgm:pt>
    <dgm:pt modelId="{78523FFE-0DD7-424A-BF56-D94188364BEA}" type="parTrans" cxnId="{B592ACB7-B48F-4079-AD7F-A67BE488FBC6}">
      <dgm:prSet/>
      <dgm:spPr/>
      <dgm:t>
        <a:bodyPr/>
        <a:lstStyle/>
        <a:p>
          <a:endParaRPr lang="en-US"/>
        </a:p>
      </dgm:t>
    </dgm:pt>
    <dgm:pt modelId="{FF324F72-A3B4-42CA-81B1-43F2B06791E2}" type="sibTrans" cxnId="{B592ACB7-B48F-4079-AD7F-A67BE488FBC6}">
      <dgm:prSet/>
      <dgm:spPr/>
      <dgm:t>
        <a:bodyPr/>
        <a:lstStyle/>
        <a:p>
          <a:endParaRPr lang="en-US"/>
        </a:p>
      </dgm:t>
    </dgm:pt>
    <dgm:pt modelId="{1AC0249E-EA4C-41F7-BD03-CC372BBB2571}" type="pres">
      <dgm:prSet presAssocID="{65B70CDB-D6D4-456B-A077-4F9810E656F0}" presName="root" presStyleCnt="0">
        <dgm:presLayoutVars>
          <dgm:dir/>
          <dgm:resizeHandles val="exact"/>
        </dgm:presLayoutVars>
      </dgm:prSet>
      <dgm:spPr/>
    </dgm:pt>
    <dgm:pt modelId="{82136926-74CF-42FB-B385-E92EDB2EED45}" type="pres">
      <dgm:prSet presAssocID="{159B5C7B-D294-47DE-9FA6-FDBE04CC00D0}" presName="compNode" presStyleCnt="0"/>
      <dgm:spPr/>
    </dgm:pt>
    <dgm:pt modelId="{178235E7-FDB1-4014-8F16-7CC130892816}" type="pres">
      <dgm:prSet presAssocID="{159B5C7B-D294-47DE-9FA6-FDBE04CC00D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906071F-BDCC-4CB3-8EF4-865342033414}" type="pres">
      <dgm:prSet presAssocID="{159B5C7B-D294-47DE-9FA6-FDBE04CC00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5E910B2-B645-45AB-A7C9-7AB6B1B11522}" type="pres">
      <dgm:prSet presAssocID="{159B5C7B-D294-47DE-9FA6-FDBE04CC00D0}" presName="spaceRect" presStyleCnt="0"/>
      <dgm:spPr/>
    </dgm:pt>
    <dgm:pt modelId="{2D821D09-BE54-4844-9435-BA9C64D67E93}" type="pres">
      <dgm:prSet presAssocID="{159B5C7B-D294-47DE-9FA6-FDBE04CC00D0}" presName="textRect" presStyleLbl="revTx" presStyleIdx="0" presStyleCnt="6">
        <dgm:presLayoutVars>
          <dgm:chMax val="1"/>
          <dgm:chPref val="1"/>
        </dgm:presLayoutVars>
      </dgm:prSet>
      <dgm:spPr/>
    </dgm:pt>
    <dgm:pt modelId="{A314A3AF-47E0-4C46-B917-338A103E4C7F}" type="pres">
      <dgm:prSet presAssocID="{8C51C54E-E132-41F7-98CB-8F20E8619545}" presName="sibTrans" presStyleCnt="0"/>
      <dgm:spPr/>
    </dgm:pt>
    <dgm:pt modelId="{AB448A0C-B446-4531-87CD-6EA1899F37B7}" type="pres">
      <dgm:prSet presAssocID="{56CF7721-18F6-4055-A9A4-458766A2FB5E}" presName="compNode" presStyleCnt="0"/>
      <dgm:spPr/>
    </dgm:pt>
    <dgm:pt modelId="{F69FE6EF-7B86-4765-8799-CAE3ABCAADF0}" type="pres">
      <dgm:prSet presAssocID="{56CF7721-18F6-4055-A9A4-458766A2FB5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408B4B8-8116-4EB8-BD6A-C9D2C5AA47EB}" type="pres">
      <dgm:prSet presAssocID="{56CF7721-18F6-4055-A9A4-458766A2FB5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3AEE96B-AF5F-4250-B7EE-FB3D91ACC5AB}" type="pres">
      <dgm:prSet presAssocID="{56CF7721-18F6-4055-A9A4-458766A2FB5E}" presName="spaceRect" presStyleCnt="0"/>
      <dgm:spPr/>
    </dgm:pt>
    <dgm:pt modelId="{8801005D-17C0-44F8-B450-970455A971EC}" type="pres">
      <dgm:prSet presAssocID="{56CF7721-18F6-4055-A9A4-458766A2FB5E}" presName="textRect" presStyleLbl="revTx" presStyleIdx="1" presStyleCnt="6">
        <dgm:presLayoutVars>
          <dgm:chMax val="1"/>
          <dgm:chPref val="1"/>
        </dgm:presLayoutVars>
      </dgm:prSet>
      <dgm:spPr/>
    </dgm:pt>
    <dgm:pt modelId="{C81A7876-52C7-4FA9-9B0A-28894F1DFABA}" type="pres">
      <dgm:prSet presAssocID="{8AA9DF16-5073-419A-B9A5-B064EB86ADB1}" presName="sibTrans" presStyleCnt="0"/>
      <dgm:spPr/>
    </dgm:pt>
    <dgm:pt modelId="{368A8074-FDB5-472A-9F32-478FDDA5E5E6}" type="pres">
      <dgm:prSet presAssocID="{EE9C36F3-219C-4460-B1C8-B56DD7D545AA}" presName="compNode" presStyleCnt="0"/>
      <dgm:spPr/>
    </dgm:pt>
    <dgm:pt modelId="{9162A96B-A00B-4512-B4A0-00901623CE84}" type="pres">
      <dgm:prSet presAssocID="{EE9C36F3-219C-4460-B1C8-B56DD7D545AA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3EB74AD-BE33-4FD4-9BBA-BB5B44058215}" type="pres">
      <dgm:prSet presAssocID="{EE9C36F3-219C-4460-B1C8-B56DD7D545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F93250-1A87-4A18-B49C-B7CF637AB2AE}" type="pres">
      <dgm:prSet presAssocID="{EE9C36F3-219C-4460-B1C8-B56DD7D545AA}" presName="spaceRect" presStyleCnt="0"/>
      <dgm:spPr/>
    </dgm:pt>
    <dgm:pt modelId="{086769EF-1E6C-41EA-9535-3EDDBC88617A}" type="pres">
      <dgm:prSet presAssocID="{EE9C36F3-219C-4460-B1C8-B56DD7D545AA}" presName="textRect" presStyleLbl="revTx" presStyleIdx="2" presStyleCnt="6">
        <dgm:presLayoutVars>
          <dgm:chMax val="1"/>
          <dgm:chPref val="1"/>
        </dgm:presLayoutVars>
      </dgm:prSet>
      <dgm:spPr/>
    </dgm:pt>
    <dgm:pt modelId="{D5BB4F17-3845-4556-BD17-BEF5FB179AF2}" type="pres">
      <dgm:prSet presAssocID="{1319057F-C05C-4857-A487-6F4D612C9C25}" presName="sibTrans" presStyleCnt="0"/>
      <dgm:spPr/>
    </dgm:pt>
    <dgm:pt modelId="{6710EA03-B041-455C-B0DD-01EF70497891}" type="pres">
      <dgm:prSet presAssocID="{C94A7F3F-29A9-4732-B8EA-E6164B2AF479}" presName="compNode" presStyleCnt="0"/>
      <dgm:spPr/>
    </dgm:pt>
    <dgm:pt modelId="{BCFA0B41-DF24-48AA-A59E-90172E0A0068}" type="pres">
      <dgm:prSet presAssocID="{C94A7F3F-29A9-4732-B8EA-E6164B2AF47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0D849AF-860D-41B6-B75D-EB93781155F1}" type="pres">
      <dgm:prSet presAssocID="{C94A7F3F-29A9-4732-B8EA-E6164B2AF47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127C1BA-2880-49E6-BD5B-25CF6381DF20}" type="pres">
      <dgm:prSet presAssocID="{C94A7F3F-29A9-4732-B8EA-E6164B2AF479}" presName="spaceRect" presStyleCnt="0"/>
      <dgm:spPr/>
    </dgm:pt>
    <dgm:pt modelId="{501A6766-4163-46D0-A549-0642DA6205A3}" type="pres">
      <dgm:prSet presAssocID="{C94A7F3F-29A9-4732-B8EA-E6164B2AF479}" presName="textRect" presStyleLbl="revTx" presStyleIdx="3" presStyleCnt="6">
        <dgm:presLayoutVars>
          <dgm:chMax val="1"/>
          <dgm:chPref val="1"/>
        </dgm:presLayoutVars>
      </dgm:prSet>
      <dgm:spPr/>
    </dgm:pt>
    <dgm:pt modelId="{8CD74081-8ED6-4E58-8E3D-14263AC6A027}" type="pres">
      <dgm:prSet presAssocID="{7FFDC9D1-D6BB-44F7-BD26-D590DCE84C06}" presName="sibTrans" presStyleCnt="0"/>
      <dgm:spPr/>
    </dgm:pt>
    <dgm:pt modelId="{EFCBA4CD-B2CF-412C-BA65-1D9FF16392E2}" type="pres">
      <dgm:prSet presAssocID="{222DDF14-3311-4A25-8527-38D708BA5260}" presName="compNode" presStyleCnt="0"/>
      <dgm:spPr/>
    </dgm:pt>
    <dgm:pt modelId="{FB08A5AF-DEE2-4199-8F4A-1A7BF2E84E14}" type="pres">
      <dgm:prSet presAssocID="{222DDF14-3311-4A25-8527-38D708BA526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4BE8373-0EA6-4FB1-9CA9-F49CB5212441}" type="pres">
      <dgm:prSet presAssocID="{222DDF14-3311-4A25-8527-38D708BA52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1D6820-2722-4B3B-B8C8-62557588863F}" type="pres">
      <dgm:prSet presAssocID="{222DDF14-3311-4A25-8527-38D708BA5260}" presName="spaceRect" presStyleCnt="0"/>
      <dgm:spPr/>
    </dgm:pt>
    <dgm:pt modelId="{1D190374-2244-446B-A200-FA6D773E09D5}" type="pres">
      <dgm:prSet presAssocID="{222DDF14-3311-4A25-8527-38D708BA5260}" presName="textRect" presStyleLbl="revTx" presStyleIdx="4" presStyleCnt="6">
        <dgm:presLayoutVars>
          <dgm:chMax val="1"/>
          <dgm:chPref val="1"/>
        </dgm:presLayoutVars>
      </dgm:prSet>
      <dgm:spPr/>
    </dgm:pt>
    <dgm:pt modelId="{66A01655-05BA-466F-80A1-87B399A93190}" type="pres">
      <dgm:prSet presAssocID="{5CDE81D2-885A-4E9F-BF57-75E9A56D3A88}" presName="sibTrans" presStyleCnt="0"/>
      <dgm:spPr/>
    </dgm:pt>
    <dgm:pt modelId="{A1553BA6-9263-4BDC-8F7F-A3A9C3D2B5D9}" type="pres">
      <dgm:prSet presAssocID="{30181E6A-1447-4F4A-98E4-26E47412D4F3}" presName="compNode" presStyleCnt="0"/>
      <dgm:spPr/>
    </dgm:pt>
    <dgm:pt modelId="{5B82CA40-AC41-4792-97AF-85CA2D207196}" type="pres">
      <dgm:prSet presAssocID="{30181E6A-1447-4F4A-98E4-26E47412D4F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74EE831-819D-45C9-A7AD-33DD5C29150C}" type="pres">
      <dgm:prSet presAssocID="{30181E6A-1447-4F4A-98E4-26E47412D4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188862E-EF8C-4ADD-8D1C-76C1E20323B8}" type="pres">
      <dgm:prSet presAssocID="{30181E6A-1447-4F4A-98E4-26E47412D4F3}" presName="spaceRect" presStyleCnt="0"/>
      <dgm:spPr/>
    </dgm:pt>
    <dgm:pt modelId="{65362838-2D58-4492-8317-B3E38A6E3D1F}" type="pres">
      <dgm:prSet presAssocID="{30181E6A-1447-4F4A-98E4-26E47412D4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70D912C-3B83-40A4-9139-29A3CA7566D2}" srcId="{65B70CDB-D6D4-456B-A077-4F9810E656F0}" destId="{C94A7F3F-29A9-4732-B8EA-E6164B2AF479}" srcOrd="3" destOrd="0" parTransId="{F68A1EC4-3570-4E92-965C-157ED8186242}" sibTransId="{7FFDC9D1-D6BB-44F7-BD26-D590DCE84C06}"/>
    <dgm:cxn modelId="{46F51249-8611-4C1A-9C22-5A98A9F46663}" type="presOf" srcId="{159B5C7B-D294-47DE-9FA6-FDBE04CC00D0}" destId="{2D821D09-BE54-4844-9435-BA9C64D67E93}" srcOrd="0" destOrd="0" presId="urn:microsoft.com/office/officeart/2018/5/layout/IconLeafLabelList"/>
    <dgm:cxn modelId="{D54E166C-A223-4686-88E8-C5F79ADBC1AD}" type="presOf" srcId="{56CF7721-18F6-4055-A9A4-458766A2FB5E}" destId="{8801005D-17C0-44F8-B450-970455A971EC}" srcOrd="0" destOrd="0" presId="urn:microsoft.com/office/officeart/2018/5/layout/IconLeafLabelList"/>
    <dgm:cxn modelId="{7A094275-FBD7-4AA9-981F-589C7D518734}" srcId="{65B70CDB-D6D4-456B-A077-4F9810E656F0}" destId="{EE9C36F3-219C-4460-B1C8-B56DD7D545AA}" srcOrd="2" destOrd="0" parTransId="{1AB691B6-69DA-471A-B361-3A4EA0D5C277}" sibTransId="{1319057F-C05C-4857-A487-6F4D612C9C25}"/>
    <dgm:cxn modelId="{9A4AFE84-EAF9-4466-9ABA-E3D4E463413A}" type="presOf" srcId="{C94A7F3F-29A9-4732-B8EA-E6164B2AF479}" destId="{501A6766-4163-46D0-A549-0642DA6205A3}" srcOrd="0" destOrd="0" presId="urn:microsoft.com/office/officeart/2018/5/layout/IconLeafLabelList"/>
    <dgm:cxn modelId="{9D80218C-AE4F-4DD6-A946-C0B714F36FB8}" type="presOf" srcId="{65B70CDB-D6D4-456B-A077-4F9810E656F0}" destId="{1AC0249E-EA4C-41F7-BD03-CC372BBB2571}" srcOrd="0" destOrd="0" presId="urn:microsoft.com/office/officeart/2018/5/layout/IconLeafLabelList"/>
    <dgm:cxn modelId="{E3E50B96-4145-4D1E-8D02-BC398133375F}" type="presOf" srcId="{30181E6A-1447-4F4A-98E4-26E47412D4F3}" destId="{65362838-2D58-4492-8317-B3E38A6E3D1F}" srcOrd="0" destOrd="0" presId="urn:microsoft.com/office/officeart/2018/5/layout/IconLeafLabelList"/>
    <dgm:cxn modelId="{4FA49A9B-BA06-4A3A-AD5D-931DDA305B75}" srcId="{65B70CDB-D6D4-456B-A077-4F9810E656F0}" destId="{222DDF14-3311-4A25-8527-38D708BA5260}" srcOrd="4" destOrd="0" parTransId="{200FDA64-C188-471F-A1A7-8349C95ED4D6}" sibTransId="{5CDE81D2-885A-4E9F-BF57-75E9A56D3A88}"/>
    <dgm:cxn modelId="{DD9E21A4-DFA6-4B17-8B0E-B78AB9CFE20B}" srcId="{65B70CDB-D6D4-456B-A077-4F9810E656F0}" destId="{159B5C7B-D294-47DE-9FA6-FDBE04CC00D0}" srcOrd="0" destOrd="0" parTransId="{CBED75DD-A906-4F40-9E69-2601E968C985}" sibTransId="{8C51C54E-E132-41F7-98CB-8F20E8619545}"/>
    <dgm:cxn modelId="{4462BFA8-A5F2-4D25-BF3D-D510186FF7C6}" type="presOf" srcId="{EE9C36F3-219C-4460-B1C8-B56DD7D545AA}" destId="{086769EF-1E6C-41EA-9535-3EDDBC88617A}" srcOrd="0" destOrd="0" presId="urn:microsoft.com/office/officeart/2018/5/layout/IconLeafLabelList"/>
    <dgm:cxn modelId="{D0864AB5-D625-4B8B-A1D7-C812D8C2394C}" type="presOf" srcId="{222DDF14-3311-4A25-8527-38D708BA5260}" destId="{1D190374-2244-446B-A200-FA6D773E09D5}" srcOrd="0" destOrd="0" presId="urn:microsoft.com/office/officeart/2018/5/layout/IconLeafLabelList"/>
    <dgm:cxn modelId="{B592ACB7-B48F-4079-AD7F-A67BE488FBC6}" srcId="{65B70CDB-D6D4-456B-A077-4F9810E656F0}" destId="{30181E6A-1447-4F4A-98E4-26E47412D4F3}" srcOrd="5" destOrd="0" parTransId="{78523FFE-0DD7-424A-BF56-D94188364BEA}" sibTransId="{FF324F72-A3B4-42CA-81B1-43F2B06791E2}"/>
    <dgm:cxn modelId="{6ED947CE-DF2A-4C69-97EB-1C0F4C00311A}" srcId="{65B70CDB-D6D4-456B-A077-4F9810E656F0}" destId="{56CF7721-18F6-4055-A9A4-458766A2FB5E}" srcOrd="1" destOrd="0" parTransId="{D9399006-79EB-4DA9-B012-C3E4B83CAF30}" sibTransId="{8AA9DF16-5073-419A-B9A5-B064EB86ADB1}"/>
    <dgm:cxn modelId="{CA62B369-D733-44D5-BDE8-3443A0E348A4}" type="presParOf" srcId="{1AC0249E-EA4C-41F7-BD03-CC372BBB2571}" destId="{82136926-74CF-42FB-B385-E92EDB2EED45}" srcOrd="0" destOrd="0" presId="urn:microsoft.com/office/officeart/2018/5/layout/IconLeafLabelList"/>
    <dgm:cxn modelId="{905A3BA1-005C-4A8F-A932-024E0465F0DB}" type="presParOf" srcId="{82136926-74CF-42FB-B385-E92EDB2EED45}" destId="{178235E7-FDB1-4014-8F16-7CC130892816}" srcOrd="0" destOrd="0" presId="urn:microsoft.com/office/officeart/2018/5/layout/IconLeafLabelList"/>
    <dgm:cxn modelId="{55CD63F3-0A74-4436-A0A0-6BAAC1D7080B}" type="presParOf" srcId="{82136926-74CF-42FB-B385-E92EDB2EED45}" destId="{3906071F-BDCC-4CB3-8EF4-865342033414}" srcOrd="1" destOrd="0" presId="urn:microsoft.com/office/officeart/2018/5/layout/IconLeafLabelList"/>
    <dgm:cxn modelId="{3DFAD116-101C-413F-9716-5571FB50C2DD}" type="presParOf" srcId="{82136926-74CF-42FB-B385-E92EDB2EED45}" destId="{05E910B2-B645-45AB-A7C9-7AB6B1B11522}" srcOrd="2" destOrd="0" presId="urn:microsoft.com/office/officeart/2018/5/layout/IconLeafLabelList"/>
    <dgm:cxn modelId="{95CC9AB7-5F9F-442B-8609-C8287E2A6B0C}" type="presParOf" srcId="{82136926-74CF-42FB-B385-E92EDB2EED45}" destId="{2D821D09-BE54-4844-9435-BA9C64D67E93}" srcOrd="3" destOrd="0" presId="urn:microsoft.com/office/officeart/2018/5/layout/IconLeafLabelList"/>
    <dgm:cxn modelId="{05BD5761-F039-4AD5-AB7B-6767CECBD80C}" type="presParOf" srcId="{1AC0249E-EA4C-41F7-BD03-CC372BBB2571}" destId="{A314A3AF-47E0-4C46-B917-338A103E4C7F}" srcOrd="1" destOrd="0" presId="urn:microsoft.com/office/officeart/2018/5/layout/IconLeafLabelList"/>
    <dgm:cxn modelId="{FC813F9A-31D3-45C2-9303-2533D9958B03}" type="presParOf" srcId="{1AC0249E-EA4C-41F7-BD03-CC372BBB2571}" destId="{AB448A0C-B446-4531-87CD-6EA1899F37B7}" srcOrd="2" destOrd="0" presId="urn:microsoft.com/office/officeart/2018/5/layout/IconLeafLabelList"/>
    <dgm:cxn modelId="{0B9C2A7E-8A6D-41A2-A473-FC4C458B05E6}" type="presParOf" srcId="{AB448A0C-B446-4531-87CD-6EA1899F37B7}" destId="{F69FE6EF-7B86-4765-8799-CAE3ABCAADF0}" srcOrd="0" destOrd="0" presId="urn:microsoft.com/office/officeart/2018/5/layout/IconLeafLabelList"/>
    <dgm:cxn modelId="{73D8DFAC-FA8B-4050-AE70-B124EF714D11}" type="presParOf" srcId="{AB448A0C-B446-4531-87CD-6EA1899F37B7}" destId="{7408B4B8-8116-4EB8-BD6A-C9D2C5AA47EB}" srcOrd="1" destOrd="0" presId="urn:microsoft.com/office/officeart/2018/5/layout/IconLeafLabelList"/>
    <dgm:cxn modelId="{82411C69-1B2A-406C-A5C0-3063D1F7C6B3}" type="presParOf" srcId="{AB448A0C-B446-4531-87CD-6EA1899F37B7}" destId="{E3AEE96B-AF5F-4250-B7EE-FB3D91ACC5AB}" srcOrd="2" destOrd="0" presId="urn:microsoft.com/office/officeart/2018/5/layout/IconLeafLabelList"/>
    <dgm:cxn modelId="{E8087E44-76C8-453E-8BF0-379B4E31CA27}" type="presParOf" srcId="{AB448A0C-B446-4531-87CD-6EA1899F37B7}" destId="{8801005D-17C0-44F8-B450-970455A971EC}" srcOrd="3" destOrd="0" presId="urn:microsoft.com/office/officeart/2018/5/layout/IconLeafLabelList"/>
    <dgm:cxn modelId="{3247D29D-3CEF-4157-8CE3-97D62CEB1DB5}" type="presParOf" srcId="{1AC0249E-EA4C-41F7-BD03-CC372BBB2571}" destId="{C81A7876-52C7-4FA9-9B0A-28894F1DFABA}" srcOrd="3" destOrd="0" presId="urn:microsoft.com/office/officeart/2018/5/layout/IconLeafLabelList"/>
    <dgm:cxn modelId="{CF362798-893B-43DC-842B-F67EAD59526D}" type="presParOf" srcId="{1AC0249E-EA4C-41F7-BD03-CC372BBB2571}" destId="{368A8074-FDB5-472A-9F32-478FDDA5E5E6}" srcOrd="4" destOrd="0" presId="urn:microsoft.com/office/officeart/2018/5/layout/IconLeafLabelList"/>
    <dgm:cxn modelId="{A8F04CC1-99FD-4BD3-A3F2-1283CE7A3F14}" type="presParOf" srcId="{368A8074-FDB5-472A-9F32-478FDDA5E5E6}" destId="{9162A96B-A00B-4512-B4A0-00901623CE84}" srcOrd="0" destOrd="0" presId="urn:microsoft.com/office/officeart/2018/5/layout/IconLeafLabelList"/>
    <dgm:cxn modelId="{8C8F2CDD-89FE-4898-842C-1DB61307A72E}" type="presParOf" srcId="{368A8074-FDB5-472A-9F32-478FDDA5E5E6}" destId="{43EB74AD-BE33-4FD4-9BBA-BB5B44058215}" srcOrd="1" destOrd="0" presId="urn:microsoft.com/office/officeart/2018/5/layout/IconLeafLabelList"/>
    <dgm:cxn modelId="{4CF4A3E1-46B1-4336-807F-2C60D8E1C8D3}" type="presParOf" srcId="{368A8074-FDB5-472A-9F32-478FDDA5E5E6}" destId="{B7F93250-1A87-4A18-B49C-B7CF637AB2AE}" srcOrd="2" destOrd="0" presId="urn:microsoft.com/office/officeart/2018/5/layout/IconLeafLabelList"/>
    <dgm:cxn modelId="{93BEB57E-BF3D-4384-9A9B-90AF7F9AFC58}" type="presParOf" srcId="{368A8074-FDB5-472A-9F32-478FDDA5E5E6}" destId="{086769EF-1E6C-41EA-9535-3EDDBC88617A}" srcOrd="3" destOrd="0" presId="urn:microsoft.com/office/officeart/2018/5/layout/IconLeafLabelList"/>
    <dgm:cxn modelId="{F3C143E6-C9D5-428C-890C-FF4CDE235E6C}" type="presParOf" srcId="{1AC0249E-EA4C-41F7-BD03-CC372BBB2571}" destId="{D5BB4F17-3845-4556-BD17-BEF5FB179AF2}" srcOrd="5" destOrd="0" presId="urn:microsoft.com/office/officeart/2018/5/layout/IconLeafLabelList"/>
    <dgm:cxn modelId="{CF78DD04-C1B9-4C09-8AA2-C773FC4A01EA}" type="presParOf" srcId="{1AC0249E-EA4C-41F7-BD03-CC372BBB2571}" destId="{6710EA03-B041-455C-B0DD-01EF70497891}" srcOrd="6" destOrd="0" presId="urn:microsoft.com/office/officeart/2018/5/layout/IconLeafLabelList"/>
    <dgm:cxn modelId="{33544E7A-750B-4E64-B37B-524EC4BBF9E0}" type="presParOf" srcId="{6710EA03-B041-455C-B0DD-01EF70497891}" destId="{BCFA0B41-DF24-48AA-A59E-90172E0A0068}" srcOrd="0" destOrd="0" presId="urn:microsoft.com/office/officeart/2018/5/layout/IconLeafLabelList"/>
    <dgm:cxn modelId="{C60BA63F-F58C-4660-A6B2-2F225504EFF3}" type="presParOf" srcId="{6710EA03-B041-455C-B0DD-01EF70497891}" destId="{B0D849AF-860D-41B6-B75D-EB93781155F1}" srcOrd="1" destOrd="0" presId="urn:microsoft.com/office/officeart/2018/5/layout/IconLeafLabelList"/>
    <dgm:cxn modelId="{93449C2D-7A71-4624-A1C9-52D75A881418}" type="presParOf" srcId="{6710EA03-B041-455C-B0DD-01EF70497891}" destId="{6127C1BA-2880-49E6-BD5B-25CF6381DF20}" srcOrd="2" destOrd="0" presId="urn:microsoft.com/office/officeart/2018/5/layout/IconLeafLabelList"/>
    <dgm:cxn modelId="{F4C12C63-40D5-43E2-9582-96BC6780FB5D}" type="presParOf" srcId="{6710EA03-B041-455C-B0DD-01EF70497891}" destId="{501A6766-4163-46D0-A549-0642DA6205A3}" srcOrd="3" destOrd="0" presId="urn:microsoft.com/office/officeart/2018/5/layout/IconLeafLabelList"/>
    <dgm:cxn modelId="{4B8F5A2E-D5BC-4A51-889B-D2065E3A7EC3}" type="presParOf" srcId="{1AC0249E-EA4C-41F7-BD03-CC372BBB2571}" destId="{8CD74081-8ED6-4E58-8E3D-14263AC6A027}" srcOrd="7" destOrd="0" presId="urn:microsoft.com/office/officeart/2018/5/layout/IconLeafLabelList"/>
    <dgm:cxn modelId="{7885A6BB-E5AC-4D0F-98FD-DC55B3EAB6EF}" type="presParOf" srcId="{1AC0249E-EA4C-41F7-BD03-CC372BBB2571}" destId="{EFCBA4CD-B2CF-412C-BA65-1D9FF16392E2}" srcOrd="8" destOrd="0" presId="urn:microsoft.com/office/officeart/2018/5/layout/IconLeafLabelList"/>
    <dgm:cxn modelId="{65CA3E36-D40B-4BB3-97D5-7EED70454DAC}" type="presParOf" srcId="{EFCBA4CD-B2CF-412C-BA65-1D9FF16392E2}" destId="{FB08A5AF-DEE2-4199-8F4A-1A7BF2E84E14}" srcOrd="0" destOrd="0" presId="urn:microsoft.com/office/officeart/2018/5/layout/IconLeafLabelList"/>
    <dgm:cxn modelId="{90FC0609-7191-49FC-82BB-F6B4D6FC45A3}" type="presParOf" srcId="{EFCBA4CD-B2CF-412C-BA65-1D9FF16392E2}" destId="{F4BE8373-0EA6-4FB1-9CA9-F49CB5212441}" srcOrd="1" destOrd="0" presId="urn:microsoft.com/office/officeart/2018/5/layout/IconLeafLabelList"/>
    <dgm:cxn modelId="{33F1C4B1-A52F-460E-B4CF-1D5ECF33427B}" type="presParOf" srcId="{EFCBA4CD-B2CF-412C-BA65-1D9FF16392E2}" destId="{8F1D6820-2722-4B3B-B8C8-62557588863F}" srcOrd="2" destOrd="0" presId="urn:microsoft.com/office/officeart/2018/5/layout/IconLeafLabelList"/>
    <dgm:cxn modelId="{51DF479E-1C0F-47E1-AA43-C434D8082DEC}" type="presParOf" srcId="{EFCBA4CD-B2CF-412C-BA65-1D9FF16392E2}" destId="{1D190374-2244-446B-A200-FA6D773E09D5}" srcOrd="3" destOrd="0" presId="urn:microsoft.com/office/officeart/2018/5/layout/IconLeafLabelList"/>
    <dgm:cxn modelId="{83DD673A-9E53-456D-87BF-80FC0A3C7FFB}" type="presParOf" srcId="{1AC0249E-EA4C-41F7-BD03-CC372BBB2571}" destId="{66A01655-05BA-466F-80A1-87B399A93190}" srcOrd="9" destOrd="0" presId="urn:microsoft.com/office/officeart/2018/5/layout/IconLeafLabelList"/>
    <dgm:cxn modelId="{47146617-6C24-405F-8F60-083300AB4675}" type="presParOf" srcId="{1AC0249E-EA4C-41F7-BD03-CC372BBB2571}" destId="{A1553BA6-9263-4BDC-8F7F-A3A9C3D2B5D9}" srcOrd="10" destOrd="0" presId="urn:microsoft.com/office/officeart/2018/5/layout/IconLeafLabelList"/>
    <dgm:cxn modelId="{2D05D1A6-25DB-4DCE-90BB-2302A0C985AA}" type="presParOf" srcId="{A1553BA6-9263-4BDC-8F7F-A3A9C3D2B5D9}" destId="{5B82CA40-AC41-4792-97AF-85CA2D207196}" srcOrd="0" destOrd="0" presId="urn:microsoft.com/office/officeart/2018/5/layout/IconLeafLabelList"/>
    <dgm:cxn modelId="{DD5E11CC-A661-45AB-B145-F5C17D8D4FAB}" type="presParOf" srcId="{A1553BA6-9263-4BDC-8F7F-A3A9C3D2B5D9}" destId="{874EE831-819D-45C9-A7AD-33DD5C29150C}" srcOrd="1" destOrd="0" presId="urn:microsoft.com/office/officeart/2018/5/layout/IconLeafLabelList"/>
    <dgm:cxn modelId="{960A660B-FC42-407D-A991-4524225E75B4}" type="presParOf" srcId="{A1553BA6-9263-4BDC-8F7F-A3A9C3D2B5D9}" destId="{F188862E-EF8C-4ADD-8D1C-76C1E20323B8}" srcOrd="2" destOrd="0" presId="urn:microsoft.com/office/officeart/2018/5/layout/IconLeafLabelList"/>
    <dgm:cxn modelId="{D83E0A17-28AD-46D5-A0BA-424D492795C0}" type="presParOf" srcId="{A1553BA6-9263-4BDC-8F7F-A3A9C3D2B5D9}" destId="{65362838-2D58-4492-8317-B3E38A6E3D1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6C5FEB-E05A-4D9B-B673-9BEAE3DEAE79}" type="doc">
      <dgm:prSet loTypeId="urn:microsoft.com/office/officeart/2005/8/layout/arrow5" loCatId="relationship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0B2B9A-C3AB-4792-BA7D-4ADB459FD08D}">
      <dgm:prSet/>
      <dgm:spPr/>
      <dgm:t>
        <a:bodyPr/>
        <a:lstStyle/>
        <a:p>
          <a:r>
            <a:rPr lang="en-US" b="1"/>
            <a:t>Most Popular Brands: KNOBWELL, Proscenic, Geek, Amazon, 52HZ</a:t>
          </a:r>
          <a:endParaRPr lang="en-US"/>
        </a:p>
      </dgm:t>
    </dgm:pt>
    <dgm:pt modelId="{DA51DD98-C93C-439F-9526-BC1E561FC644}" type="parTrans" cxnId="{CABB0DAF-4A4B-4BD1-A410-A4579848B1EE}">
      <dgm:prSet/>
      <dgm:spPr/>
      <dgm:t>
        <a:bodyPr/>
        <a:lstStyle/>
        <a:p>
          <a:endParaRPr lang="en-US"/>
        </a:p>
      </dgm:t>
    </dgm:pt>
    <dgm:pt modelId="{3B033865-57B4-4313-9A39-2D16C5A00E39}" type="sibTrans" cxnId="{CABB0DAF-4A4B-4BD1-A410-A4579848B1EE}">
      <dgm:prSet/>
      <dgm:spPr/>
      <dgm:t>
        <a:bodyPr/>
        <a:lstStyle/>
        <a:p>
          <a:endParaRPr lang="en-US"/>
        </a:p>
      </dgm:t>
    </dgm:pt>
    <dgm:pt modelId="{9BC6085B-D8DC-4174-8B65-B12BC1376004}">
      <dgm:prSet/>
      <dgm:spPr/>
      <dgm:t>
        <a:bodyPr/>
        <a:lstStyle/>
        <a:p>
          <a:r>
            <a:rPr lang="en-US" b="1"/>
            <a:t>Correlation: Brands with the lowest relative ranking are more popular on Amazon.</a:t>
          </a:r>
          <a:endParaRPr lang="en-US"/>
        </a:p>
      </dgm:t>
    </dgm:pt>
    <dgm:pt modelId="{BB5E19FD-75E6-48AD-83DD-86D0067C027A}" type="parTrans" cxnId="{BFD55367-55F0-434E-81AF-9DC01D722CC2}">
      <dgm:prSet/>
      <dgm:spPr/>
      <dgm:t>
        <a:bodyPr/>
        <a:lstStyle/>
        <a:p>
          <a:endParaRPr lang="en-US"/>
        </a:p>
      </dgm:t>
    </dgm:pt>
    <dgm:pt modelId="{3B22788B-DE35-4A4A-A6E2-465BD02EC266}" type="sibTrans" cxnId="{BFD55367-55F0-434E-81AF-9DC01D722CC2}">
      <dgm:prSet/>
      <dgm:spPr/>
      <dgm:t>
        <a:bodyPr/>
        <a:lstStyle/>
        <a:p>
          <a:endParaRPr lang="en-US"/>
        </a:p>
      </dgm:t>
    </dgm:pt>
    <dgm:pt modelId="{D9EB0452-13D5-4456-BC07-72ED839368E0}" type="pres">
      <dgm:prSet presAssocID="{B46C5FEB-E05A-4D9B-B673-9BEAE3DEAE79}" presName="diagram" presStyleCnt="0">
        <dgm:presLayoutVars>
          <dgm:dir/>
          <dgm:resizeHandles val="exact"/>
        </dgm:presLayoutVars>
      </dgm:prSet>
      <dgm:spPr/>
    </dgm:pt>
    <dgm:pt modelId="{48FEC00B-2753-46F6-A33E-997ACA9C59A6}" type="pres">
      <dgm:prSet presAssocID="{690B2B9A-C3AB-4792-BA7D-4ADB459FD08D}" presName="arrow" presStyleLbl="node1" presStyleIdx="0" presStyleCnt="2">
        <dgm:presLayoutVars>
          <dgm:bulletEnabled val="1"/>
        </dgm:presLayoutVars>
      </dgm:prSet>
      <dgm:spPr/>
    </dgm:pt>
    <dgm:pt modelId="{DACC6DE1-2020-4115-A435-A57FD20CC5FB}" type="pres">
      <dgm:prSet presAssocID="{9BC6085B-D8DC-4174-8B65-B12BC1376004}" presName="arrow" presStyleLbl="node1" presStyleIdx="1" presStyleCnt="2">
        <dgm:presLayoutVars>
          <dgm:bulletEnabled val="1"/>
        </dgm:presLayoutVars>
      </dgm:prSet>
      <dgm:spPr/>
    </dgm:pt>
  </dgm:ptLst>
  <dgm:cxnLst>
    <dgm:cxn modelId="{1D6D1527-6478-4DFE-9932-D1C6657BFE6C}" type="presOf" srcId="{9BC6085B-D8DC-4174-8B65-B12BC1376004}" destId="{DACC6DE1-2020-4115-A435-A57FD20CC5FB}" srcOrd="0" destOrd="0" presId="urn:microsoft.com/office/officeart/2005/8/layout/arrow5"/>
    <dgm:cxn modelId="{BFD55367-55F0-434E-81AF-9DC01D722CC2}" srcId="{B46C5FEB-E05A-4D9B-B673-9BEAE3DEAE79}" destId="{9BC6085B-D8DC-4174-8B65-B12BC1376004}" srcOrd="1" destOrd="0" parTransId="{BB5E19FD-75E6-48AD-83DD-86D0067C027A}" sibTransId="{3B22788B-DE35-4A4A-A6E2-465BD02EC266}"/>
    <dgm:cxn modelId="{CABB0DAF-4A4B-4BD1-A410-A4579848B1EE}" srcId="{B46C5FEB-E05A-4D9B-B673-9BEAE3DEAE79}" destId="{690B2B9A-C3AB-4792-BA7D-4ADB459FD08D}" srcOrd="0" destOrd="0" parTransId="{DA51DD98-C93C-439F-9526-BC1E561FC644}" sibTransId="{3B033865-57B4-4313-9A39-2D16C5A00E39}"/>
    <dgm:cxn modelId="{56A741CC-8C20-448D-A183-6FF6FFE830CA}" type="presOf" srcId="{690B2B9A-C3AB-4792-BA7D-4ADB459FD08D}" destId="{48FEC00B-2753-46F6-A33E-997ACA9C59A6}" srcOrd="0" destOrd="0" presId="urn:microsoft.com/office/officeart/2005/8/layout/arrow5"/>
    <dgm:cxn modelId="{CAFF35DD-B742-4A16-A0CB-16F27E8E04E0}" type="presOf" srcId="{B46C5FEB-E05A-4D9B-B673-9BEAE3DEAE79}" destId="{D9EB0452-13D5-4456-BC07-72ED839368E0}" srcOrd="0" destOrd="0" presId="urn:microsoft.com/office/officeart/2005/8/layout/arrow5"/>
    <dgm:cxn modelId="{28744557-2DDA-48F7-88FF-51F25D69D26D}" type="presParOf" srcId="{D9EB0452-13D5-4456-BC07-72ED839368E0}" destId="{48FEC00B-2753-46F6-A33E-997ACA9C59A6}" srcOrd="0" destOrd="0" presId="urn:microsoft.com/office/officeart/2005/8/layout/arrow5"/>
    <dgm:cxn modelId="{E193E882-7A8E-4592-84FD-E27D8F468F45}" type="presParOf" srcId="{D9EB0452-13D5-4456-BC07-72ED839368E0}" destId="{DACC6DE1-2020-4115-A435-A57FD20CC5F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9B34-4773-49F8-A7F4-56C38C0F50CF}">
      <dsp:nvSpPr>
        <dsp:cNvPr id="0" name=""/>
        <dsp:cNvSpPr/>
      </dsp:nvSpPr>
      <dsp:spPr>
        <a:xfrm>
          <a:off x="1533139" y="43388"/>
          <a:ext cx="1290216" cy="12902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20894-399C-43F7-84FE-524445D7AAF3}">
      <dsp:nvSpPr>
        <dsp:cNvPr id="0" name=""/>
        <dsp:cNvSpPr/>
      </dsp:nvSpPr>
      <dsp:spPr>
        <a:xfrm>
          <a:off x="1808103" y="318352"/>
          <a:ext cx="740288" cy="740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59486-BE52-44A6-873D-1261D45322B3}">
      <dsp:nvSpPr>
        <dsp:cNvPr id="0" name=""/>
        <dsp:cNvSpPr/>
      </dsp:nvSpPr>
      <dsp:spPr>
        <a:xfrm>
          <a:off x="1120693" y="1735475"/>
          <a:ext cx="21151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Title</a:t>
          </a:r>
          <a:r>
            <a:rPr lang="en-US" sz="1800" kern="1200" dirty="0"/>
            <a:t>: </a:t>
          </a:r>
          <a:r>
            <a:rPr lang="en-US" sz="1800" kern="1200" dirty="0">
              <a:latin typeface="Calibri"/>
              <a:ea typeface="Calibri"/>
              <a:cs typeface="Calibri"/>
            </a:rPr>
            <a:t>Smart Locks Market Analysis</a:t>
          </a:r>
        </a:p>
      </dsp:txBody>
      <dsp:txXfrm>
        <a:off x="1120693" y="1735475"/>
        <a:ext cx="2115109" cy="720000"/>
      </dsp:txXfrm>
    </dsp:sp>
    <dsp:sp modelId="{B4003347-DCC2-4E3A-8BF7-B7FE6B57EA24}">
      <dsp:nvSpPr>
        <dsp:cNvPr id="0" name=""/>
        <dsp:cNvSpPr/>
      </dsp:nvSpPr>
      <dsp:spPr>
        <a:xfrm>
          <a:off x="4018392" y="43388"/>
          <a:ext cx="1290216" cy="12902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0268A-B460-4A7E-9426-EB8C14589B50}">
      <dsp:nvSpPr>
        <dsp:cNvPr id="0" name=""/>
        <dsp:cNvSpPr/>
      </dsp:nvSpPr>
      <dsp:spPr>
        <a:xfrm>
          <a:off x="4293357" y="318352"/>
          <a:ext cx="740288" cy="740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FBAF-8002-42F4-869A-7D4148E37A0D}">
      <dsp:nvSpPr>
        <dsp:cNvPr id="0" name=""/>
        <dsp:cNvSpPr/>
      </dsp:nvSpPr>
      <dsp:spPr>
        <a:xfrm>
          <a:off x="3605946" y="1735475"/>
          <a:ext cx="21151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Subtitle</a:t>
          </a:r>
          <a:r>
            <a:rPr lang="en-US" sz="1800" kern="1200" dirty="0"/>
            <a:t>: </a:t>
          </a:r>
          <a:r>
            <a:rPr lang="en-US" sz="1800" kern="1200" dirty="0">
              <a:latin typeface="Calibri"/>
              <a:ea typeface="Calibri"/>
              <a:cs typeface="Calibri"/>
            </a:rPr>
            <a:t>Insights from Amazon Data</a:t>
          </a:r>
        </a:p>
      </dsp:txBody>
      <dsp:txXfrm>
        <a:off x="3605946" y="1735475"/>
        <a:ext cx="2115109" cy="720000"/>
      </dsp:txXfrm>
    </dsp:sp>
    <dsp:sp modelId="{0B14EF94-EFC8-41B8-B0D6-CF018D1BE2A6}">
      <dsp:nvSpPr>
        <dsp:cNvPr id="0" name=""/>
        <dsp:cNvSpPr/>
      </dsp:nvSpPr>
      <dsp:spPr>
        <a:xfrm>
          <a:off x="1533139" y="2984253"/>
          <a:ext cx="1290216" cy="12902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A8401-ABA5-4E6E-BBBE-79F2AEE2C393}">
      <dsp:nvSpPr>
        <dsp:cNvPr id="0" name=""/>
        <dsp:cNvSpPr/>
      </dsp:nvSpPr>
      <dsp:spPr>
        <a:xfrm>
          <a:off x="1808103" y="3259217"/>
          <a:ext cx="740288" cy="740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56777-E655-47FE-B8D7-9BC20508DAAD}">
      <dsp:nvSpPr>
        <dsp:cNvPr id="0" name=""/>
        <dsp:cNvSpPr/>
      </dsp:nvSpPr>
      <dsp:spPr>
        <a:xfrm>
          <a:off x="1120693" y="4676340"/>
          <a:ext cx="21151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Calibri"/>
              <a:ea typeface="Calibri"/>
              <a:cs typeface="Calibri"/>
            </a:rPr>
            <a:t>Name:</a:t>
          </a:r>
          <a:r>
            <a:rPr lang="en-US" sz="1800" kern="1200" dirty="0"/>
            <a:t> </a:t>
          </a:r>
          <a:r>
            <a:rPr lang="en-US" sz="1800" kern="1200" dirty="0">
              <a:latin typeface="Calibri"/>
              <a:ea typeface="Calibri"/>
              <a:cs typeface="Calibri"/>
            </a:rPr>
            <a:t>Chaitanya Sharma</a:t>
          </a:r>
        </a:p>
      </dsp:txBody>
      <dsp:txXfrm>
        <a:off x="1120693" y="4676340"/>
        <a:ext cx="2115109" cy="720000"/>
      </dsp:txXfrm>
    </dsp:sp>
    <dsp:sp modelId="{89154F14-56D4-412B-B7D2-47D88D9200FC}">
      <dsp:nvSpPr>
        <dsp:cNvPr id="0" name=""/>
        <dsp:cNvSpPr/>
      </dsp:nvSpPr>
      <dsp:spPr>
        <a:xfrm>
          <a:off x="4018392" y="2984253"/>
          <a:ext cx="1290216" cy="12902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64D4C-DEA9-4202-9E73-BE7AA2A6917F}">
      <dsp:nvSpPr>
        <dsp:cNvPr id="0" name=""/>
        <dsp:cNvSpPr/>
      </dsp:nvSpPr>
      <dsp:spPr>
        <a:xfrm>
          <a:off x="4293357" y="3259217"/>
          <a:ext cx="740288" cy="740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F99FC-DF90-4106-B248-3ACA96077545}">
      <dsp:nvSpPr>
        <dsp:cNvPr id="0" name=""/>
        <dsp:cNvSpPr/>
      </dsp:nvSpPr>
      <dsp:spPr>
        <a:xfrm>
          <a:off x="3605946" y="4676340"/>
          <a:ext cx="21151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Date</a:t>
          </a:r>
          <a:r>
            <a:rPr lang="en-US" sz="1800" kern="1200" dirty="0">
              <a:latin typeface="Georgia Pro Semibold"/>
            </a:rPr>
            <a:t>: </a:t>
          </a:r>
          <a:r>
            <a:rPr lang="en-US" sz="1800" b="0" kern="1200" dirty="0">
              <a:latin typeface="Calibri"/>
              <a:ea typeface="Calibri"/>
              <a:cs typeface="Calibri"/>
            </a:rPr>
            <a:t>5th Sept, 2024</a:t>
          </a:r>
        </a:p>
      </dsp:txBody>
      <dsp:txXfrm>
        <a:off x="3605946" y="4676340"/>
        <a:ext cx="211510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9665-4888-4C18-8EE6-27CBC021D54A}">
      <dsp:nvSpPr>
        <dsp:cNvPr id="0" name=""/>
        <dsp:cNvSpPr/>
      </dsp:nvSpPr>
      <dsp:spPr>
        <a:xfrm>
          <a:off x="0" y="4458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FE991-BB2F-4A82-A9D4-54A4A28ABD7F}">
      <dsp:nvSpPr>
        <dsp:cNvPr id="0" name=""/>
        <dsp:cNvSpPr/>
      </dsp:nvSpPr>
      <dsp:spPr>
        <a:xfrm>
          <a:off x="287301" y="218154"/>
          <a:ext cx="522366" cy="522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19BC-59EA-45D7-8EB2-BACEC8C7BB9D}">
      <dsp:nvSpPr>
        <dsp:cNvPr id="0" name=""/>
        <dsp:cNvSpPr/>
      </dsp:nvSpPr>
      <dsp:spPr>
        <a:xfrm>
          <a:off x="1096968" y="4458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Objective: Analyze key players in the smart locks market using scraped data from Amazon</a:t>
          </a:r>
        </a:p>
      </dsp:txBody>
      <dsp:txXfrm>
        <a:off x="1096968" y="4458"/>
        <a:ext cx="5827747" cy="949756"/>
      </dsp:txXfrm>
    </dsp:sp>
    <dsp:sp modelId="{29601B70-AA97-4D84-AA52-D3268EF673AE}">
      <dsp:nvSpPr>
        <dsp:cNvPr id="0" name=""/>
        <dsp:cNvSpPr/>
      </dsp:nvSpPr>
      <dsp:spPr>
        <a:xfrm>
          <a:off x="0" y="1191654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5F2C7-592D-4EB6-9C46-162FA44BDF7D}">
      <dsp:nvSpPr>
        <dsp:cNvPr id="0" name=""/>
        <dsp:cNvSpPr/>
      </dsp:nvSpPr>
      <dsp:spPr>
        <a:xfrm>
          <a:off x="287301" y="1405350"/>
          <a:ext cx="522366" cy="522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84BCA-84AD-4FEE-B046-EABFC9562561}">
      <dsp:nvSpPr>
        <dsp:cNvPr id="0" name=""/>
        <dsp:cNvSpPr/>
      </dsp:nvSpPr>
      <dsp:spPr>
        <a:xfrm>
          <a:off x="1096968" y="1191654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Scope</a:t>
          </a:r>
        </a:p>
      </dsp:txBody>
      <dsp:txXfrm>
        <a:off x="1096968" y="1191654"/>
        <a:ext cx="5827747" cy="949756"/>
      </dsp:txXfrm>
    </dsp:sp>
    <dsp:sp modelId="{970FD078-56F4-462A-9E1F-729BEF9D196F}">
      <dsp:nvSpPr>
        <dsp:cNvPr id="0" name=""/>
        <dsp:cNvSpPr/>
      </dsp:nvSpPr>
      <dsp:spPr>
        <a:xfrm>
          <a:off x="0" y="2378850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46FDD-6922-405A-A33E-02A1F633E56A}">
      <dsp:nvSpPr>
        <dsp:cNvPr id="0" name=""/>
        <dsp:cNvSpPr/>
      </dsp:nvSpPr>
      <dsp:spPr>
        <a:xfrm>
          <a:off x="287301" y="2592545"/>
          <a:ext cx="522366" cy="5223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63DCE-2977-4A77-A2F0-B53E248AEE57}">
      <dsp:nvSpPr>
        <dsp:cNvPr id="0" name=""/>
        <dsp:cNvSpPr/>
      </dsp:nvSpPr>
      <dsp:spPr>
        <a:xfrm>
          <a:off x="1096968" y="2378850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Scraping data</a:t>
          </a:r>
        </a:p>
      </dsp:txBody>
      <dsp:txXfrm>
        <a:off x="1096968" y="2378850"/>
        <a:ext cx="5827747" cy="949756"/>
      </dsp:txXfrm>
    </dsp:sp>
    <dsp:sp modelId="{B9A710AD-A7E1-4575-B26D-AA472FDBFC75}">
      <dsp:nvSpPr>
        <dsp:cNvPr id="0" name=""/>
        <dsp:cNvSpPr/>
      </dsp:nvSpPr>
      <dsp:spPr>
        <a:xfrm>
          <a:off x="0" y="3566046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9BC68-581C-44A2-BBFB-4E4DFA25A792}">
      <dsp:nvSpPr>
        <dsp:cNvPr id="0" name=""/>
        <dsp:cNvSpPr/>
      </dsp:nvSpPr>
      <dsp:spPr>
        <a:xfrm>
          <a:off x="287301" y="3779741"/>
          <a:ext cx="522366" cy="5223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B664D-BA63-4AB0-886F-68083BF3076B}">
      <dsp:nvSpPr>
        <dsp:cNvPr id="0" name=""/>
        <dsp:cNvSpPr/>
      </dsp:nvSpPr>
      <dsp:spPr>
        <a:xfrm>
          <a:off x="1096968" y="3566046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Analyzing data</a:t>
          </a:r>
        </a:p>
      </dsp:txBody>
      <dsp:txXfrm>
        <a:off x="1096968" y="3566046"/>
        <a:ext cx="5827747" cy="949756"/>
      </dsp:txXfrm>
    </dsp:sp>
    <dsp:sp modelId="{84147889-1654-425C-8671-C6508193AF88}">
      <dsp:nvSpPr>
        <dsp:cNvPr id="0" name=""/>
        <dsp:cNvSpPr/>
      </dsp:nvSpPr>
      <dsp:spPr>
        <a:xfrm>
          <a:off x="0" y="4753242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D4E1E-CD79-410E-B580-13D3FBAF0EA7}">
      <dsp:nvSpPr>
        <dsp:cNvPr id="0" name=""/>
        <dsp:cNvSpPr/>
      </dsp:nvSpPr>
      <dsp:spPr>
        <a:xfrm>
          <a:off x="287301" y="4966937"/>
          <a:ext cx="522366" cy="5223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5B128-47FC-4A13-8501-6CB49AB35FEF}">
      <dsp:nvSpPr>
        <dsp:cNvPr id="0" name=""/>
        <dsp:cNvSpPr/>
      </dsp:nvSpPr>
      <dsp:spPr>
        <a:xfrm>
          <a:off x="1096968" y="4753242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Presenting findings</a:t>
          </a:r>
        </a:p>
      </dsp:txBody>
      <dsp:txXfrm>
        <a:off x="1096968" y="4753242"/>
        <a:ext cx="5827747" cy="949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235E7-FDB1-4014-8F16-7CC130892816}">
      <dsp:nvSpPr>
        <dsp:cNvPr id="0" name=""/>
        <dsp:cNvSpPr/>
      </dsp:nvSpPr>
      <dsp:spPr>
        <a:xfrm>
          <a:off x="300080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6071F-BDCC-4CB3-8EF4-865342033414}">
      <dsp:nvSpPr>
        <dsp:cNvPr id="0" name=""/>
        <dsp:cNvSpPr/>
      </dsp:nvSpPr>
      <dsp:spPr>
        <a:xfrm>
          <a:off x="497289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21D09-BE54-4844-9435-BA9C64D67E93}">
      <dsp:nvSpPr>
        <dsp:cNvPr id="0" name=""/>
        <dsp:cNvSpPr/>
      </dsp:nvSpPr>
      <dsp:spPr>
        <a:xfrm>
          <a:off x="4266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Web Scraping</a:t>
          </a:r>
        </a:p>
      </dsp:txBody>
      <dsp:txXfrm>
        <a:off x="4266" y="2051686"/>
        <a:ext cx="1516992" cy="606796"/>
      </dsp:txXfrm>
    </dsp:sp>
    <dsp:sp modelId="{F69FE6EF-7B86-4765-8799-CAE3ABCAADF0}">
      <dsp:nvSpPr>
        <dsp:cNvPr id="0" name=""/>
        <dsp:cNvSpPr/>
      </dsp:nvSpPr>
      <dsp:spPr>
        <a:xfrm>
          <a:off x="2082546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8B4B8-8116-4EB8-BD6A-C9D2C5AA47EB}">
      <dsp:nvSpPr>
        <dsp:cNvPr id="0" name=""/>
        <dsp:cNvSpPr/>
      </dsp:nvSpPr>
      <dsp:spPr>
        <a:xfrm>
          <a:off x="2279755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1005D-17C0-44F8-B450-970455A971EC}">
      <dsp:nvSpPr>
        <dsp:cNvPr id="0" name=""/>
        <dsp:cNvSpPr/>
      </dsp:nvSpPr>
      <dsp:spPr>
        <a:xfrm>
          <a:off x="1786732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Python</a:t>
          </a:r>
        </a:p>
      </dsp:txBody>
      <dsp:txXfrm>
        <a:off x="1786732" y="2051686"/>
        <a:ext cx="1516992" cy="606796"/>
      </dsp:txXfrm>
    </dsp:sp>
    <dsp:sp modelId="{9162A96B-A00B-4512-B4A0-00901623CE84}">
      <dsp:nvSpPr>
        <dsp:cNvPr id="0" name=""/>
        <dsp:cNvSpPr/>
      </dsp:nvSpPr>
      <dsp:spPr>
        <a:xfrm>
          <a:off x="3865011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B74AD-BE33-4FD4-9BBA-BB5B44058215}">
      <dsp:nvSpPr>
        <dsp:cNvPr id="0" name=""/>
        <dsp:cNvSpPr/>
      </dsp:nvSpPr>
      <dsp:spPr>
        <a:xfrm>
          <a:off x="4062220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769EF-1E6C-41EA-9535-3EDDBC88617A}">
      <dsp:nvSpPr>
        <dsp:cNvPr id="0" name=""/>
        <dsp:cNvSpPr/>
      </dsp:nvSpPr>
      <dsp:spPr>
        <a:xfrm>
          <a:off x="3569198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SQL</a:t>
          </a:r>
        </a:p>
      </dsp:txBody>
      <dsp:txXfrm>
        <a:off x="3569198" y="2051686"/>
        <a:ext cx="1516992" cy="606796"/>
      </dsp:txXfrm>
    </dsp:sp>
    <dsp:sp modelId="{BCFA0B41-DF24-48AA-A59E-90172E0A0068}">
      <dsp:nvSpPr>
        <dsp:cNvPr id="0" name=""/>
        <dsp:cNvSpPr/>
      </dsp:nvSpPr>
      <dsp:spPr>
        <a:xfrm>
          <a:off x="5647477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849AF-860D-41B6-B75D-EB93781155F1}">
      <dsp:nvSpPr>
        <dsp:cNvPr id="0" name=""/>
        <dsp:cNvSpPr/>
      </dsp:nvSpPr>
      <dsp:spPr>
        <a:xfrm>
          <a:off x="5844686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6766-4163-46D0-A549-0642DA6205A3}">
      <dsp:nvSpPr>
        <dsp:cNvPr id="0" name=""/>
        <dsp:cNvSpPr/>
      </dsp:nvSpPr>
      <dsp:spPr>
        <a:xfrm>
          <a:off x="5351664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Excel</a:t>
          </a:r>
        </a:p>
      </dsp:txBody>
      <dsp:txXfrm>
        <a:off x="5351664" y="2051686"/>
        <a:ext cx="1516992" cy="606796"/>
      </dsp:txXfrm>
    </dsp:sp>
    <dsp:sp modelId="{FB08A5AF-DEE2-4199-8F4A-1A7BF2E84E14}">
      <dsp:nvSpPr>
        <dsp:cNvPr id="0" name=""/>
        <dsp:cNvSpPr/>
      </dsp:nvSpPr>
      <dsp:spPr>
        <a:xfrm>
          <a:off x="7429943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E8373-0EA6-4FB1-9CA9-F49CB5212441}">
      <dsp:nvSpPr>
        <dsp:cNvPr id="0" name=""/>
        <dsp:cNvSpPr/>
      </dsp:nvSpPr>
      <dsp:spPr>
        <a:xfrm>
          <a:off x="7627152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90374-2244-446B-A200-FA6D773E09D5}">
      <dsp:nvSpPr>
        <dsp:cNvPr id="0" name=""/>
        <dsp:cNvSpPr/>
      </dsp:nvSpPr>
      <dsp:spPr>
        <a:xfrm>
          <a:off x="7134130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Power BI</a:t>
          </a:r>
        </a:p>
      </dsp:txBody>
      <dsp:txXfrm>
        <a:off x="7134130" y="2051686"/>
        <a:ext cx="1516992" cy="606796"/>
      </dsp:txXfrm>
    </dsp:sp>
    <dsp:sp modelId="{5B82CA40-AC41-4792-97AF-85CA2D207196}">
      <dsp:nvSpPr>
        <dsp:cNvPr id="0" name=""/>
        <dsp:cNvSpPr/>
      </dsp:nvSpPr>
      <dsp:spPr>
        <a:xfrm>
          <a:off x="9212409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EE831-819D-45C9-A7AD-33DD5C29150C}">
      <dsp:nvSpPr>
        <dsp:cNvPr id="0" name=""/>
        <dsp:cNvSpPr/>
      </dsp:nvSpPr>
      <dsp:spPr>
        <a:xfrm>
          <a:off x="9409618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62838-2D58-4492-8317-B3E38A6E3D1F}">
      <dsp:nvSpPr>
        <dsp:cNvPr id="0" name=""/>
        <dsp:cNvSpPr/>
      </dsp:nvSpPr>
      <dsp:spPr>
        <a:xfrm>
          <a:off x="8916595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PowerPoint</a:t>
          </a:r>
        </a:p>
      </dsp:txBody>
      <dsp:txXfrm>
        <a:off x="8916595" y="2051686"/>
        <a:ext cx="1516992" cy="60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EC00B-2753-46F6-A33E-997ACA9C59A6}">
      <dsp:nvSpPr>
        <dsp:cNvPr id="0" name=""/>
        <dsp:cNvSpPr/>
      </dsp:nvSpPr>
      <dsp:spPr>
        <a:xfrm rot="16200000">
          <a:off x="933" y="512328"/>
          <a:ext cx="2249846" cy="224984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Most Popular Brands: KNOBWELL, Proscenic, Geek, Amazon, 52HZ</a:t>
          </a:r>
          <a:endParaRPr lang="en-US" sz="1300" kern="1200"/>
        </a:p>
      </dsp:txBody>
      <dsp:txXfrm rot="5400000">
        <a:off x="933" y="1074789"/>
        <a:ext cx="1856123" cy="1124923"/>
      </dsp:txXfrm>
    </dsp:sp>
    <dsp:sp modelId="{DACC6DE1-2020-4115-A435-A57FD20CC5FB}">
      <dsp:nvSpPr>
        <dsp:cNvPr id="0" name=""/>
        <dsp:cNvSpPr/>
      </dsp:nvSpPr>
      <dsp:spPr>
        <a:xfrm rot="5400000">
          <a:off x="2412869" y="512328"/>
          <a:ext cx="2249846" cy="224984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Correlation: Brands with the lowest relative ranking are more popular on Amazon.</a:t>
          </a:r>
          <a:endParaRPr lang="en-US" sz="1300" kern="1200"/>
        </a:p>
      </dsp:txBody>
      <dsp:txXfrm rot="-5400000">
        <a:off x="2806592" y="1074790"/>
        <a:ext cx="1856123" cy="1124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4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38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8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5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381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09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179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21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-electronics.org/most-exciting-products-and-open-source-highlights-at-ces-2015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eatergood.berkeley.edu/article/item/how_diversity_makes_us_smarter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-news.jp/info/article.html?oid=6450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ents4bestevidence.net/blog/2015/07/24/nominal-ordinal-numerical-variables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Smart Locks- Amazon Product Analysis</a:t>
            </a:r>
            <a:r>
              <a:rPr lang="en-US"/>
              <a:t> </a:t>
            </a:r>
          </a:p>
        </p:txBody>
      </p:sp>
      <p:grpSp>
        <p:nvGrpSpPr>
          <p:cNvPr id="19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4DA48C1-AEEC-D719-1885-2C018B2CD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55046"/>
              </p:ext>
            </p:extLst>
          </p:nvPr>
        </p:nvGraphicFramePr>
        <p:xfrm>
          <a:off x="4634261" y="630990"/>
          <a:ext cx="6841749" cy="5439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" name="Picture 102" descr="A finger pressing a keyhole&#10;&#10;Description automatically generated">
            <a:extLst>
              <a:ext uri="{FF2B5EF4-FFF2-40B4-BE49-F238E27FC236}">
                <a16:creationId xmlns:a16="http://schemas.microsoft.com/office/drawing/2014/main" id="{544AD10C-62EA-C3CD-7A16-F89AC6A43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4966" y="3938071"/>
            <a:ext cx="3485636" cy="250353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41D5894-F577-4256-066D-F24A8A6A08ED}"/>
              </a:ext>
            </a:extLst>
          </p:cNvPr>
          <p:cNvSpPr txBox="1"/>
          <p:nvPr/>
        </p:nvSpPr>
        <p:spPr>
          <a:xfrm>
            <a:off x="604966" y="6513685"/>
            <a:ext cx="3485636" cy="24541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4256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i="0" dirty="0">
                <a:latin typeface="Calibri"/>
                <a:ea typeface="Calibri"/>
                <a:cs typeface="Calibri"/>
              </a:rPr>
              <a:t>Key Insights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3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graph of a number of brands&#10;&#10;Description automatically generated">
            <a:extLst>
              <a:ext uri="{FF2B5EF4-FFF2-40B4-BE49-F238E27FC236}">
                <a16:creationId xmlns:a16="http://schemas.microsoft.com/office/drawing/2014/main" id="{BB2B81B0-14B8-C854-1CC4-9CB4828D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1253867"/>
            <a:ext cx="5660211" cy="4259308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3" name="Content Placeholder">
            <a:extLst>
              <a:ext uri="{FF2B5EF4-FFF2-40B4-BE49-F238E27FC236}">
                <a16:creationId xmlns:a16="http://schemas.microsoft.com/office/drawing/2014/main" id="{228425F5-EB33-1331-76A2-B64BA6D03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801828"/>
              </p:ext>
            </p:extLst>
          </p:nvPr>
        </p:nvGraphicFramePr>
        <p:xfrm>
          <a:off x="525717" y="2796427"/>
          <a:ext cx="4663649" cy="327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2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1555" y="4474"/>
            <a:ext cx="5566263" cy="55893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latin typeface="Calibri"/>
                <a:ea typeface="Calibri"/>
                <a:cs typeface="Calibri"/>
              </a:rPr>
              <a:t> Dashboard &amp; Visualization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B2C991DF-2111-9E02-82BE-11DC87A9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98" y="550607"/>
            <a:ext cx="11734798" cy="6132992"/>
          </a:xfr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86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8" y="1114691"/>
            <a:ext cx="5512288" cy="1880555"/>
          </a:xfrm>
        </p:spPr>
        <p:txBody>
          <a:bodyPr anchor="t">
            <a:normAutofit/>
          </a:bodyPr>
          <a:lstStyle/>
          <a:p>
            <a:r>
              <a:rPr lang="en-US" b="1" i="0" dirty="0">
                <a:latin typeface="Calibri"/>
                <a:ea typeface="Calibri"/>
                <a:cs typeface="Calibri"/>
              </a:rPr>
              <a:t>Conclusion &amp; Recommendations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9BFB270-A887-4B62-B243-50F9250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 descr="A group of light bulbs with paper balls&#10;&#10;Description automatically generated">
            <a:extLst>
              <a:ext uri="{FF2B5EF4-FFF2-40B4-BE49-F238E27FC236}">
                <a16:creationId xmlns:a16="http://schemas.microsoft.com/office/drawing/2014/main" id="{568E08AC-82DD-5344-C191-A965CEB4C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145" r="2" b="2841"/>
          <a:stretch/>
        </p:blipFill>
        <p:spPr>
          <a:xfrm>
            <a:off x="525718" y="3282043"/>
            <a:ext cx="5512288" cy="2980932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44040" y="1094097"/>
            <a:ext cx="5384611" cy="5166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Summary</a:t>
            </a:r>
            <a:r>
              <a:rPr lang="en-US" sz="1400" dirty="0"/>
              <a:t>: </a:t>
            </a:r>
            <a:br>
              <a:rPr lang="en-US" sz="1400" dirty="0"/>
            </a:br>
            <a:endParaRPr lang="en-US" sz="1400"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1. Top Performing Brands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sz="1400" b="1" err="1">
                <a:ea typeface="+mn-lt"/>
                <a:cs typeface="+mn-lt"/>
              </a:rPr>
              <a:t>Probrico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err="1">
                <a:ea typeface="+mn-lt"/>
                <a:cs typeface="+mn-lt"/>
              </a:rPr>
              <a:t>Knobwell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dirty="0">
                <a:ea typeface="+mn-lt"/>
                <a:cs typeface="+mn-lt"/>
              </a:rPr>
              <a:t>Onerva™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dirty="0">
                <a:ea typeface="+mn-lt"/>
                <a:cs typeface="+mn-lt"/>
              </a:rPr>
              <a:t>Electronic</a:t>
            </a:r>
            <a:r>
              <a:rPr lang="en-US" sz="1400" dirty="0">
                <a:ea typeface="+mn-lt"/>
                <a:cs typeface="+mn-lt"/>
              </a:rPr>
              <a:t>, and </a:t>
            </a:r>
            <a:r>
              <a:rPr lang="en-US" sz="1400" b="1" err="1">
                <a:ea typeface="+mn-lt"/>
                <a:cs typeface="+mn-lt"/>
              </a:rPr>
              <a:t>Foxgard</a:t>
            </a:r>
            <a:r>
              <a:rPr lang="en-US" sz="1400" dirty="0">
                <a:ea typeface="+mn-lt"/>
                <a:cs typeface="+mn-lt"/>
              </a:rPr>
              <a:t> have the highest relative ratings, indicating that they deliver superior quality and customer satisfaction consistently.</a:t>
            </a:r>
          </a:p>
          <a:p>
            <a:pPr algn="just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2. Brands with Highest SKU Counts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sz="1400" b="1" dirty="0">
                <a:ea typeface="+mn-lt"/>
                <a:cs typeface="+mn-lt"/>
              </a:rPr>
              <a:t>Smart</a:t>
            </a:r>
            <a:r>
              <a:rPr lang="en-US" sz="1400" dirty="0">
                <a:ea typeface="+mn-lt"/>
                <a:cs typeface="+mn-lt"/>
              </a:rPr>
              <a:t> (38 SKUs), </a:t>
            </a:r>
            <a:r>
              <a:rPr lang="en-US" sz="1400" b="1" dirty="0">
                <a:ea typeface="+mn-lt"/>
                <a:cs typeface="+mn-lt"/>
              </a:rPr>
              <a:t>Keyless</a:t>
            </a:r>
            <a:r>
              <a:rPr lang="en-US" sz="1400" dirty="0">
                <a:ea typeface="+mn-lt"/>
                <a:cs typeface="+mn-lt"/>
              </a:rPr>
              <a:t> (26 SKUs), </a:t>
            </a:r>
            <a:r>
              <a:rPr lang="en-US" sz="1400" b="1" dirty="0">
                <a:ea typeface="+mn-lt"/>
                <a:cs typeface="+mn-lt"/>
              </a:rPr>
              <a:t>Veise</a:t>
            </a:r>
            <a:r>
              <a:rPr lang="en-US" sz="1400" dirty="0">
                <a:ea typeface="+mn-lt"/>
                <a:cs typeface="+mn-lt"/>
              </a:rPr>
              <a:t> (25 SKUs) are the top brands with the highest number of SKUs. This suggests these brands offer a diverse range of products to cater to various customer preferences and needs.</a:t>
            </a:r>
            <a:endParaRPr lang="en-US"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3. Price Distribution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sz="1400" dirty="0">
                <a:ea typeface="+mn-lt"/>
                <a:cs typeface="+mn-lt"/>
              </a:rPr>
              <a:t>The distribution of SKUs across different price bands highlights a significant market presence for brands at various price points, enabling them to target different segments effectively.</a:t>
            </a:r>
          </a:p>
          <a:p>
            <a:pPr algn="just">
              <a:lnSpc>
                <a:spcPct val="100000"/>
              </a:lnSpc>
            </a:pPr>
            <a:endParaRPr lang="en-US" sz="14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915833"/>
            <a:ext cx="2438970" cy="942167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108AF4-088E-4064-B983-46D04AE2E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771377" y="5278254"/>
            <a:ext cx="623078" cy="1834221"/>
            <a:chOff x="10948005" y="3272152"/>
            <a:chExt cx="623078" cy="183422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0072F45-87A5-41AF-8A5F-AA1169606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9543D5C-6314-4A56-96D8-66138F7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3B17B08-2B11-4A2F-9E2C-DE23C7250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8962" y="5013367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1C07DBD2-276A-4A72-BF25-6FB2FCD05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C354B108-DB71-4484-8743-68C8D5030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574" y="4484929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C50B8508-ED23-4F52-B6D0-18C4EFC54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7C296D5-FE18-49F2-BECF-3BBFD7834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98165" y="4772395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352C8-6C7B-EC91-27CF-F93B329D4CDD}"/>
              </a:ext>
            </a:extLst>
          </p:cNvPr>
          <p:cNvSpPr txBox="1"/>
          <p:nvPr/>
        </p:nvSpPr>
        <p:spPr>
          <a:xfrm>
            <a:off x="6532563" y="6858000"/>
            <a:ext cx="5659437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43177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50663" y="982717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i="0" dirty="0">
                <a:latin typeface="Calibri"/>
                <a:ea typeface="Calibri"/>
                <a:cs typeface="Calibri"/>
              </a:rPr>
              <a:t>Q&amp;A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 dirty="0">
                <a:latin typeface="Calibri"/>
                <a:ea typeface="Calibri"/>
                <a:cs typeface="Calibri"/>
              </a:rPr>
              <a:t>Feel free to ask questions!</a:t>
            </a:r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4650A783-4BDB-A289-AEAE-C6262771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91" r="25383" b="-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255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/>
              <a:t> </a:t>
            </a:r>
            <a:r>
              <a:rPr lang="en-US" b="1" i="0">
                <a:latin typeface="Calibri"/>
                <a:ea typeface="Calibri"/>
                <a:cs typeface="Calibri"/>
              </a:rPr>
              <a:t>Project Overview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8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1A48669-E4D7-0E1D-66B7-BA6E28AF7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51718"/>
              </p:ext>
            </p:extLst>
          </p:nvPr>
        </p:nvGraphicFramePr>
        <p:xfrm>
          <a:off x="4629735" y="497732"/>
          <a:ext cx="6924716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1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Tools &amp; Technologies</a:t>
            </a:r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4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74949BD-EA64-8F98-D0C6-25CA6CF1F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214955"/>
              </p:ext>
            </p:extLst>
          </p:nvPr>
        </p:nvGraphicFramePr>
        <p:xfrm>
          <a:off x="525463" y="2522538"/>
          <a:ext cx="10437855" cy="349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95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Data Collection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Fields: </a:t>
            </a:r>
          </a:p>
          <a:p>
            <a:pPr lvl="1"/>
            <a:r>
              <a:rPr lang="en-US" sz="2000"/>
              <a:t>Brand Name (str)</a:t>
            </a:r>
          </a:p>
          <a:p>
            <a:pPr lvl="1"/>
            <a:r>
              <a:rPr lang="en-US" sz="2000"/>
              <a:t>Price (int)</a:t>
            </a:r>
          </a:p>
          <a:p>
            <a:pPr lvl="1"/>
            <a:r>
              <a:rPr lang="en-US" sz="2000"/>
              <a:t>Rating (float)</a:t>
            </a:r>
          </a:p>
          <a:p>
            <a:pPr lvl="1"/>
            <a:r>
              <a:rPr lang="en-US" sz="2000"/>
              <a:t>Rating Count (int)</a:t>
            </a:r>
          </a:p>
          <a:p>
            <a:pPr lvl="1"/>
            <a:r>
              <a:rPr lang="en-US" sz="2000"/>
              <a:t>Review Count (int)</a:t>
            </a:r>
          </a:p>
          <a:p>
            <a:pPr lvl="1"/>
            <a:r>
              <a:rPr lang="en-US" sz="2000"/>
              <a:t>Ranking (int)</a:t>
            </a:r>
          </a:p>
          <a:p>
            <a:pPr lvl="1"/>
            <a:r>
              <a:rPr lang="en-US" sz="2000"/>
              <a:t>URL (str)</a:t>
            </a:r>
          </a:p>
        </p:txBody>
      </p:sp>
      <p:pic>
        <p:nvPicPr>
          <p:cNvPr id="6" name="Picture 5" descr="Hand placing stars">
            <a:extLst>
              <a:ext uri="{FF2B5EF4-FFF2-40B4-BE49-F238E27FC236}">
                <a16:creationId xmlns:a16="http://schemas.microsoft.com/office/drawing/2014/main" id="{8B3CEFE1-81F8-AC98-4103-83793F2B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81" r="8131" b="4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94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>
                <a:latin typeface="Calibri"/>
                <a:ea typeface="Calibri"/>
                <a:cs typeface="Calibri"/>
              </a:rPr>
              <a:t>Data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0352" y="3509963"/>
            <a:ext cx="4114800" cy="2215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>
                <a:latin typeface="Calibri"/>
                <a:ea typeface="Calibri"/>
                <a:cs typeface="Calibri"/>
              </a:rPr>
              <a:t>Total Distinct Brands: 52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erson touching a screen with icons&#10;&#10;Description automatically generated">
            <a:extLst>
              <a:ext uri="{FF2B5EF4-FFF2-40B4-BE49-F238E27FC236}">
                <a16:creationId xmlns:a16="http://schemas.microsoft.com/office/drawing/2014/main" id="{8E9E6106-6170-0443-2249-333E31D0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614" r="16614"/>
          <a:stretch/>
        </p:blipFill>
        <p:spPr>
          <a:xfrm>
            <a:off x="4963298" y="10"/>
            <a:ext cx="7228702" cy="6855654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78" y="328223"/>
            <a:ext cx="886141" cy="693396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F6A0E5-7411-0691-3627-D487FD05B764}"/>
              </a:ext>
            </a:extLst>
          </p:cNvPr>
          <p:cNvSpPr txBox="1"/>
          <p:nvPr/>
        </p:nvSpPr>
        <p:spPr>
          <a:xfrm>
            <a:off x="5334000" y="6856413"/>
            <a:ext cx="6858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4543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 i="0">
                <a:latin typeface="Calibri"/>
                <a:ea typeface="Calibri"/>
                <a:cs typeface="Calibri"/>
              </a:rPr>
              <a:t>Top Brands by SKU Count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>
                <a:latin typeface="Calibri"/>
                <a:ea typeface="Calibri"/>
                <a:cs typeface="Calibri"/>
              </a:rPr>
              <a:t>Brands with Highest SKU Counts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Smart: 38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Keyless: 26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Veise: 25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Yale: 15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Kwikset: 14 SKUs</a:t>
            </a:r>
          </a:p>
        </p:txBody>
      </p:sp>
      <p:pic>
        <p:nvPicPr>
          <p:cNvPr id="6" name="Picture 5" descr="A magnifying glass with gears and graphs&#10;&#10;Description automatically generated">
            <a:extLst>
              <a:ext uri="{FF2B5EF4-FFF2-40B4-BE49-F238E27FC236}">
                <a16:creationId xmlns:a16="http://schemas.microsoft.com/office/drawing/2014/main" id="{9F69A550-4E35-AF0D-6CED-8C2240406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082" r="25082"/>
          <a:stretch/>
        </p:blipFill>
        <p:spPr>
          <a:xfrm>
            <a:off x="6089006" y="10"/>
            <a:ext cx="6102994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9400DB-7753-9896-92B0-2380CC8C16FC}"/>
              </a:ext>
            </a:extLst>
          </p:cNvPr>
          <p:cNvSpPr txBox="1"/>
          <p:nvPr/>
        </p:nvSpPr>
        <p:spPr>
          <a:xfrm>
            <a:off x="6532563" y="6858000"/>
            <a:ext cx="5659437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32680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i="0">
                <a:latin typeface="Calibri"/>
                <a:ea typeface="Calibri"/>
                <a:cs typeface="Calibri"/>
              </a:rPr>
              <a:t>Top Brands with Lowest Relative Ranking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T</a:t>
            </a:r>
            <a:r>
              <a:rPr lang="en-US" b="1">
                <a:latin typeface="Calibri"/>
                <a:ea typeface="Calibri"/>
                <a:cs typeface="Calibri"/>
              </a:rPr>
              <a:t>op 5 Brands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52hz: 3.0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Amazon: 4.0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Geek: 5.0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Proscenic</a:t>
            </a:r>
            <a:r>
              <a:rPr lang="en-US" sz="2000" b="1">
                <a:latin typeface="Calibri"/>
                <a:ea typeface="Calibri"/>
                <a:cs typeface="Calibri"/>
              </a:rPr>
              <a:t>: 5.0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Knobwell</a:t>
            </a:r>
            <a:r>
              <a:rPr lang="en-US" sz="2000" b="1">
                <a:latin typeface="Calibri"/>
                <a:ea typeface="Calibri"/>
                <a:cs typeface="Calibri"/>
              </a:rPr>
              <a:t>: 8.5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EA11C981-B5F0-BC0C-B79B-E58493EE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27" y="838882"/>
            <a:ext cx="6157231" cy="52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5603" y="983011"/>
            <a:ext cx="5566263" cy="145509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 i="0">
                <a:latin typeface="Calibri"/>
                <a:ea typeface="Calibri"/>
                <a:cs typeface="Calibri"/>
              </a:rPr>
              <a:t>Highest Relative Ratings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>
                <a:latin typeface="Calibri"/>
                <a:ea typeface="Calibri"/>
                <a:cs typeface="Calibri"/>
              </a:rPr>
              <a:t>Top Rated Brands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Probrico</a:t>
            </a:r>
            <a:r>
              <a:rPr lang="en-US" sz="2000" b="1">
                <a:latin typeface="Calibri"/>
                <a:ea typeface="Calibri"/>
                <a:cs typeface="Calibri"/>
              </a:rPr>
              <a:t>: 5.0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Knobwell</a:t>
            </a:r>
            <a:r>
              <a:rPr lang="en-US" sz="2000" b="1">
                <a:latin typeface="Calibri"/>
                <a:ea typeface="Calibri"/>
                <a:cs typeface="Calibri"/>
              </a:rPr>
              <a:t>: 5.0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Onerva™: 4.9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Electronic: 4.9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Foxgard</a:t>
            </a:r>
            <a:r>
              <a:rPr lang="en-US" sz="2000" b="1">
                <a:latin typeface="Calibri"/>
                <a:ea typeface="Calibri"/>
                <a:cs typeface="Calibri"/>
              </a:rPr>
              <a:t>: 4.8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79D9C6-5F6A-1835-C368-15EC996F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75" y="719978"/>
            <a:ext cx="6621235" cy="45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9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64460" y="852382"/>
            <a:ext cx="5566263" cy="1455091"/>
          </a:xfrm>
        </p:spPr>
        <p:txBody>
          <a:bodyPr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Price Distribution of SKUs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64460" y="2785541"/>
            <a:ext cx="3497978" cy="3220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alibri"/>
                <a:ea typeface="Calibri"/>
                <a:cs typeface="Calibri"/>
              </a:rPr>
              <a:t>Analysis of SKUs across different price bands: </a:t>
            </a:r>
          </a:p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8071DE23-8069-944A-75DC-B1E6E6B6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06" y="722539"/>
            <a:ext cx="6489247" cy="47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0462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33"/>
      </a:dk2>
      <a:lt2>
        <a:srgbClr val="E2E4E8"/>
      </a:lt2>
      <a:accent1>
        <a:srgbClr val="B79E52"/>
      </a:accent1>
      <a:accent2>
        <a:srgbClr val="DC875D"/>
      </a:accent2>
      <a:accent3>
        <a:srgbClr val="E27A83"/>
      </a:accent3>
      <a:accent4>
        <a:srgbClr val="DC5D9C"/>
      </a:accent4>
      <a:accent5>
        <a:srgbClr val="E27AD9"/>
      </a:accent5>
      <a:accent6>
        <a:srgbClr val="B15DDC"/>
      </a:accent6>
      <a:hlink>
        <a:srgbClr val="697B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RocaVTI</vt:lpstr>
      <vt:lpstr>Smart Locks- Amazon Product Analysis </vt:lpstr>
      <vt:lpstr> Project Overview</vt:lpstr>
      <vt:lpstr>Tools &amp; Technologies</vt:lpstr>
      <vt:lpstr>Data Collection</vt:lpstr>
      <vt:lpstr>Data Analysis</vt:lpstr>
      <vt:lpstr> Top Brands by SKU Count</vt:lpstr>
      <vt:lpstr>Top Brands with Lowest Relative Ranking</vt:lpstr>
      <vt:lpstr> Highest Relative Ratings</vt:lpstr>
      <vt:lpstr>Price Distribution of SKUs</vt:lpstr>
      <vt:lpstr> Key Insights</vt:lpstr>
      <vt:lpstr> Dashboard &amp; Visualization</vt:lpstr>
      <vt:lpstr>Conclusion &amp; Recommendations</vt:lpstr>
      <vt:lpstr>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79</cp:revision>
  <dcterms:created xsi:type="dcterms:W3CDTF">2024-09-04T19:15:59Z</dcterms:created>
  <dcterms:modified xsi:type="dcterms:W3CDTF">2024-09-04T20:20:03Z</dcterms:modified>
</cp:coreProperties>
</file>