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404670" y="-931100"/>
            <a:ext cx="3382658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888006" y="2711168"/>
            <a:ext cx="4775865" cy="215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566296" y="-326999"/>
            <a:ext cx="4775866" cy="823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912629" y="1371600"/>
            <a:ext cx="5935540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912629" y="4584879"/>
            <a:ext cx="593554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912629" y="1709738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912628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14400" y="2849526"/>
            <a:ext cx="5105400" cy="321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849526"/>
            <a:ext cx="5105400" cy="32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912628" y="1371599"/>
            <a:ext cx="10442760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12628" y="2311353"/>
            <a:ext cx="5084947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912628" y="3006725"/>
            <a:ext cx="5084947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2311353"/>
            <a:ext cx="5183188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14401" y="1371600"/>
            <a:ext cx="4765052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Font typeface="Play"/>
              <a:buNone/>
            </a:pPr>
            <a:r>
              <a:rPr b="1" lang="en-US"/>
              <a:t>Implementation of a Baroque Chess Agent</a:t>
            </a:r>
            <a:endParaRPr b="1" sz="28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914400" y="2853369"/>
            <a:ext cx="3943762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81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t/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 A. SAMEER CHAITANYA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G.RENUKA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M.SAI TEJA</a:t>
            </a:r>
            <a:endParaRPr/>
          </a:p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https://images.chesscomfiles.com/uploads/v1/images_users/tiny_mce/RichardDai/phpSWK2Un.jpeg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235" y="0"/>
            <a:ext cx="65947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359156" y="1371601"/>
            <a:ext cx="4694326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        Project Topic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        Objective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         Approach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         Deliverables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         Evaluation Methodology</a:t>
            </a:r>
            <a:endParaRPr/>
          </a:p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11/15/2023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549212" cy="68580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6549212" y="806452"/>
            <a:ext cx="5144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Table of Contents</a:t>
            </a:r>
            <a:endParaRPr b="1" sz="2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914400" y="4046714"/>
            <a:ext cx="3675207" cy="1436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Project Topic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04364" y="1001864"/>
            <a:ext cx="4148909" cy="409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rPr lang="en-US"/>
              <a:t>We aim to create a Python module that will be able to play a game of Baroque Chess and compete in a tournament. which used the MCTS algorithm and CNN for to train to </a:t>
            </a:r>
            <a:r>
              <a:rPr lang="en-US"/>
              <a:t>evaluate</a:t>
            </a:r>
            <a:r>
              <a:rPr lang="en-US"/>
              <a:t> positions or predict moves based upon the current board state. the minimax search algorithm with alpha-beta pruning for finding the most optimal move given a board state.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</p:txBody>
      </p:sp>
      <p:pic>
        <p:nvPicPr>
          <p:cNvPr descr="Chess - Wikipedia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36" y="1200727"/>
            <a:ext cx="6419274" cy="501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914402" y="914400"/>
            <a:ext cx="4766661" cy="185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US"/>
              <a:t>Statement of project Objectives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 b="1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14400" y="2540001"/>
            <a:ext cx="4766661" cy="3916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1"/>
              <a:buAutoNum type="arabicPeriod"/>
            </a:pPr>
            <a:r>
              <a:rPr lang="en-US" sz="1300"/>
              <a:t>Creating  a solution that  will be able to play a game of Baroque Chess</a:t>
            </a:r>
            <a:endParaRPr sz="1300"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31"/>
              <a:buAutoNum type="arabicPeriod"/>
            </a:pPr>
            <a:r>
              <a:rPr lang="en-US" sz="1300"/>
              <a:t>Implement and optimize algorithms that can efficiently navigate the agent must understand the unique rules and dynamics of Baroque Chess, which differs from traditional chess. </a:t>
            </a:r>
            <a:endParaRPr sz="1300"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31"/>
              <a:buAutoNum type="arabicPeriod"/>
            </a:pPr>
            <a:r>
              <a:rPr lang="en-US" sz="1300"/>
              <a:t>The project will also integrate AI algorithms to power the agent's decision-making process, analyzing game states, predicting opponent moves, and making strategic decisions.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31"/>
              <a:buAutoNum type="arabicPeriod"/>
            </a:pPr>
            <a:r>
              <a:rPr lang="en-US" sz="1300"/>
              <a:t>Rigorous testing will be conducted to ensure the agent's reliability and robustness. A comprehensive documentation and user guide will be created to provide insights into the implementation details, algorithms used, and guidelines for further development.</a:t>
            </a:r>
            <a:endParaRPr sz="13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14401" y="1371600"/>
            <a:ext cx="3943762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Approach</a:t>
            </a:r>
            <a:endParaRPr b="1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914400" y="2853368"/>
            <a:ext cx="10363200" cy="350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Noto Sans Symbols"/>
              <a:buChar char="▪"/>
            </a:pPr>
            <a:r>
              <a:rPr b="1" lang="en-US" sz="1700"/>
              <a:t>The Baroque Chess Agent is a game-changing tool designed to evaluate potential moves and outcomes in the game.</a:t>
            </a:r>
            <a:endParaRPr b="1" sz="1700"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Noto Sans Symbols"/>
              <a:buChar char="▪"/>
            </a:pPr>
            <a:r>
              <a:rPr b="1" lang="en-US" sz="1700"/>
              <a:t>It uses a data structure to represent the current state of the board and uses the Minimax algorithm to evaluate potential moves. The agent also incorporates Alpha-Beta pruning to reduce nodes explored during the search.</a:t>
            </a:r>
            <a:endParaRPr b="1" sz="1700"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Noto Sans Symbols"/>
              <a:buChar char="▪"/>
            </a:pPr>
            <a:r>
              <a:rPr b="1" lang="en-US" sz="1700"/>
              <a:t>The evaluation function assesses the quality of a given board state, and the heuristics and parameters are fine-tuned to reflect the nuances of Baroque Chess.</a:t>
            </a:r>
            <a:endParaRPr b="1" sz="1700"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9"/>
              <a:buFont typeface="Noto Sans Symbols"/>
              <a:buChar char="▪"/>
            </a:pPr>
            <a:r>
              <a:rPr b="1" lang="en-US" sz="1700"/>
              <a:t>Testing and debugging are conducted to ensure the agent adheres to game rules and produces strategic moves.</a:t>
            </a:r>
            <a:endParaRPr b="1" sz="1700"/>
          </a:p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914401" y="1371600"/>
            <a:ext cx="3943762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914399" y="2853369"/>
            <a:ext cx="4285673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2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 sz="1700"/>
              <a:t>Python code for solving and Implementation of a Baroque Chess Agent and Report documenting the project including explanation of algorithms and code.</a:t>
            </a:r>
            <a:endParaRPr/>
          </a:p>
          <a:p>
            <a:pPr indent="-457227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 sz="1700"/>
              <a:t>A video demonstration of solving Implementation of a Baroque Chess Agent using </a:t>
            </a:r>
            <a:r>
              <a:rPr lang="en-US" sz="1800"/>
              <a:t>theMCST ,CNN, minimax search algorithm with alpha-beta pruning for finding the most optimal move given a board state</a:t>
            </a:r>
            <a:endParaRPr sz="17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descr="Programming Evolution: How Coding Has Grown Easier In the ...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682" y="1371600"/>
            <a:ext cx="6207995" cy="394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949962" y="1331665"/>
            <a:ext cx="3924562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US"/>
              <a:t>Evaluation Methodology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949962" y="2950590"/>
            <a:ext cx="3924562" cy="2934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AutoNum type="arabicPeriod"/>
            </a:pPr>
            <a:r>
              <a:rPr lang="en-US"/>
              <a:t>Success Rate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AutoNum type="arabicPeriod"/>
            </a:pPr>
            <a:r>
              <a:rPr lang="en-US"/>
              <a:t>Learning Pattern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AutoNum type="arabicPeriod"/>
            </a:pPr>
            <a:r>
              <a:rPr lang="en-US"/>
              <a:t>User Feedback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